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ags/tag2.xml" ContentType="application/vnd.openxmlformats-officedocument.presentationml.tags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2.xml" ContentType="application/vnd.openxmlformats-officedocument.theme+xml"/>
  <Override PartName="/ppt/tags/tag3.xml" ContentType="application/vnd.openxmlformats-officedocument.presentationml.tags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8" r:id="rId4"/>
    <p:sldMasterId id="2147483907" r:id="rId5"/>
  </p:sldMasterIdLst>
  <p:notesMasterIdLst>
    <p:notesMasterId r:id="rId11"/>
  </p:notesMasterIdLst>
  <p:handoutMasterIdLst>
    <p:handoutMasterId r:id="rId12"/>
  </p:handoutMasterIdLst>
  <p:sldIdLst>
    <p:sldId id="291" r:id="rId6"/>
    <p:sldId id="347" r:id="rId7"/>
    <p:sldId id="268" r:id="rId8"/>
    <p:sldId id="348" r:id="rId9"/>
    <p:sldId id="346" r:id="rId10"/>
  </p:sldIdLst>
  <p:sldSz cx="12192000" cy="6858000"/>
  <p:notesSz cx="7010400" cy="9296400"/>
  <p:custDataLst>
    <p:tags r:id="rId13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5C86B72E-F631-4E32-A3DA-5A984CB12D25}">
          <p14:sldIdLst>
            <p14:sldId id="291"/>
            <p14:sldId id="347"/>
            <p14:sldId id="268"/>
            <p14:sldId id="348"/>
            <p14:sldId id="346"/>
          </p14:sldIdLst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Huyam Ahmed MohammedElamin Salih" initials="HAMS" lastIdx="12" clrIdx="0">
    <p:extLst>
      <p:ext uri="{19B8F6BF-5375-455C-9EA6-DF929625EA0E}">
        <p15:presenceInfo xmlns:p15="http://schemas.microsoft.com/office/powerpoint/2012/main" userId="S-1-5-21-286458740-631918710-2916840487-1003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E40"/>
    <a:srgbClr val="9C7D3E"/>
    <a:srgbClr val="951F39"/>
    <a:srgbClr val="96203A"/>
    <a:srgbClr val="97223B"/>
    <a:srgbClr val="C3A466"/>
    <a:srgbClr val="2D0911"/>
    <a:srgbClr val="000000"/>
    <a:srgbClr val="53575A"/>
    <a:srgbClr val="65152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16D9F66E-5EB9-4882-86FB-DCBF35E3C3E4}" styleName="Medium Style 4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22838BEF-8BB2-4498-84A7-C5851F593DF1}" styleName="Medium Style 4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0505E3EF-67EA-436B-97B2-0124C06EBD24}" styleName="Medium Style 4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>
    <p:restoredLeft sz="5799" autoAdjust="0"/>
    <p:restoredTop sz="94653" autoAdjust="0"/>
  </p:normalViewPr>
  <p:slideViewPr>
    <p:cSldViewPr snapToGrid="0" snapToObjects="1">
      <p:cViewPr varScale="1">
        <p:scale>
          <a:sx n="80" d="100"/>
          <a:sy n="80" d="100"/>
        </p:scale>
        <p:origin x="774" y="13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napToObjects="1">
      <p:cViewPr varScale="1">
        <p:scale>
          <a:sx n="99" d="100"/>
          <a:sy n="99" d="100"/>
        </p:scale>
        <p:origin x="2424" y="1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tags" Target="tags/tag1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handoutMaster" Target="handoutMasters/handoutMaster1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notesMaster" Target="notesMasters/notesMaster1.xml"/><Relationship Id="rId5" Type="http://schemas.openxmlformats.org/officeDocument/2006/relationships/slideMaster" Target="slideMasters/slideMaster2.xml"/><Relationship Id="rId15" Type="http://schemas.openxmlformats.org/officeDocument/2006/relationships/presProps" Target="presProps.xml"/><Relationship Id="rId10" Type="http://schemas.openxmlformats.org/officeDocument/2006/relationships/slide" Target="slides/slide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commentAuthors" Target="commentAuthor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FDDB551C-302F-D944-BD7D-CCCD463F1871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A54376E-7062-4B4B-9214-486F90F19B62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60DAC8F6-5CEA-EE4D-8A20-6D9245042962}" type="datetimeFigureOut">
              <a:rPr lang="en-US" smtClean="0"/>
              <a:t>10/20/2024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375CC19-0FE3-C64C-B261-154FCB0CA5B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25CBDFC-F6F0-FB43-B688-7A00F2343629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6D758763-247B-7745-993F-E9C56E11D67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340914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3996319A-53CF-3046-8184-D1EFF03EE613}" type="datetimeFigureOut">
              <a:rPr lang="en-US" smtClean="0"/>
              <a:t>10/20/2024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97A27B77-F156-BA41-AB22-82D535535E4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21933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3EC856BA-4681-6B43-9B3F-E62C538F60B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16267" t="9963" r="7746" b="16584"/>
          <a:stretch/>
        </p:blipFill>
        <p:spPr>
          <a:xfrm>
            <a:off x="7755147" y="0"/>
            <a:ext cx="5006194" cy="685800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51FB1B06-D753-3E4E-A163-1B05CEA6ECB0}"/>
              </a:ext>
            </a:extLst>
          </p:cNvPr>
          <p:cNvSpPr/>
          <p:nvPr userDrawn="1"/>
        </p:nvSpPr>
        <p:spPr>
          <a:xfrm>
            <a:off x="5055438" y="0"/>
            <a:ext cx="7136561" cy="2051824"/>
          </a:xfrm>
          <a:prstGeom prst="rect">
            <a:avLst/>
          </a:prstGeom>
          <a:gradFill>
            <a:gsLst>
              <a:gs pos="100000">
                <a:schemeClr val="accent1">
                  <a:alpha val="0"/>
                  <a:lumMod val="27000"/>
                </a:schemeClr>
              </a:gs>
              <a:gs pos="0">
                <a:schemeClr val="tx1">
                  <a:alpha val="40000"/>
                  <a:lumMod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E81CD6F6-350C-424F-B87B-B489019B5D1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29357" y="3135438"/>
            <a:ext cx="7444635" cy="2790522"/>
          </a:xfrm>
          <a:prstGeom prst="rect">
            <a:avLst/>
          </a:prstGeom>
        </p:spPr>
        <p:txBody>
          <a:bodyPr lIns="396000" rIns="90000" anchor="ctr" anchorCtr="0"/>
          <a:lstStyle>
            <a:lvl1pPr marL="0" indent="0" algn="l">
              <a:buNone/>
              <a:defRPr sz="26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ADD COVER TITLE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4F8B84A7-3EB4-8E49-BFEA-D7AC399FA7A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853727" y="727550"/>
            <a:ext cx="3014983" cy="536205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A8B094DE-286B-264F-9212-7B145CA69279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-91458" y="-152510"/>
            <a:ext cx="4827823" cy="1747132"/>
          </a:xfrm>
          <a:prstGeom prst="rect">
            <a:avLst/>
          </a:prstGeom>
        </p:spPr>
      </p:pic>
      <p:pic>
        <p:nvPicPr>
          <p:cNvPr id="13" name="Picture 2" descr="https://au.int/sites/default/files/styles/cropped_large/public/trending/40012-img-sm-generic-colour-eng.png?itok=LSrklKB1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0137" y="5978106"/>
            <a:ext cx="2136228" cy="7957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xt Placeholder 19">
            <a:extLst>
              <a:ext uri="{FF2B5EF4-FFF2-40B4-BE49-F238E27FC236}">
                <a16:creationId xmlns:a16="http://schemas.microsoft.com/office/drawing/2014/main" id="{E81CD6F6-350C-424F-B87B-B489019B5D1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72490" y="1388305"/>
            <a:ext cx="4563875" cy="1564257"/>
          </a:xfrm>
          <a:prstGeom prst="rect">
            <a:avLst/>
          </a:prstGeom>
        </p:spPr>
        <p:txBody>
          <a:bodyPr lIns="396000" rIns="90000" anchor="ctr" anchorCtr="0"/>
          <a:lstStyle>
            <a:lvl1pPr marL="0" marR="0" indent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bg1"/>
                </a:solidFill>
              </a:defRPr>
            </a:lvl1pPr>
          </a:lstStyle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GB" sz="11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endParaRPr lang="en-US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GB" sz="11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Fourth Ordinary Session of the Specialized Technical Committee (STC) on Agriculture, Rural Development, Water and Environment (ARDWE) </a:t>
            </a:r>
            <a:endParaRPr lang="en-US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GB" sz="11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13</a:t>
            </a:r>
            <a:r>
              <a:rPr lang="en-GB" sz="1100" b="1" baseline="30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</a:t>
            </a:r>
            <a:r>
              <a:rPr lang="en-GB" sz="11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– 17</a:t>
            </a:r>
            <a:r>
              <a:rPr lang="en-GB" sz="1100" b="1" baseline="30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</a:t>
            </a:r>
            <a:r>
              <a:rPr lang="en-GB" sz="11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December 2021</a:t>
            </a:r>
            <a:endParaRPr lang="en-US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GB" sz="11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ADDIS ABABA,</a:t>
            </a:r>
            <a:endParaRPr lang="en-US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GB" sz="11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ETHIOPIA</a:t>
            </a:r>
            <a:endParaRPr lang="en-US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71929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F6B6F3AA-3B68-5445-BD55-EA29EC3CFD3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335186" y="1016000"/>
            <a:ext cx="5666317" cy="5257800"/>
          </a:xfrm>
        </p:spPr>
        <p:txBody>
          <a:bodyPr/>
          <a:lstStyle>
            <a:lvl1pPr>
              <a:defRPr>
                <a:solidFill>
                  <a:srgbClr val="53575A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D14DBAEC-3DE2-3147-BB18-57CD5C66C6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00866" y="80963"/>
            <a:ext cx="9184101" cy="61478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51BE5CD-4AA1-A94E-A67B-16963CC2137B}"/>
              </a:ext>
            </a:extLst>
          </p:cNvPr>
          <p:cNvSpPr>
            <a:spLocks noGrp="1"/>
          </p:cNvSpPr>
          <p:nvPr>
            <p:ph type="dt" sz="half" idx="11"/>
          </p:nvPr>
        </p:nvSpPr>
        <p:spPr>
          <a:xfrm>
            <a:off x="143934" y="6538823"/>
            <a:ext cx="3325220" cy="269099"/>
          </a:xfrm>
        </p:spPr>
        <p:txBody>
          <a:bodyPr/>
          <a:lstStyle/>
          <a:p>
            <a:fld id="{77CA9FC7-5466-46DE-874D-998A82F87826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20/10/2024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5D8343-3959-9A44-8489-2F7927C631EB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971223" y="6524627"/>
            <a:ext cx="4252356" cy="283295"/>
          </a:xfrm>
        </p:spPr>
        <p:txBody>
          <a:bodyPr/>
          <a:lstStyle/>
          <a:p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1F922A3-6480-4B46-BC4C-12170E2C140F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xfrm>
            <a:off x="8725648" y="6535167"/>
            <a:ext cx="3275853" cy="276408"/>
          </a:xfrm>
        </p:spPr>
        <p:txBody>
          <a:bodyPr/>
          <a:lstStyle/>
          <a:p>
            <a:fld id="{7A62E9AC-78E1-4799-8562-C66A38A92102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88650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788186"/>
            <a:ext cx="10363200" cy="2387600"/>
          </a:xfrm>
        </p:spPr>
        <p:txBody>
          <a:bodyPr anchor="b"/>
          <a:lstStyle>
            <a:lvl1pPr algn="ctr">
              <a:defRPr sz="4500" i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noProof="0"/>
              <a:t>Click to edit Master title style</a:t>
            </a:r>
            <a:endParaRPr lang="en-GB" noProof="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4267861"/>
            <a:ext cx="9144000" cy="1655762"/>
          </a:xfrm>
        </p:spPr>
        <p:txBody>
          <a:bodyPr/>
          <a:lstStyle>
            <a:lvl1pPr marL="0" indent="0" algn="ctr">
              <a:buNone/>
              <a:defRPr sz="18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noProof="0"/>
              <a:t>Click to edit Master subtitle style</a:t>
            </a:r>
            <a:endParaRPr lang="en-GB" noProof="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CA9FC7-5466-46DE-874D-998A82F87826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20/10/2024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62E9AC-78E1-4799-8562-C66A38A92102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20408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788186"/>
            <a:ext cx="10363200" cy="2387600"/>
          </a:xfrm>
        </p:spPr>
        <p:txBody>
          <a:bodyPr anchor="b"/>
          <a:lstStyle>
            <a:lvl1pPr algn="ctr">
              <a:defRPr sz="4500" i="0"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en-US" noProof="0"/>
              <a:t>Click to edit Master title style</a:t>
            </a:r>
            <a:endParaRPr lang="en-GB" noProof="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4267861"/>
            <a:ext cx="9144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noProof="0"/>
              <a:t>Click to edit Master subtitle style</a:t>
            </a:r>
            <a:endParaRPr lang="en-GB" noProof="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CA9FC7-5466-46DE-874D-998A82F87826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20/10/2024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62E9AC-78E1-4799-8562-C66A38A92102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76153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2"/>
            <a:ext cx="10515600" cy="2852737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7"/>
            <a:ext cx="10515600" cy="1500187"/>
          </a:xfrm>
        </p:spPr>
        <p:txBody>
          <a:bodyPr/>
          <a:lstStyle>
            <a:lvl1pPr marL="40481" indent="0">
              <a:buNone/>
              <a:defRPr sz="18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CA9FC7-5466-46DE-874D-998A82F87826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20/10/2024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62E9AC-78E1-4799-8562-C66A38A92102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46345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2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2"/>
            <a:ext cx="10515600" cy="2852737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7"/>
            <a:ext cx="10515600" cy="1500187"/>
          </a:xfrm>
        </p:spPr>
        <p:txBody>
          <a:bodyPr/>
          <a:lstStyle>
            <a:lvl1pPr marL="213122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CA9FC7-5466-46DE-874D-998A82F87826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20/10/2024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62E9AC-78E1-4799-8562-C66A38A92102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32403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00866" y="80963"/>
            <a:ext cx="9184101" cy="803292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934" y="1016000"/>
            <a:ext cx="11841033" cy="5257800"/>
          </a:xfrm>
        </p:spPr>
        <p:txBody>
          <a:bodyPr/>
          <a:lstStyle>
            <a:lvl1pPr>
              <a:defRPr>
                <a:solidFill>
                  <a:srgbClr val="53575A"/>
                </a:solidFill>
              </a:defRPr>
            </a:lvl1pPr>
            <a:lvl2pPr>
              <a:defRPr>
                <a:solidFill>
                  <a:srgbClr val="53575A"/>
                </a:solidFill>
              </a:defRPr>
            </a:lvl2pPr>
            <a:lvl3pPr>
              <a:defRPr>
                <a:solidFill>
                  <a:srgbClr val="53575A"/>
                </a:solidFill>
              </a:defRPr>
            </a:lvl3pPr>
            <a:lvl4pPr>
              <a:defRPr>
                <a:solidFill>
                  <a:srgbClr val="53575A"/>
                </a:solidFill>
              </a:defRPr>
            </a:lvl4pPr>
            <a:lvl5pPr>
              <a:defRPr>
                <a:solidFill>
                  <a:srgbClr val="53575A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8634013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934" y="2024111"/>
            <a:ext cx="11857567" cy="424969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CA9FC7-5466-46DE-874D-998A82F87826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20/10/2024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62E9AC-78E1-4799-8562-C66A38A92102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143934" y="1023670"/>
            <a:ext cx="11857567" cy="773113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936137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3935" y="1016000"/>
            <a:ext cx="5699541" cy="5257800"/>
          </a:xfrm>
        </p:spPr>
        <p:txBody>
          <a:bodyPr>
            <a:normAutofit/>
          </a:bodyPr>
          <a:lstStyle>
            <a:lvl1pPr>
              <a:defRPr sz="1350"/>
            </a:lvl1pPr>
            <a:lvl2pPr>
              <a:defRPr sz="1200"/>
            </a:lvl2pPr>
            <a:lvl3pPr>
              <a:defRPr sz="1050"/>
            </a:lvl3pPr>
            <a:lvl4pPr>
              <a:defRPr sz="900"/>
            </a:lvl4pPr>
            <a:lvl5pPr>
              <a:defRPr sz="825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35183" y="1016000"/>
            <a:ext cx="5666316" cy="5257800"/>
          </a:xfrm>
        </p:spPr>
        <p:txBody>
          <a:bodyPr>
            <a:normAutofit/>
          </a:bodyPr>
          <a:lstStyle>
            <a:lvl1pPr>
              <a:defRPr sz="1350"/>
            </a:lvl1pPr>
            <a:lvl2pPr>
              <a:defRPr sz="1200"/>
            </a:lvl2pPr>
            <a:lvl3pPr>
              <a:defRPr sz="1050"/>
            </a:lvl3pPr>
            <a:lvl4pPr>
              <a:defRPr sz="900"/>
            </a:lvl4pPr>
            <a:lvl5pPr>
              <a:defRPr sz="825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CA9FC7-5466-46DE-874D-998A82F87826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20/10/2024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62E9AC-78E1-4799-8562-C66A38A92102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15314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3934" y="1016000"/>
            <a:ext cx="5712884" cy="5257800"/>
          </a:xfrm>
        </p:spPr>
        <p:txBody>
          <a:bodyPr>
            <a:normAutofit/>
          </a:bodyPr>
          <a:lstStyle>
            <a:lvl1pPr>
              <a:defRPr sz="1350"/>
            </a:lvl1pPr>
            <a:lvl2pPr>
              <a:defRPr sz="1200"/>
            </a:lvl2pPr>
            <a:lvl3pPr>
              <a:defRPr sz="1050"/>
            </a:lvl3pPr>
            <a:lvl4pPr>
              <a:defRPr sz="900"/>
            </a:lvl4pPr>
            <a:lvl5pPr>
              <a:defRPr sz="825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35183" y="1016000"/>
            <a:ext cx="5666316" cy="2538881"/>
          </a:xfrm>
        </p:spPr>
        <p:txBody>
          <a:bodyPr>
            <a:normAutofit/>
          </a:bodyPr>
          <a:lstStyle>
            <a:lvl1pPr>
              <a:defRPr sz="1350"/>
            </a:lvl1pPr>
            <a:lvl2pPr>
              <a:defRPr sz="1200"/>
            </a:lvl2pPr>
            <a:lvl3pPr>
              <a:defRPr sz="1050"/>
            </a:lvl3pPr>
            <a:lvl4pPr>
              <a:defRPr sz="900"/>
            </a:lvl4pPr>
            <a:lvl5pPr>
              <a:defRPr sz="825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CA9FC7-5466-46DE-874D-998A82F87826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20/10/2024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62E9AC-78E1-4799-8562-C66A38A92102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C9097EC8-36C5-6E4B-B24D-33282D85E101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6335183" y="3734920"/>
            <a:ext cx="5666316" cy="2538881"/>
          </a:xfrm>
        </p:spPr>
        <p:txBody>
          <a:bodyPr>
            <a:normAutofit/>
          </a:bodyPr>
          <a:lstStyle>
            <a:lvl1pPr>
              <a:defRPr sz="1350"/>
            </a:lvl1pPr>
            <a:lvl2pPr>
              <a:defRPr sz="1200"/>
            </a:lvl2pPr>
            <a:lvl3pPr>
              <a:defRPr sz="1050"/>
            </a:lvl3pPr>
            <a:lvl4pPr>
              <a:defRPr sz="900"/>
            </a:lvl4pPr>
            <a:lvl5pPr>
              <a:defRPr sz="825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69057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3935" y="1016001"/>
            <a:ext cx="5712883" cy="5251402"/>
          </a:xfrm>
        </p:spPr>
        <p:txBody>
          <a:bodyPr>
            <a:normAutofit/>
          </a:bodyPr>
          <a:lstStyle>
            <a:lvl1pPr>
              <a:defRPr sz="1350"/>
            </a:lvl1pPr>
            <a:lvl2pPr>
              <a:defRPr sz="1200"/>
            </a:lvl2pPr>
            <a:lvl3pPr>
              <a:defRPr sz="1050"/>
            </a:lvl3pPr>
            <a:lvl4pPr>
              <a:defRPr sz="900"/>
            </a:lvl4pPr>
            <a:lvl5pPr>
              <a:defRPr sz="825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35185" y="1016001"/>
            <a:ext cx="2693577" cy="1638625"/>
          </a:xfrm>
        </p:spPr>
        <p:txBody>
          <a:bodyPr>
            <a:normAutofit/>
          </a:bodyPr>
          <a:lstStyle>
            <a:lvl1pPr>
              <a:defRPr sz="1350"/>
            </a:lvl1pPr>
            <a:lvl2pPr>
              <a:defRPr sz="1200"/>
            </a:lvl2pPr>
            <a:lvl3pPr>
              <a:defRPr sz="1050"/>
            </a:lvl3pPr>
            <a:lvl4pPr>
              <a:defRPr sz="900"/>
            </a:lvl4pPr>
            <a:lvl5pPr>
              <a:defRPr sz="825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CA9FC7-5466-46DE-874D-998A82F87826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20/10/2024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62E9AC-78E1-4799-8562-C66A38A92102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Content Placeholder 3"/>
          <p:cNvSpPr>
            <a:spLocks noGrp="1"/>
          </p:cNvSpPr>
          <p:nvPr>
            <p:ph sz="half" idx="14"/>
          </p:nvPr>
        </p:nvSpPr>
        <p:spPr>
          <a:xfrm>
            <a:off x="9291390" y="1016001"/>
            <a:ext cx="2693577" cy="1638625"/>
          </a:xfrm>
        </p:spPr>
        <p:txBody>
          <a:bodyPr>
            <a:normAutofit/>
          </a:bodyPr>
          <a:lstStyle>
            <a:lvl1pPr>
              <a:defRPr sz="1350"/>
            </a:lvl1pPr>
            <a:lvl2pPr>
              <a:defRPr sz="1200"/>
            </a:lvl2pPr>
            <a:lvl3pPr>
              <a:defRPr sz="1050"/>
            </a:lvl3pPr>
            <a:lvl4pPr>
              <a:defRPr sz="900"/>
            </a:lvl4pPr>
            <a:lvl5pPr>
              <a:defRPr sz="825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3" name="Content Placeholder 3">
            <a:extLst>
              <a:ext uri="{FF2B5EF4-FFF2-40B4-BE49-F238E27FC236}">
                <a16:creationId xmlns:a16="http://schemas.microsoft.com/office/drawing/2014/main" id="{6B061E04-3520-A54F-B830-CE5D0906E791}"/>
              </a:ext>
            </a:extLst>
          </p:cNvPr>
          <p:cNvSpPr>
            <a:spLocks noGrp="1"/>
          </p:cNvSpPr>
          <p:nvPr>
            <p:ph sz="half" idx="15"/>
          </p:nvPr>
        </p:nvSpPr>
        <p:spPr>
          <a:xfrm>
            <a:off x="6335185" y="2822389"/>
            <a:ext cx="2693577" cy="1638625"/>
          </a:xfrm>
        </p:spPr>
        <p:txBody>
          <a:bodyPr>
            <a:normAutofit/>
          </a:bodyPr>
          <a:lstStyle>
            <a:lvl1pPr>
              <a:defRPr sz="1350"/>
            </a:lvl1pPr>
            <a:lvl2pPr>
              <a:defRPr sz="1200"/>
            </a:lvl2pPr>
            <a:lvl3pPr>
              <a:defRPr sz="1050"/>
            </a:lvl3pPr>
            <a:lvl4pPr>
              <a:defRPr sz="900"/>
            </a:lvl4pPr>
            <a:lvl5pPr>
              <a:defRPr sz="825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4" name="Content Placeholder 3">
            <a:extLst>
              <a:ext uri="{FF2B5EF4-FFF2-40B4-BE49-F238E27FC236}">
                <a16:creationId xmlns:a16="http://schemas.microsoft.com/office/drawing/2014/main" id="{E1D97C0A-E9F7-CE4F-8F58-36DC1393E901}"/>
              </a:ext>
            </a:extLst>
          </p:cNvPr>
          <p:cNvSpPr>
            <a:spLocks noGrp="1"/>
          </p:cNvSpPr>
          <p:nvPr>
            <p:ph sz="half" idx="16"/>
          </p:nvPr>
        </p:nvSpPr>
        <p:spPr>
          <a:xfrm>
            <a:off x="9291390" y="2822389"/>
            <a:ext cx="2693577" cy="1638625"/>
          </a:xfrm>
        </p:spPr>
        <p:txBody>
          <a:bodyPr>
            <a:normAutofit/>
          </a:bodyPr>
          <a:lstStyle>
            <a:lvl1pPr>
              <a:defRPr sz="1350"/>
            </a:lvl1pPr>
            <a:lvl2pPr>
              <a:defRPr sz="1200"/>
            </a:lvl2pPr>
            <a:lvl3pPr>
              <a:defRPr sz="1050"/>
            </a:lvl3pPr>
            <a:lvl4pPr>
              <a:defRPr sz="900"/>
            </a:lvl4pPr>
            <a:lvl5pPr>
              <a:defRPr sz="825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5" name="Content Placeholder 3">
            <a:extLst>
              <a:ext uri="{FF2B5EF4-FFF2-40B4-BE49-F238E27FC236}">
                <a16:creationId xmlns:a16="http://schemas.microsoft.com/office/drawing/2014/main" id="{EA1DD0C3-7083-7941-B90A-02DA670C478E}"/>
              </a:ext>
            </a:extLst>
          </p:cNvPr>
          <p:cNvSpPr>
            <a:spLocks noGrp="1"/>
          </p:cNvSpPr>
          <p:nvPr>
            <p:ph sz="half" idx="17"/>
          </p:nvPr>
        </p:nvSpPr>
        <p:spPr>
          <a:xfrm>
            <a:off x="6335185" y="4628778"/>
            <a:ext cx="2693577" cy="1638625"/>
          </a:xfrm>
        </p:spPr>
        <p:txBody>
          <a:bodyPr>
            <a:normAutofit/>
          </a:bodyPr>
          <a:lstStyle>
            <a:lvl1pPr>
              <a:defRPr sz="1350"/>
            </a:lvl1pPr>
            <a:lvl2pPr>
              <a:defRPr sz="1200"/>
            </a:lvl2pPr>
            <a:lvl3pPr>
              <a:defRPr sz="1050"/>
            </a:lvl3pPr>
            <a:lvl4pPr>
              <a:defRPr sz="900"/>
            </a:lvl4pPr>
            <a:lvl5pPr>
              <a:defRPr sz="825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6" name="Content Placeholder 3">
            <a:extLst>
              <a:ext uri="{FF2B5EF4-FFF2-40B4-BE49-F238E27FC236}">
                <a16:creationId xmlns:a16="http://schemas.microsoft.com/office/drawing/2014/main" id="{68F46A83-06F1-7C4B-945F-E7DD97068899}"/>
              </a:ext>
            </a:extLst>
          </p:cNvPr>
          <p:cNvSpPr>
            <a:spLocks noGrp="1"/>
          </p:cNvSpPr>
          <p:nvPr>
            <p:ph sz="half" idx="18"/>
          </p:nvPr>
        </p:nvSpPr>
        <p:spPr>
          <a:xfrm>
            <a:off x="9291390" y="4628778"/>
            <a:ext cx="2693577" cy="1638625"/>
          </a:xfrm>
        </p:spPr>
        <p:txBody>
          <a:bodyPr>
            <a:normAutofit/>
          </a:bodyPr>
          <a:lstStyle>
            <a:lvl1pPr>
              <a:defRPr sz="1350"/>
            </a:lvl1pPr>
            <a:lvl2pPr>
              <a:defRPr sz="1200"/>
            </a:lvl2pPr>
            <a:lvl3pPr>
              <a:defRPr sz="1050"/>
            </a:lvl3pPr>
            <a:lvl4pPr>
              <a:defRPr sz="900"/>
            </a:lvl4pPr>
            <a:lvl5pPr>
              <a:defRPr sz="825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775942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3935" y="1410205"/>
            <a:ext cx="5699541" cy="2318416"/>
          </a:xfrm>
        </p:spPr>
        <p:txBody>
          <a:bodyPr>
            <a:normAutofit/>
          </a:bodyPr>
          <a:lstStyle>
            <a:lvl1pPr>
              <a:defRPr sz="1350"/>
            </a:lvl1pPr>
            <a:lvl2pPr>
              <a:defRPr sz="1200"/>
            </a:lvl2pPr>
            <a:lvl3pPr>
              <a:defRPr sz="1050"/>
            </a:lvl3pPr>
            <a:lvl4pPr>
              <a:defRPr sz="900"/>
            </a:lvl4pPr>
            <a:lvl5pPr>
              <a:defRPr sz="825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14015" y="1410205"/>
            <a:ext cx="5672092" cy="2318416"/>
          </a:xfrm>
        </p:spPr>
        <p:txBody>
          <a:bodyPr>
            <a:normAutofit/>
          </a:bodyPr>
          <a:lstStyle>
            <a:lvl1pPr>
              <a:defRPr sz="1350"/>
            </a:lvl1pPr>
            <a:lvl2pPr>
              <a:defRPr sz="1200"/>
            </a:lvl2pPr>
            <a:lvl3pPr>
              <a:defRPr sz="1050"/>
            </a:lvl3pPr>
            <a:lvl4pPr>
              <a:defRPr sz="900"/>
            </a:lvl4pPr>
            <a:lvl5pPr>
              <a:defRPr sz="825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CA9FC7-5466-46DE-874D-998A82F87826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20/10/2024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62E9AC-78E1-4799-8562-C66A38A92102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Content Placeholder 2"/>
          <p:cNvSpPr>
            <a:spLocks noGrp="1"/>
          </p:cNvSpPr>
          <p:nvPr>
            <p:ph sz="half" idx="13"/>
          </p:nvPr>
        </p:nvSpPr>
        <p:spPr>
          <a:xfrm>
            <a:off x="143933" y="3974512"/>
            <a:ext cx="11841032" cy="2318416"/>
          </a:xfrm>
        </p:spPr>
        <p:txBody>
          <a:bodyPr>
            <a:normAutofit/>
          </a:bodyPr>
          <a:lstStyle>
            <a:lvl1pPr>
              <a:defRPr sz="1350"/>
            </a:lvl1pPr>
            <a:lvl2pPr>
              <a:defRPr sz="1200"/>
            </a:lvl2pPr>
            <a:lvl3pPr>
              <a:defRPr sz="1050"/>
            </a:lvl3pPr>
            <a:lvl4pPr>
              <a:defRPr sz="900"/>
            </a:lvl4pPr>
            <a:lvl5pPr>
              <a:defRPr sz="825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891262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3"/>
          </p:nvPr>
        </p:nvSpPr>
        <p:spPr>
          <a:xfrm>
            <a:off x="143935" y="1670830"/>
            <a:ext cx="2801949" cy="1057156"/>
          </a:xfrm>
        </p:spPr>
        <p:txBody>
          <a:bodyPr>
            <a:noAutofit/>
          </a:bodyPr>
          <a:lstStyle>
            <a:lvl1pPr marL="86916" indent="-86916">
              <a:defRPr sz="825"/>
            </a:lvl1pPr>
            <a:lvl2pPr marL="172641" indent="-85725">
              <a:defRPr sz="788"/>
            </a:lvl2pPr>
            <a:lvl3pPr marL="300038" indent="-127397">
              <a:defRPr sz="750"/>
            </a:lvl3pPr>
            <a:lvl4pPr marL="385763" indent="-126206">
              <a:defRPr sz="675"/>
            </a:lvl4pPr>
            <a:lvl5pPr>
              <a:defRPr sz="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15" name="Text Placeholder 10"/>
          <p:cNvSpPr>
            <a:spLocks noGrp="1"/>
          </p:cNvSpPr>
          <p:nvPr>
            <p:ph type="body" sz="quarter" idx="14"/>
          </p:nvPr>
        </p:nvSpPr>
        <p:spPr>
          <a:xfrm>
            <a:off x="143935" y="2852768"/>
            <a:ext cx="2801949" cy="1057156"/>
          </a:xfrm>
        </p:spPr>
        <p:txBody>
          <a:bodyPr>
            <a:noAutofit/>
          </a:bodyPr>
          <a:lstStyle>
            <a:lvl1pPr marL="86916" indent="-86916">
              <a:defRPr sz="825"/>
            </a:lvl1pPr>
            <a:lvl2pPr marL="172641" indent="-85725">
              <a:defRPr sz="788"/>
            </a:lvl2pPr>
            <a:lvl3pPr marL="300038" indent="-127397">
              <a:defRPr sz="750"/>
            </a:lvl3pPr>
            <a:lvl4pPr marL="385763" indent="-126206">
              <a:defRPr sz="675"/>
            </a:lvl4pPr>
            <a:lvl5pPr>
              <a:defRPr sz="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16" name="Text Placeholder 10"/>
          <p:cNvSpPr>
            <a:spLocks noGrp="1"/>
          </p:cNvSpPr>
          <p:nvPr>
            <p:ph type="body" sz="quarter" idx="15"/>
          </p:nvPr>
        </p:nvSpPr>
        <p:spPr>
          <a:xfrm>
            <a:off x="143935" y="4034706"/>
            <a:ext cx="2801949" cy="1057156"/>
          </a:xfrm>
        </p:spPr>
        <p:txBody>
          <a:bodyPr>
            <a:noAutofit/>
          </a:bodyPr>
          <a:lstStyle>
            <a:lvl1pPr marL="86916" indent="-86916">
              <a:defRPr sz="825"/>
            </a:lvl1pPr>
            <a:lvl2pPr marL="172641" indent="-85725">
              <a:defRPr sz="788"/>
            </a:lvl2pPr>
            <a:lvl3pPr marL="300038" indent="-127397">
              <a:defRPr sz="750"/>
            </a:lvl3pPr>
            <a:lvl4pPr marL="385763" indent="-126206">
              <a:defRPr sz="675"/>
            </a:lvl4pPr>
            <a:lvl5pPr>
              <a:defRPr sz="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17" name="Text Placeholder 10"/>
          <p:cNvSpPr>
            <a:spLocks noGrp="1"/>
          </p:cNvSpPr>
          <p:nvPr>
            <p:ph type="body" sz="quarter" idx="16"/>
          </p:nvPr>
        </p:nvSpPr>
        <p:spPr>
          <a:xfrm>
            <a:off x="143935" y="5216644"/>
            <a:ext cx="2801949" cy="1057156"/>
          </a:xfrm>
        </p:spPr>
        <p:txBody>
          <a:bodyPr>
            <a:noAutofit/>
          </a:bodyPr>
          <a:lstStyle>
            <a:lvl1pPr marL="86916" indent="-86916">
              <a:defRPr sz="825"/>
            </a:lvl1pPr>
            <a:lvl2pPr marL="172641" indent="-85725">
              <a:defRPr sz="788"/>
            </a:lvl2pPr>
            <a:lvl3pPr marL="300038" indent="-127397">
              <a:defRPr sz="750"/>
            </a:lvl3pPr>
            <a:lvl4pPr marL="385763" indent="-126206">
              <a:defRPr sz="675"/>
            </a:lvl4pPr>
            <a:lvl5pPr>
              <a:defRPr sz="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4" name="Date Placeholder 4"/>
          <p:cNvSpPr>
            <a:spLocks noGrp="1"/>
          </p:cNvSpPr>
          <p:nvPr>
            <p:ph type="dt" sz="half" idx="10"/>
          </p:nvPr>
        </p:nvSpPr>
        <p:spPr>
          <a:xfrm>
            <a:off x="143934" y="6529336"/>
            <a:ext cx="2801951" cy="284215"/>
          </a:xfrm>
        </p:spPr>
        <p:txBody>
          <a:bodyPr/>
          <a:lstStyle/>
          <a:p>
            <a:fld id="{77CA9FC7-5466-46DE-874D-998A82F87826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20/10/2024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5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952567" y="6529336"/>
            <a:ext cx="4252356" cy="284215"/>
          </a:xfrm>
        </p:spPr>
        <p:txBody>
          <a:bodyPr/>
          <a:lstStyle/>
          <a:p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6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222076" y="6522024"/>
            <a:ext cx="2779425" cy="291935"/>
          </a:xfrm>
        </p:spPr>
        <p:txBody>
          <a:bodyPr/>
          <a:lstStyle/>
          <a:p>
            <a:fld id="{7A62E9AC-78E1-4799-8562-C66A38A92102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3" name="Text Placeholder 10"/>
          <p:cNvSpPr>
            <a:spLocks noGrp="1"/>
          </p:cNvSpPr>
          <p:nvPr>
            <p:ph type="body" sz="quarter" idx="29"/>
          </p:nvPr>
        </p:nvSpPr>
        <p:spPr>
          <a:xfrm>
            <a:off x="143935" y="1016000"/>
            <a:ext cx="2801949" cy="530048"/>
          </a:xfrm>
        </p:spPr>
        <p:txBody>
          <a:bodyPr>
            <a:noAutofit/>
          </a:bodyPr>
          <a:lstStyle>
            <a:lvl1pPr marL="0" indent="0">
              <a:buNone/>
              <a:defRPr sz="825" b="1"/>
            </a:lvl1pPr>
            <a:lvl2pPr marL="172641" indent="-85725">
              <a:defRPr sz="788"/>
            </a:lvl2pPr>
            <a:lvl3pPr marL="300038" indent="-127397">
              <a:defRPr sz="750"/>
            </a:lvl3pPr>
            <a:lvl4pPr marL="385763" indent="-126206">
              <a:defRPr sz="675"/>
            </a:lvl4pPr>
            <a:lvl5pPr>
              <a:defRPr sz="6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0" name="Text Placeholder 10">
            <a:extLst>
              <a:ext uri="{FF2B5EF4-FFF2-40B4-BE49-F238E27FC236}">
                <a16:creationId xmlns:a16="http://schemas.microsoft.com/office/drawing/2014/main" id="{E07DC2F9-FFDD-7548-ABA6-9DE20005B766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3048500" y="1670830"/>
            <a:ext cx="2801949" cy="1057156"/>
          </a:xfrm>
        </p:spPr>
        <p:txBody>
          <a:bodyPr>
            <a:noAutofit/>
          </a:bodyPr>
          <a:lstStyle>
            <a:lvl1pPr marL="86916" indent="-86916">
              <a:defRPr sz="825"/>
            </a:lvl1pPr>
            <a:lvl2pPr marL="172641" indent="-85725">
              <a:defRPr sz="788"/>
            </a:lvl2pPr>
            <a:lvl3pPr marL="300038" indent="-127397">
              <a:defRPr sz="750"/>
            </a:lvl3pPr>
            <a:lvl4pPr marL="385763" indent="-126206">
              <a:defRPr sz="675"/>
            </a:lvl4pPr>
            <a:lvl5pPr>
              <a:defRPr sz="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1" name="Text Placeholder 10">
            <a:extLst>
              <a:ext uri="{FF2B5EF4-FFF2-40B4-BE49-F238E27FC236}">
                <a16:creationId xmlns:a16="http://schemas.microsoft.com/office/drawing/2014/main" id="{196189E1-818A-014E-AE03-F41CD352F314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3048500" y="2852768"/>
            <a:ext cx="2801949" cy="1057156"/>
          </a:xfrm>
        </p:spPr>
        <p:txBody>
          <a:bodyPr>
            <a:noAutofit/>
          </a:bodyPr>
          <a:lstStyle>
            <a:lvl1pPr marL="86916" indent="-86916">
              <a:defRPr sz="825"/>
            </a:lvl1pPr>
            <a:lvl2pPr marL="172641" indent="-85725">
              <a:defRPr sz="788"/>
            </a:lvl2pPr>
            <a:lvl3pPr marL="300038" indent="-127397">
              <a:defRPr sz="750"/>
            </a:lvl3pPr>
            <a:lvl4pPr marL="385763" indent="-126206">
              <a:defRPr sz="675"/>
            </a:lvl4pPr>
            <a:lvl5pPr>
              <a:defRPr sz="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2" name="Text Placeholder 10">
            <a:extLst>
              <a:ext uri="{FF2B5EF4-FFF2-40B4-BE49-F238E27FC236}">
                <a16:creationId xmlns:a16="http://schemas.microsoft.com/office/drawing/2014/main" id="{8E416A6E-054D-4A44-8FB4-C95991A573BF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3048500" y="4034706"/>
            <a:ext cx="2801949" cy="1057156"/>
          </a:xfrm>
        </p:spPr>
        <p:txBody>
          <a:bodyPr>
            <a:noAutofit/>
          </a:bodyPr>
          <a:lstStyle>
            <a:lvl1pPr marL="86916" indent="-86916">
              <a:defRPr sz="825"/>
            </a:lvl1pPr>
            <a:lvl2pPr marL="172641" indent="-85725">
              <a:defRPr sz="788"/>
            </a:lvl2pPr>
            <a:lvl3pPr marL="300038" indent="-127397">
              <a:defRPr sz="750"/>
            </a:lvl3pPr>
            <a:lvl4pPr marL="385763" indent="-126206">
              <a:defRPr sz="675"/>
            </a:lvl4pPr>
            <a:lvl5pPr>
              <a:defRPr sz="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7" name="Text Placeholder 10">
            <a:extLst>
              <a:ext uri="{FF2B5EF4-FFF2-40B4-BE49-F238E27FC236}">
                <a16:creationId xmlns:a16="http://schemas.microsoft.com/office/drawing/2014/main" id="{D0BF870F-EABC-574B-98B0-9EABA67EE59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3048500" y="5216644"/>
            <a:ext cx="2801949" cy="1057156"/>
          </a:xfrm>
        </p:spPr>
        <p:txBody>
          <a:bodyPr>
            <a:noAutofit/>
          </a:bodyPr>
          <a:lstStyle>
            <a:lvl1pPr marL="86916" indent="-86916">
              <a:defRPr sz="825"/>
            </a:lvl1pPr>
            <a:lvl2pPr marL="172641" indent="-85725">
              <a:defRPr sz="788"/>
            </a:lvl2pPr>
            <a:lvl3pPr marL="300038" indent="-127397">
              <a:defRPr sz="750"/>
            </a:lvl3pPr>
            <a:lvl4pPr marL="385763" indent="-126206">
              <a:defRPr sz="675"/>
            </a:lvl4pPr>
            <a:lvl5pPr>
              <a:defRPr sz="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8" name="Text Placeholder 10">
            <a:extLst>
              <a:ext uri="{FF2B5EF4-FFF2-40B4-BE49-F238E27FC236}">
                <a16:creationId xmlns:a16="http://schemas.microsoft.com/office/drawing/2014/main" id="{7FED264A-35CA-6142-A6F7-2FBD52197246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3048500" y="1016000"/>
            <a:ext cx="2801949" cy="530048"/>
          </a:xfrm>
        </p:spPr>
        <p:txBody>
          <a:bodyPr>
            <a:noAutofit/>
          </a:bodyPr>
          <a:lstStyle>
            <a:lvl1pPr marL="0" indent="0">
              <a:buNone/>
              <a:defRPr sz="825" b="1"/>
            </a:lvl1pPr>
            <a:lvl2pPr marL="172641" indent="-85725">
              <a:defRPr sz="788"/>
            </a:lvl2pPr>
            <a:lvl3pPr marL="300038" indent="-127397">
              <a:defRPr sz="750"/>
            </a:lvl3pPr>
            <a:lvl4pPr marL="385763" indent="-126206">
              <a:defRPr sz="675"/>
            </a:lvl4pPr>
            <a:lvl5pPr>
              <a:defRPr sz="6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9" name="Text Placeholder 10">
            <a:extLst>
              <a:ext uri="{FF2B5EF4-FFF2-40B4-BE49-F238E27FC236}">
                <a16:creationId xmlns:a16="http://schemas.microsoft.com/office/drawing/2014/main" id="{3EE32DEE-BBDF-CB4B-8594-4330515C4C79}"/>
              </a:ext>
            </a:extLst>
          </p:cNvPr>
          <p:cNvSpPr>
            <a:spLocks noGrp="1"/>
          </p:cNvSpPr>
          <p:nvPr>
            <p:ph type="body" sz="quarter" idx="35"/>
          </p:nvPr>
        </p:nvSpPr>
        <p:spPr>
          <a:xfrm>
            <a:off x="6287747" y="1670830"/>
            <a:ext cx="2801949" cy="1057156"/>
          </a:xfrm>
        </p:spPr>
        <p:txBody>
          <a:bodyPr>
            <a:noAutofit/>
          </a:bodyPr>
          <a:lstStyle>
            <a:lvl1pPr marL="86916" indent="-86916">
              <a:defRPr sz="825"/>
            </a:lvl1pPr>
            <a:lvl2pPr marL="172641" indent="-85725">
              <a:defRPr sz="788"/>
            </a:lvl2pPr>
            <a:lvl3pPr marL="300038" indent="-127397">
              <a:defRPr sz="750"/>
            </a:lvl3pPr>
            <a:lvl4pPr marL="385763" indent="-126206">
              <a:defRPr sz="675"/>
            </a:lvl4pPr>
            <a:lvl5pPr>
              <a:defRPr sz="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50" name="Text Placeholder 10">
            <a:extLst>
              <a:ext uri="{FF2B5EF4-FFF2-40B4-BE49-F238E27FC236}">
                <a16:creationId xmlns:a16="http://schemas.microsoft.com/office/drawing/2014/main" id="{44AFD0B5-833A-9D46-91D5-7084FA441121}"/>
              </a:ext>
            </a:extLst>
          </p:cNvPr>
          <p:cNvSpPr>
            <a:spLocks noGrp="1"/>
          </p:cNvSpPr>
          <p:nvPr>
            <p:ph type="body" sz="quarter" idx="36"/>
          </p:nvPr>
        </p:nvSpPr>
        <p:spPr>
          <a:xfrm>
            <a:off x="6287747" y="2852768"/>
            <a:ext cx="2801949" cy="1057156"/>
          </a:xfrm>
        </p:spPr>
        <p:txBody>
          <a:bodyPr>
            <a:noAutofit/>
          </a:bodyPr>
          <a:lstStyle>
            <a:lvl1pPr marL="86916" indent="-86916">
              <a:defRPr sz="825"/>
            </a:lvl1pPr>
            <a:lvl2pPr marL="172641" indent="-85725">
              <a:defRPr sz="788"/>
            </a:lvl2pPr>
            <a:lvl3pPr marL="300038" indent="-127397">
              <a:defRPr sz="750"/>
            </a:lvl3pPr>
            <a:lvl4pPr marL="385763" indent="-126206">
              <a:defRPr sz="675"/>
            </a:lvl4pPr>
            <a:lvl5pPr>
              <a:defRPr sz="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51" name="Text Placeholder 10">
            <a:extLst>
              <a:ext uri="{FF2B5EF4-FFF2-40B4-BE49-F238E27FC236}">
                <a16:creationId xmlns:a16="http://schemas.microsoft.com/office/drawing/2014/main" id="{EF0BA8E1-3705-D24B-9D14-3BF5AD489D3D}"/>
              </a:ext>
            </a:extLst>
          </p:cNvPr>
          <p:cNvSpPr>
            <a:spLocks noGrp="1"/>
          </p:cNvSpPr>
          <p:nvPr>
            <p:ph type="body" sz="quarter" idx="37"/>
          </p:nvPr>
        </p:nvSpPr>
        <p:spPr>
          <a:xfrm>
            <a:off x="6287747" y="4034706"/>
            <a:ext cx="2801949" cy="1057156"/>
          </a:xfrm>
        </p:spPr>
        <p:txBody>
          <a:bodyPr>
            <a:noAutofit/>
          </a:bodyPr>
          <a:lstStyle>
            <a:lvl1pPr marL="86916" indent="-86916">
              <a:defRPr sz="825"/>
            </a:lvl1pPr>
            <a:lvl2pPr marL="172641" indent="-85725">
              <a:defRPr sz="788"/>
            </a:lvl2pPr>
            <a:lvl3pPr marL="300038" indent="-127397">
              <a:defRPr sz="750"/>
            </a:lvl3pPr>
            <a:lvl4pPr marL="385763" indent="-126206">
              <a:defRPr sz="675"/>
            </a:lvl4pPr>
            <a:lvl5pPr>
              <a:defRPr sz="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52" name="Text Placeholder 10">
            <a:extLst>
              <a:ext uri="{FF2B5EF4-FFF2-40B4-BE49-F238E27FC236}">
                <a16:creationId xmlns:a16="http://schemas.microsoft.com/office/drawing/2014/main" id="{55B69AF2-596B-E441-9DE4-F7047FAEDC7C}"/>
              </a:ext>
            </a:extLst>
          </p:cNvPr>
          <p:cNvSpPr>
            <a:spLocks noGrp="1"/>
          </p:cNvSpPr>
          <p:nvPr>
            <p:ph type="body" sz="quarter" idx="38"/>
          </p:nvPr>
        </p:nvSpPr>
        <p:spPr>
          <a:xfrm>
            <a:off x="6287747" y="5216644"/>
            <a:ext cx="2801949" cy="1057156"/>
          </a:xfrm>
        </p:spPr>
        <p:txBody>
          <a:bodyPr>
            <a:noAutofit/>
          </a:bodyPr>
          <a:lstStyle>
            <a:lvl1pPr marL="86916" indent="-86916">
              <a:defRPr sz="825"/>
            </a:lvl1pPr>
            <a:lvl2pPr marL="172641" indent="-85725">
              <a:defRPr sz="788"/>
            </a:lvl2pPr>
            <a:lvl3pPr marL="300038" indent="-127397">
              <a:defRPr sz="750"/>
            </a:lvl3pPr>
            <a:lvl4pPr marL="385763" indent="-126206">
              <a:defRPr sz="675"/>
            </a:lvl4pPr>
            <a:lvl5pPr>
              <a:defRPr sz="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53" name="Text Placeholder 10">
            <a:extLst>
              <a:ext uri="{FF2B5EF4-FFF2-40B4-BE49-F238E27FC236}">
                <a16:creationId xmlns:a16="http://schemas.microsoft.com/office/drawing/2014/main" id="{15DD2F18-C39B-6742-AABA-AA1568BA24CB}"/>
              </a:ext>
            </a:extLst>
          </p:cNvPr>
          <p:cNvSpPr>
            <a:spLocks noGrp="1"/>
          </p:cNvSpPr>
          <p:nvPr>
            <p:ph type="body" sz="quarter" idx="39"/>
          </p:nvPr>
        </p:nvSpPr>
        <p:spPr>
          <a:xfrm>
            <a:off x="6287747" y="1016000"/>
            <a:ext cx="2801949" cy="530048"/>
          </a:xfrm>
        </p:spPr>
        <p:txBody>
          <a:bodyPr>
            <a:noAutofit/>
          </a:bodyPr>
          <a:lstStyle>
            <a:lvl1pPr marL="0" indent="0">
              <a:buNone/>
              <a:defRPr sz="825" b="1"/>
            </a:lvl1pPr>
            <a:lvl2pPr marL="172641" indent="-85725">
              <a:defRPr sz="788"/>
            </a:lvl2pPr>
            <a:lvl3pPr marL="300038" indent="-127397">
              <a:defRPr sz="750"/>
            </a:lvl3pPr>
            <a:lvl4pPr marL="385763" indent="-126206">
              <a:defRPr sz="675"/>
            </a:lvl4pPr>
            <a:lvl5pPr>
              <a:defRPr sz="6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4" name="Text Placeholder 10">
            <a:extLst>
              <a:ext uri="{FF2B5EF4-FFF2-40B4-BE49-F238E27FC236}">
                <a16:creationId xmlns:a16="http://schemas.microsoft.com/office/drawing/2014/main" id="{6FEA21F4-78DB-9B41-AC86-8FB743FC176C}"/>
              </a:ext>
            </a:extLst>
          </p:cNvPr>
          <p:cNvSpPr>
            <a:spLocks noGrp="1"/>
          </p:cNvSpPr>
          <p:nvPr>
            <p:ph type="body" sz="quarter" idx="40"/>
          </p:nvPr>
        </p:nvSpPr>
        <p:spPr>
          <a:xfrm>
            <a:off x="9192312" y="1670830"/>
            <a:ext cx="2801949" cy="1057156"/>
          </a:xfrm>
        </p:spPr>
        <p:txBody>
          <a:bodyPr>
            <a:noAutofit/>
          </a:bodyPr>
          <a:lstStyle>
            <a:lvl1pPr marL="86916" indent="-86916">
              <a:defRPr sz="825"/>
            </a:lvl1pPr>
            <a:lvl2pPr marL="172641" indent="-85725">
              <a:defRPr sz="788"/>
            </a:lvl2pPr>
            <a:lvl3pPr marL="300038" indent="-127397">
              <a:defRPr sz="750"/>
            </a:lvl3pPr>
            <a:lvl4pPr marL="385763" indent="-126206">
              <a:defRPr sz="675"/>
            </a:lvl4pPr>
            <a:lvl5pPr>
              <a:defRPr sz="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55" name="Text Placeholder 10">
            <a:extLst>
              <a:ext uri="{FF2B5EF4-FFF2-40B4-BE49-F238E27FC236}">
                <a16:creationId xmlns:a16="http://schemas.microsoft.com/office/drawing/2014/main" id="{CE9D2387-066D-7841-8B15-F6B44BC7CBC6}"/>
              </a:ext>
            </a:extLst>
          </p:cNvPr>
          <p:cNvSpPr>
            <a:spLocks noGrp="1"/>
          </p:cNvSpPr>
          <p:nvPr>
            <p:ph type="body" sz="quarter" idx="41"/>
          </p:nvPr>
        </p:nvSpPr>
        <p:spPr>
          <a:xfrm>
            <a:off x="9192312" y="2852768"/>
            <a:ext cx="2801949" cy="1057156"/>
          </a:xfrm>
        </p:spPr>
        <p:txBody>
          <a:bodyPr>
            <a:noAutofit/>
          </a:bodyPr>
          <a:lstStyle>
            <a:lvl1pPr marL="86916" indent="-86916">
              <a:defRPr sz="825"/>
            </a:lvl1pPr>
            <a:lvl2pPr marL="172641" indent="-85725">
              <a:defRPr sz="788"/>
            </a:lvl2pPr>
            <a:lvl3pPr marL="300038" indent="-127397">
              <a:defRPr sz="750"/>
            </a:lvl3pPr>
            <a:lvl4pPr marL="385763" indent="-126206">
              <a:defRPr sz="675"/>
            </a:lvl4pPr>
            <a:lvl5pPr>
              <a:defRPr sz="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56" name="Text Placeholder 10">
            <a:extLst>
              <a:ext uri="{FF2B5EF4-FFF2-40B4-BE49-F238E27FC236}">
                <a16:creationId xmlns:a16="http://schemas.microsoft.com/office/drawing/2014/main" id="{1739DFC0-EC7F-1D4B-85B8-C04D60A06AA9}"/>
              </a:ext>
            </a:extLst>
          </p:cNvPr>
          <p:cNvSpPr>
            <a:spLocks noGrp="1"/>
          </p:cNvSpPr>
          <p:nvPr>
            <p:ph type="body" sz="quarter" idx="42"/>
          </p:nvPr>
        </p:nvSpPr>
        <p:spPr>
          <a:xfrm>
            <a:off x="9192312" y="4034706"/>
            <a:ext cx="2801949" cy="1057156"/>
          </a:xfrm>
        </p:spPr>
        <p:txBody>
          <a:bodyPr>
            <a:noAutofit/>
          </a:bodyPr>
          <a:lstStyle>
            <a:lvl1pPr marL="86916" indent="-86916">
              <a:defRPr sz="825"/>
            </a:lvl1pPr>
            <a:lvl2pPr marL="172641" indent="-85725">
              <a:defRPr sz="788"/>
            </a:lvl2pPr>
            <a:lvl3pPr marL="300038" indent="-127397">
              <a:defRPr sz="750"/>
            </a:lvl3pPr>
            <a:lvl4pPr marL="385763" indent="-126206">
              <a:defRPr sz="675"/>
            </a:lvl4pPr>
            <a:lvl5pPr>
              <a:defRPr sz="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57" name="Text Placeholder 10">
            <a:extLst>
              <a:ext uri="{FF2B5EF4-FFF2-40B4-BE49-F238E27FC236}">
                <a16:creationId xmlns:a16="http://schemas.microsoft.com/office/drawing/2014/main" id="{4E777ED2-427D-1542-9CB7-362AE4749F62}"/>
              </a:ext>
            </a:extLst>
          </p:cNvPr>
          <p:cNvSpPr>
            <a:spLocks noGrp="1"/>
          </p:cNvSpPr>
          <p:nvPr>
            <p:ph type="body" sz="quarter" idx="43"/>
          </p:nvPr>
        </p:nvSpPr>
        <p:spPr>
          <a:xfrm>
            <a:off x="9192312" y="5216644"/>
            <a:ext cx="2801949" cy="1057156"/>
          </a:xfrm>
        </p:spPr>
        <p:txBody>
          <a:bodyPr>
            <a:noAutofit/>
          </a:bodyPr>
          <a:lstStyle>
            <a:lvl1pPr marL="86916" indent="-86916">
              <a:defRPr sz="825"/>
            </a:lvl1pPr>
            <a:lvl2pPr marL="172641" indent="-85725">
              <a:defRPr sz="788"/>
            </a:lvl2pPr>
            <a:lvl3pPr marL="300038" indent="-127397">
              <a:defRPr sz="750"/>
            </a:lvl3pPr>
            <a:lvl4pPr marL="385763" indent="-126206">
              <a:defRPr sz="675"/>
            </a:lvl4pPr>
            <a:lvl5pPr>
              <a:defRPr sz="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58" name="Text Placeholder 10">
            <a:extLst>
              <a:ext uri="{FF2B5EF4-FFF2-40B4-BE49-F238E27FC236}">
                <a16:creationId xmlns:a16="http://schemas.microsoft.com/office/drawing/2014/main" id="{8BBE9E66-ECF8-1C49-9912-527006FE0600}"/>
              </a:ext>
            </a:extLst>
          </p:cNvPr>
          <p:cNvSpPr>
            <a:spLocks noGrp="1"/>
          </p:cNvSpPr>
          <p:nvPr>
            <p:ph type="body" sz="quarter" idx="44"/>
          </p:nvPr>
        </p:nvSpPr>
        <p:spPr>
          <a:xfrm>
            <a:off x="9192312" y="1016000"/>
            <a:ext cx="2801949" cy="530048"/>
          </a:xfrm>
        </p:spPr>
        <p:txBody>
          <a:bodyPr>
            <a:noAutofit/>
          </a:bodyPr>
          <a:lstStyle>
            <a:lvl1pPr marL="0" indent="0">
              <a:buNone/>
              <a:defRPr sz="825" b="1"/>
            </a:lvl1pPr>
            <a:lvl2pPr marL="172641" indent="-85725">
              <a:defRPr sz="788"/>
            </a:lvl2pPr>
            <a:lvl3pPr marL="300038" indent="-127397">
              <a:defRPr sz="750"/>
            </a:lvl3pPr>
            <a:lvl4pPr marL="385763" indent="-126206">
              <a:defRPr sz="675"/>
            </a:lvl4pPr>
            <a:lvl5pPr>
              <a:defRPr sz="6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2238493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3"/>
          </p:nvPr>
        </p:nvSpPr>
        <p:spPr>
          <a:xfrm>
            <a:off x="143933" y="1016000"/>
            <a:ext cx="2772584" cy="1240402"/>
          </a:xfrm>
        </p:spPr>
        <p:txBody>
          <a:bodyPr>
            <a:noAutofit/>
          </a:bodyPr>
          <a:lstStyle>
            <a:lvl1pPr marL="86916" indent="-86916">
              <a:defRPr sz="825"/>
            </a:lvl1pPr>
            <a:lvl2pPr marL="172641" indent="-85725">
              <a:defRPr sz="788"/>
            </a:lvl2pPr>
            <a:lvl3pPr marL="300038" indent="-127397">
              <a:defRPr sz="750"/>
            </a:lvl3pPr>
            <a:lvl4pPr marL="385763" indent="-126206">
              <a:defRPr sz="675"/>
            </a:lvl4pPr>
            <a:lvl5pPr>
              <a:defRPr sz="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15" name="Text Placeholder 10"/>
          <p:cNvSpPr>
            <a:spLocks noGrp="1"/>
          </p:cNvSpPr>
          <p:nvPr>
            <p:ph type="body" sz="quarter" idx="14"/>
          </p:nvPr>
        </p:nvSpPr>
        <p:spPr>
          <a:xfrm>
            <a:off x="143933" y="2355133"/>
            <a:ext cx="2772584" cy="1240402"/>
          </a:xfrm>
        </p:spPr>
        <p:txBody>
          <a:bodyPr>
            <a:noAutofit/>
          </a:bodyPr>
          <a:lstStyle>
            <a:lvl1pPr marL="86916" indent="-86916">
              <a:defRPr sz="825"/>
            </a:lvl1pPr>
            <a:lvl2pPr marL="172641" indent="-85725">
              <a:defRPr sz="788"/>
            </a:lvl2pPr>
            <a:lvl3pPr marL="300038" indent="-127397">
              <a:defRPr sz="750"/>
            </a:lvl3pPr>
            <a:lvl4pPr marL="385763" indent="-126206">
              <a:defRPr sz="675"/>
            </a:lvl4pPr>
            <a:lvl5pPr>
              <a:defRPr sz="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16" name="Text Placeholder 10"/>
          <p:cNvSpPr>
            <a:spLocks noGrp="1"/>
          </p:cNvSpPr>
          <p:nvPr>
            <p:ph type="body" sz="quarter" idx="15"/>
          </p:nvPr>
        </p:nvSpPr>
        <p:spPr>
          <a:xfrm>
            <a:off x="143933" y="3694266"/>
            <a:ext cx="2772584" cy="1240402"/>
          </a:xfrm>
        </p:spPr>
        <p:txBody>
          <a:bodyPr>
            <a:noAutofit/>
          </a:bodyPr>
          <a:lstStyle>
            <a:lvl1pPr marL="86916" indent="-86916">
              <a:defRPr sz="825"/>
            </a:lvl1pPr>
            <a:lvl2pPr marL="172641" indent="-85725">
              <a:defRPr sz="788"/>
            </a:lvl2pPr>
            <a:lvl3pPr marL="300038" indent="-127397">
              <a:defRPr sz="750"/>
            </a:lvl3pPr>
            <a:lvl4pPr marL="385763" indent="-126206">
              <a:defRPr sz="675"/>
            </a:lvl4pPr>
            <a:lvl5pPr>
              <a:defRPr sz="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17" name="Text Placeholder 10"/>
          <p:cNvSpPr>
            <a:spLocks noGrp="1"/>
          </p:cNvSpPr>
          <p:nvPr>
            <p:ph type="body" sz="quarter" idx="16"/>
          </p:nvPr>
        </p:nvSpPr>
        <p:spPr>
          <a:xfrm>
            <a:off x="143933" y="5033398"/>
            <a:ext cx="2772584" cy="1240402"/>
          </a:xfrm>
        </p:spPr>
        <p:txBody>
          <a:bodyPr>
            <a:noAutofit/>
          </a:bodyPr>
          <a:lstStyle>
            <a:lvl1pPr marL="86916" indent="-86916">
              <a:defRPr sz="825"/>
            </a:lvl1pPr>
            <a:lvl2pPr marL="172641" indent="-85725">
              <a:defRPr sz="788"/>
            </a:lvl2pPr>
            <a:lvl3pPr marL="300038" indent="-127397">
              <a:defRPr sz="750"/>
            </a:lvl3pPr>
            <a:lvl4pPr marL="385763" indent="-126206">
              <a:defRPr sz="675"/>
            </a:lvl4pPr>
            <a:lvl5pPr>
              <a:defRPr sz="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4" name="Date Placeholder 4"/>
          <p:cNvSpPr>
            <a:spLocks noGrp="1"/>
          </p:cNvSpPr>
          <p:nvPr>
            <p:ph type="dt" sz="half" idx="10"/>
          </p:nvPr>
        </p:nvSpPr>
        <p:spPr>
          <a:xfrm>
            <a:off x="172526" y="6592091"/>
            <a:ext cx="1401783" cy="269099"/>
          </a:xfrm>
        </p:spPr>
        <p:txBody>
          <a:bodyPr/>
          <a:lstStyle/>
          <a:p>
            <a:fld id="{77CA9FC7-5466-46DE-874D-998A82F87826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20/10/2024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5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952567" y="6592091"/>
            <a:ext cx="4252356" cy="269099"/>
          </a:xfrm>
        </p:spPr>
        <p:txBody>
          <a:bodyPr/>
          <a:lstStyle/>
          <a:p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6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222076" y="6584779"/>
            <a:ext cx="2779425" cy="276408"/>
          </a:xfrm>
        </p:spPr>
        <p:txBody>
          <a:bodyPr/>
          <a:lstStyle/>
          <a:p>
            <a:fld id="{7A62E9AC-78E1-4799-8562-C66A38A92102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5" name="Text Placeholder 10">
            <a:extLst>
              <a:ext uri="{FF2B5EF4-FFF2-40B4-BE49-F238E27FC236}">
                <a16:creationId xmlns:a16="http://schemas.microsoft.com/office/drawing/2014/main" id="{EEE5FBAA-3A50-1247-8679-1C2C1EF7013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084357" y="1016000"/>
            <a:ext cx="2772584" cy="1240402"/>
          </a:xfrm>
        </p:spPr>
        <p:txBody>
          <a:bodyPr>
            <a:noAutofit/>
          </a:bodyPr>
          <a:lstStyle>
            <a:lvl1pPr marL="86916" indent="-86916">
              <a:defRPr sz="825"/>
            </a:lvl1pPr>
            <a:lvl2pPr marL="172641" indent="-85725">
              <a:defRPr sz="788"/>
            </a:lvl2pPr>
            <a:lvl3pPr marL="300038" indent="-127397">
              <a:defRPr sz="750"/>
            </a:lvl3pPr>
            <a:lvl4pPr marL="385763" indent="-126206">
              <a:defRPr sz="675"/>
            </a:lvl4pPr>
            <a:lvl5pPr>
              <a:defRPr sz="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6" name="Text Placeholder 10">
            <a:extLst>
              <a:ext uri="{FF2B5EF4-FFF2-40B4-BE49-F238E27FC236}">
                <a16:creationId xmlns:a16="http://schemas.microsoft.com/office/drawing/2014/main" id="{504EFB2D-C610-4148-A056-8039E9F2E271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3084357" y="2355133"/>
            <a:ext cx="2772584" cy="1240402"/>
          </a:xfrm>
        </p:spPr>
        <p:txBody>
          <a:bodyPr>
            <a:noAutofit/>
          </a:bodyPr>
          <a:lstStyle>
            <a:lvl1pPr marL="86916" indent="-86916">
              <a:defRPr sz="825"/>
            </a:lvl1pPr>
            <a:lvl2pPr marL="172641" indent="-85725">
              <a:defRPr sz="788"/>
            </a:lvl2pPr>
            <a:lvl3pPr marL="300038" indent="-127397">
              <a:defRPr sz="750"/>
            </a:lvl3pPr>
            <a:lvl4pPr marL="385763" indent="-126206">
              <a:defRPr sz="675"/>
            </a:lvl4pPr>
            <a:lvl5pPr>
              <a:defRPr sz="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7" name="Text Placeholder 10">
            <a:extLst>
              <a:ext uri="{FF2B5EF4-FFF2-40B4-BE49-F238E27FC236}">
                <a16:creationId xmlns:a16="http://schemas.microsoft.com/office/drawing/2014/main" id="{E79C6403-DED9-3A4A-BE2E-AF24A9410EDD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3084357" y="3694266"/>
            <a:ext cx="2772584" cy="1240402"/>
          </a:xfrm>
        </p:spPr>
        <p:txBody>
          <a:bodyPr>
            <a:noAutofit/>
          </a:bodyPr>
          <a:lstStyle>
            <a:lvl1pPr marL="86916" indent="-86916">
              <a:defRPr sz="825"/>
            </a:lvl1pPr>
            <a:lvl2pPr marL="172641" indent="-85725">
              <a:defRPr sz="788"/>
            </a:lvl2pPr>
            <a:lvl3pPr marL="300038" indent="-127397">
              <a:defRPr sz="750"/>
            </a:lvl3pPr>
            <a:lvl4pPr marL="385763" indent="-126206">
              <a:defRPr sz="675"/>
            </a:lvl4pPr>
            <a:lvl5pPr>
              <a:defRPr sz="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8" name="Text Placeholder 10">
            <a:extLst>
              <a:ext uri="{FF2B5EF4-FFF2-40B4-BE49-F238E27FC236}">
                <a16:creationId xmlns:a16="http://schemas.microsoft.com/office/drawing/2014/main" id="{1FDF4B1C-8972-AC48-AE39-035B733BB32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084357" y="5033398"/>
            <a:ext cx="2772584" cy="1240402"/>
          </a:xfrm>
        </p:spPr>
        <p:txBody>
          <a:bodyPr>
            <a:noAutofit/>
          </a:bodyPr>
          <a:lstStyle>
            <a:lvl1pPr marL="86916" indent="-86916">
              <a:defRPr sz="825"/>
            </a:lvl1pPr>
            <a:lvl2pPr marL="172641" indent="-85725">
              <a:defRPr sz="788"/>
            </a:lvl2pPr>
            <a:lvl3pPr marL="300038" indent="-127397">
              <a:defRPr sz="750"/>
            </a:lvl3pPr>
            <a:lvl4pPr marL="385763" indent="-126206">
              <a:defRPr sz="675"/>
            </a:lvl4pPr>
            <a:lvl5pPr>
              <a:defRPr sz="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9" name="Text Placeholder 10">
            <a:extLst>
              <a:ext uri="{FF2B5EF4-FFF2-40B4-BE49-F238E27FC236}">
                <a16:creationId xmlns:a16="http://schemas.microsoft.com/office/drawing/2014/main" id="{B54FAC3E-B555-D14B-A3E6-1455378A8013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87745" y="1016000"/>
            <a:ext cx="2772584" cy="1240402"/>
          </a:xfrm>
        </p:spPr>
        <p:txBody>
          <a:bodyPr>
            <a:noAutofit/>
          </a:bodyPr>
          <a:lstStyle>
            <a:lvl1pPr marL="86916" indent="-86916">
              <a:defRPr sz="825"/>
            </a:lvl1pPr>
            <a:lvl2pPr marL="172641" indent="-85725">
              <a:defRPr sz="788"/>
            </a:lvl2pPr>
            <a:lvl3pPr marL="300038" indent="-127397">
              <a:defRPr sz="750"/>
            </a:lvl3pPr>
            <a:lvl4pPr marL="385763" indent="-126206">
              <a:defRPr sz="675"/>
            </a:lvl4pPr>
            <a:lvl5pPr>
              <a:defRPr sz="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50" name="Text Placeholder 10">
            <a:extLst>
              <a:ext uri="{FF2B5EF4-FFF2-40B4-BE49-F238E27FC236}">
                <a16:creationId xmlns:a16="http://schemas.microsoft.com/office/drawing/2014/main" id="{73665D6A-72B5-6645-9041-946D402C7F7F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6287745" y="2355133"/>
            <a:ext cx="2772584" cy="1240402"/>
          </a:xfrm>
        </p:spPr>
        <p:txBody>
          <a:bodyPr>
            <a:noAutofit/>
          </a:bodyPr>
          <a:lstStyle>
            <a:lvl1pPr marL="86916" indent="-86916">
              <a:defRPr sz="825"/>
            </a:lvl1pPr>
            <a:lvl2pPr marL="172641" indent="-85725">
              <a:defRPr sz="788"/>
            </a:lvl2pPr>
            <a:lvl3pPr marL="300038" indent="-127397">
              <a:defRPr sz="750"/>
            </a:lvl3pPr>
            <a:lvl4pPr marL="385763" indent="-126206">
              <a:defRPr sz="675"/>
            </a:lvl4pPr>
            <a:lvl5pPr>
              <a:defRPr sz="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51" name="Text Placeholder 10">
            <a:extLst>
              <a:ext uri="{FF2B5EF4-FFF2-40B4-BE49-F238E27FC236}">
                <a16:creationId xmlns:a16="http://schemas.microsoft.com/office/drawing/2014/main" id="{B9737207-1783-EE4F-B18B-F97EC35D02D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6287745" y="3694266"/>
            <a:ext cx="2772584" cy="1240402"/>
          </a:xfrm>
        </p:spPr>
        <p:txBody>
          <a:bodyPr>
            <a:noAutofit/>
          </a:bodyPr>
          <a:lstStyle>
            <a:lvl1pPr marL="86916" indent="-86916">
              <a:defRPr sz="825"/>
            </a:lvl1pPr>
            <a:lvl2pPr marL="172641" indent="-85725">
              <a:defRPr sz="788"/>
            </a:lvl2pPr>
            <a:lvl3pPr marL="300038" indent="-127397">
              <a:defRPr sz="750"/>
            </a:lvl3pPr>
            <a:lvl4pPr marL="385763" indent="-126206">
              <a:defRPr sz="675"/>
            </a:lvl4pPr>
            <a:lvl5pPr>
              <a:defRPr sz="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52" name="Text Placeholder 10">
            <a:extLst>
              <a:ext uri="{FF2B5EF4-FFF2-40B4-BE49-F238E27FC236}">
                <a16:creationId xmlns:a16="http://schemas.microsoft.com/office/drawing/2014/main" id="{C283FA37-EDBA-2F43-ABA8-0BB68A1B6F4C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287745" y="5033398"/>
            <a:ext cx="2772584" cy="1240402"/>
          </a:xfrm>
        </p:spPr>
        <p:txBody>
          <a:bodyPr>
            <a:noAutofit/>
          </a:bodyPr>
          <a:lstStyle>
            <a:lvl1pPr marL="86916" indent="-86916">
              <a:defRPr sz="825"/>
            </a:lvl1pPr>
            <a:lvl2pPr marL="172641" indent="-85725">
              <a:defRPr sz="788"/>
            </a:lvl2pPr>
            <a:lvl3pPr marL="300038" indent="-127397">
              <a:defRPr sz="750"/>
            </a:lvl3pPr>
            <a:lvl4pPr marL="385763" indent="-126206">
              <a:defRPr sz="675"/>
            </a:lvl4pPr>
            <a:lvl5pPr>
              <a:defRPr sz="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53" name="Text Placeholder 10">
            <a:extLst>
              <a:ext uri="{FF2B5EF4-FFF2-40B4-BE49-F238E27FC236}">
                <a16:creationId xmlns:a16="http://schemas.microsoft.com/office/drawing/2014/main" id="{019AB8AE-F92E-3B45-8335-352379B73E26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9228169" y="1016000"/>
            <a:ext cx="2772584" cy="1240402"/>
          </a:xfrm>
        </p:spPr>
        <p:txBody>
          <a:bodyPr>
            <a:noAutofit/>
          </a:bodyPr>
          <a:lstStyle>
            <a:lvl1pPr marL="86916" indent="-86916">
              <a:defRPr sz="825"/>
            </a:lvl1pPr>
            <a:lvl2pPr marL="172641" indent="-85725">
              <a:defRPr sz="788"/>
            </a:lvl2pPr>
            <a:lvl3pPr marL="300038" indent="-127397">
              <a:defRPr sz="750"/>
            </a:lvl3pPr>
            <a:lvl4pPr marL="385763" indent="-126206">
              <a:defRPr sz="675"/>
            </a:lvl4pPr>
            <a:lvl5pPr>
              <a:defRPr sz="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54" name="Text Placeholder 10">
            <a:extLst>
              <a:ext uri="{FF2B5EF4-FFF2-40B4-BE49-F238E27FC236}">
                <a16:creationId xmlns:a16="http://schemas.microsoft.com/office/drawing/2014/main" id="{6CC6A752-225A-1043-A3A2-9DC05ACF5709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9228169" y="2355133"/>
            <a:ext cx="2772584" cy="1240402"/>
          </a:xfrm>
        </p:spPr>
        <p:txBody>
          <a:bodyPr>
            <a:noAutofit/>
          </a:bodyPr>
          <a:lstStyle>
            <a:lvl1pPr marL="86916" indent="-86916">
              <a:defRPr sz="825"/>
            </a:lvl1pPr>
            <a:lvl2pPr marL="172641" indent="-85725">
              <a:defRPr sz="788"/>
            </a:lvl2pPr>
            <a:lvl3pPr marL="300038" indent="-127397">
              <a:defRPr sz="750"/>
            </a:lvl3pPr>
            <a:lvl4pPr marL="385763" indent="-126206">
              <a:defRPr sz="675"/>
            </a:lvl4pPr>
            <a:lvl5pPr>
              <a:defRPr sz="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55" name="Text Placeholder 10">
            <a:extLst>
              <a:ext uri="{FF2B5EF4-FFF2-40B4-BE49-F238E27FC236}">
                <a16:creationId xmlns:a16="http://schemas.microsoft.com/office/drawing/2014/main" id="{1947A911-1916-7145-8CD1-F4FAAC8D6AE8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9228169" y="3694266"/>
            <a:ext cx="2772584" cy="1240402"/>
          </a:xfrm>
        </p:spPr>
        <p:txBody>
          <a:bodyPr>
            <a:noAutofit/>
          </a:bodyPr>
          <a:lstStyle>
            <a:lvl1pPr marL="86916" indent="-86916">
              <a:defRPr sz="825"/>
            </a:lvl1pPr>
            <a:lvl2pPr marL="172641" indent="-85725">
              <a:defRPr sz="788"/>
            </a:lvl2pPr>
            <a:lvl3pPr marL="300038" indent="-127397">
              <a:defRPr sz="750"/>
            </a:lvl3pPr>
            <a:lvl4pPr marL="385763" indent="-126206">
              <a:defRPr sz="675"/>
            </a:lvl4pPr>
            <a:lvl5pPr>
              <a:defRPr sz="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56" name="Text Placeholder 10">
            <a:extLst>
              <a:ext uri="{FF2B5EF4-FFF2-40B4-BE49-F238E27FC236}">
                <a16:creationId xmlns:a16="http://schemas.microsoft.com/office/drawing/2014/main" id="{70BFD01F-AC9C-AB43-8451-A672533FA1B7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9228169" y="5033398"/>
            <a:ext cx="2772584" cy="1240402"/>
          </a:xfrm>
        </p:spPr>
        <p:txBody>
          <a:bodyPr>
            <a:noAutofit/>
          </a:bodyPr>
          <a:lstStyle>
            <a:lvl1pPr marL="86916" indent="-86916">
              <a:defRPr sz="825"/>
            </a:lvl1pPr>
            <a:lvl2pPr marL="172641" indent="-85725">
              <a:defRPr sz="788"/>
            </a:lvl2pPr>
            <a:lvl3pPr marL="300038" indent="-127397">
              <a:defRPr sz="750"/>
            </a:lvl3pPr>
            <a:lvl4pPr marL="385763" indent="-126206">
              <a:defRPr sz="675"/>
            </a:lvl4pPr>
            <a:lvl5pPr>
              <a:defRPr sz="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42654544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934" y="1985340"/>
            <a:ext cx="5712884" cy="42884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CA9FC7-5466-46DE-874D-998A82F87826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20/10/2024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62E9AC-78E1-4799-8562-C66A38A92102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143933" y="1016001"/>
            <a:ext cx="11857567" cy="773113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9" name="Content Placeholder 2"/>
          <p:cNvSpPr>
            <a:spLocks noGrp="1"/>
          </p:cNvSpPr>
          <p:nvPr>
            <p:ph idx="14"/>
          </p:nvPr>
        </p:nvSpPr>
        <p:spPr>
          <a:xfrm>
            <a:off x="6335183" y="1985340"/>
            <a:ext cx="5666316" cy="42884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264965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3934" y="1016000"/>
            <a:ext cx="5712884" cy="823912"/>
          </a:xfrm>
        </p:spPr>
        <p:txBody>
          <a:bodyPr anchor="ctr">
            <a:normAutofit/>
          </a:bodyPr>
          <a:lstStyle>
            <a:lvl1pPr marL="0" indent="0">
              <a:buNone/>
              <a:defRPr sz="1350" b="1">
                <a:solidFill>
                  <a:srgbClr val="951F39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3934" y="1969724"/>
            <a:ext cx="5712884" cy="4304077"/>
          </a:xfrm>
        </p:spPr>
        <p:txBody>
          <a:bodyPr>
            <a:normAutofit/>
          </a:bodyPr>
          <a:lstStyle>
            <a:lvl1pPr>
              <a:defRPr sz="1200"/>
            </a:lvl1pPr>
            <a:lvl2pPr>
              <a:defRPr sz="1050"/>
            </a:lvl2pPr>
            <a:lvl3pPr>
              <a:defRPr sz="900"/>
            </a:lvl3pPr>
            <a:lvl4pPr>
              <a:defRPr sz="825"/>
            </a:lvl4pPr>
            <a:lvl5pPr>
              <a:defRPr sz="788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CA9FC7-5466-46DE-874D-998A82F87826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20/10/2024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62E9AC-78E1-4799-8562-C66A38A92102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58BE1771-D8EB-7741-86F3-8255489DC5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00866" y="80963"/>
            <a:ext cx="9184101" cy="61478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C3F4D557-346A-A24F-8AD5-323AA4EDF58F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6347510" y="1016000"/>
            <a:ext cx="5712884" cy="823912"/>
          </a:xfrm>
        </p:spPr>
        <p:txBody>
          <a:bodyPr anchor="ctr">
            <a:normAutofit/>
          </a:bodyPr>
          <a:lstStyle>
            <a:lvl1pPr marL="0" indent="0">
              <a:buNone/>
              <a:defRPr sz="1350" b="1">
                <a:solidFill>
                  <a:srgbClr val="951F39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Content Placeholder 3">
            <a:extLst>
              <a:ext uri="{FF2B5EF4-FFF2-40B4-BE49-F238E27FC236}">
                <a16:creationId xmlns:a16="http://schemas.microsoft.com/office/drawing/2014/main" id="{026C3F1A-5763-DD40-8BF7-66CB08711614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6347510" y="1969724"/>
            <a:ext cx="5712884" cy="4304077"/>
          </a:xfrm>
        </p:spPr>
        <p:txBody>
          <a:bodyPr>
            <a:normAutofit/>
          </a:bodyPr>
          <a:lstStyle>
            <a:lvl1pPr>
              <a:defRPr sz="1200"/>
            </a:lvl1pPr>
            <a:lvl2pPr>
              <a:defRPr sz="1050"/>
            </a:lvl2pPr>
            <a:lvl3pPr>
              <a:defRPr sz="900"/>
            </a:lvl3pPr>
            <a:lvl4pPr>
              <a:defRPr sz="825"/>
            </a:lvl4pPr>
            <a:lvl5pPr>
              <a:defRPr sz="788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392423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933" y="1947562"/>
            <a:ext cx="3823389" cy="433742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CA9FC7-5466-46DE-874D-998A82F87826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20/10/2024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00304" y="6535167"/>
            <a:ext cx="3401197" cy="276408"/>
          </a:xfrm>
        </p:spPr>
        <p:txBody>
          <a:bodyPr/>
          <a:lstStyle/>
          <a:p>
            <a:fld id="{7A62E9AC-78E1-4799-8562-C66A38A92102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143933" y="1016001"/>
            <a:ext cx="11841035" cy="773113"/>
          </a:xfrm>
        </p:spPr>
        <p:txBody>
          <a:bodyPr/>
          <a:lstStyle>
            <a:lvl1pPr>
              <a:defRPr b="1">
                <a:solidFill>
                  <a:srgbClr val="951F39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9" name="Content Placeholder 2"/>
          <p:cNvSpPr>
            <a:spLocks noGrp="1"/>
          </p:cNvSpPr>
          <p:nvPr>
            <p:ph idx="14"/>
          </p:nvPr>
        </p:nvSpPr>
        <p:spPr>
          <a:xfrm>
            <a:off x="4188726" y="1936376"/>
            <a:ext cx="3829437" cy="433742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idx="15"/>
          </p:nvPr>
        </p:nvSpPr>
        <p:spPr>
          <a:xfrm>
            <a:off x="8206833" y="1947562"/>
            <a:ext cx="3794667" cy="433742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832278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3933" y="1016000"/>
            <a:ext cx="3775872" cy="823912"/>
          </a:xfrm>
        </p:spPr>
        <p:txBody>
          <a:bodyPr anchor="ctr">
            <a:normAutofit/>
          </a:bodyPr>
          <a:lstStyle>
            <a:lvl1pPr marL="0" indent="0">
              <a:buNone/>
              <a:defRPr sz="1350" b="1">
                <a:solidFill>
                  <a:srgbClr val="951F39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3933" y="2080292"/>
            <a:ext cx="3775872" cy="4193508"/>
          </a:xfrm>
        </p:spPr>
        <p:txBody>
          <a:bodyPr>
            <a:normAutofit/>
          </a:bodyPr>
          <a:lstStyle>
            <a:lvl1pPr>
              <a:defRPr sz="1200"/>
            </a:lvl1pPr>
            <a:lvl2pPr>
              <a:defRPr sz="1050"/>
            </a:lvl2pPr>
            <a:lvl3pPr>
              <a:defRPr sz="900"/>
            </a:lvl3pPr>
            <a:lvl4pPr>
              <a:defRPr sz="825"/>
            </a:lvl4pPr>
            <a:lvl5pPr>
              <a:defRPr sz="788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191289" y="1016000"/>
            <a:ext cx="3725623" cy="823912"/>
          </a:xfrm>
        </p:spPr>
        <p:txBody>
          <a:bodyPr anchor="ctr">
            <a:normAutofit/>
          </a:bodyPr>
          <a:lstStyle>
            <a:lvl1pPr marL="0" indent="0">
              <a:buNone/>
              <a:defRPr sz="1350" b="1">
                <a:solidFill>
                  <a:srgbClr val="951F39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191289" y="2080292"/>
            <a:ext cx="3725623" cy="4193508"/>
          </a:xfrm>
        </p:spPr>
        <p:txBody>
          <a:bodyPr>
            <a:normAutofit/>
          </a:bodyPr>
          <a:lstStyle>
            <a:lvl1pPr>
              <a:defRPr sz="1200"/>
            </a:lvl1pPr>
            <a:lvl2pPr>
              <a:defRPr sz="1050"/>
            </a:lvl2pPr>
            <a:lvl3pPr>
              <a:defRPr sz="900"/>
            </a:lvl3pPr>
            <a:lvl4pPr>
              <a:defRPr sz="825"/>
            </a:lvl4pPr>
            <a:lvl5pPr>
              <a:defRPr sz="788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143934" y="6535168"/>
            <a:ext cx="3516468" cy="269099"/>
          </a:xfrm>
        </p:spPr>
        <p:txBody>
          <a:bodyPr/>
          <a:lstStyle/>
          <a:p>
            <a:fld id="{77CA9FC7-5466-46DE-874D-998A82F87826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20/10/2024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971223" y="6535168"/>
            <a:ext cx="4252356" cy="269099"/>
          </a:xfrm>
        </p:spPr>
        <p:txBody>
          <a:bodyPr/>
          <a:lstStyle/>
          <a:p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534401" y="6535167"/>
            <a:ext cx="3467100" cy="276408"/>
          </a:xfrm>
        </p:spPr>
        <p:txBody>
          <a:bodyPr/>
          <a:lstStyle/>
          <a:p>
            <a:fld id="{7A62E9AC-78E1-4799-8562-C66A38A92102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158620" y="1008601"/>
            <a:ext cx="3842881" cy="823912"/>
          </a:xfrm>
        </p:spPr>
        <p:txBody>
          <a:bodyPr anchor="ctr">
            <a:normAutofit/>
          </a:bodyPr>
          <a:lstStyle>
            <a:lvl1pPr marL="0" indent="0">
              <a:buNone/>
              <a:defRPr sz="1350" b="1">
                <a:solidFill>
                  <a:srgbClr val="951F39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Content Placeholder 5"/>
          <p:cNvSpPr>
            <a:spLocks noGrp="1"/>
          </p:cNvSpPr>
          <p:nvPr>
            <p:ph sz="quarter" idx="14"/>
          </p:nvPr>
        </p:nvSpPr>
        <p:spPr>
          <a:xfrm>
            <a:off x="8158620" y="2072893"/>
            <a:ext cx="3842881" cy="4193508"/>
          </a:xfrm>
        </p:spPr>
        <p:txBody>
          <a:bodyPr>
            <a:normAutofit/>
          </a:bodyPr>
          <a:lstStyle>
            <a:lvl1pPr>
              <a:defRPr sz="1200"/>
            </a:lvl1pPr>
            <a:lvl2pPr>
              <a:defRPr sz="1050"/>
            </a:lvl2pPr>
            <a:lvl3pPr>
              <a:defRPr sz="900"/>
            </a:lvl3pPr>
            <a:lvl4pPr>
              <a:defRPr sz="825"/>
            </a:lvl4pPr>
            <a:lvl5pPr>
              <a:defRPr sz="788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397422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676" y="1016000"/>
            <a:ext cx="2767017" cy="808226"/>
          </a:xfrm>
        </p:spPr>
        <p:txBody>
          <a:bodyPr anchor="ctr">
            <a:normAutofit/>
          </a:bodyPr>
          <a:lstStyle>
            <a:lvl1pPr marL="0" indent="0">
              <a:buNone/>
              <a:defRPr sz="1013" b="1">
                <a:solidFill>
                  <a:srgbClr val="951F39"/>
                </a:solidFill>
              </a:defRPr>
            </a:lvl1pPr>
            <a:lvl2pPr marL="257175" indent="0">
              <a:buNone/>
              <a:defRPr sz="1125" b="1"/>
            </a:lvl2pPr>
            <a:lvl3pPr marL="514350" indent="0">
              <a:buNone/>
              <a:defRPr sz="1013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2676" y="1974542"/>
            <a:ext cx="2767017" cy="4435136"/>
          </a:xfrm>
        </p:spPr>
        <p:txBody>
          <a:bodyPr>
            <a:normAutofit/>
          </a:bodyPr>
          <a:lstStyle>
            <a:lvl1pPr>
              <a:defRPr sz="900"/>
            </a:lvl1pPr>
            <a:lvl2pPr>
              <a:defRPr sz="788"/>
            </a:lvl2pPr>
            <a:lvl3pPr>
              <a:defRPr sz="675"/>
            </a:lvl3pPr>
            <a:lvl4pPr>
              <a:defRPr sz="619"/>
            </a:lvl4pPr>
            <a:lvl5pPr>
              <a:defRPr sz="591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069192" y="1974542"/>
            <a:ext cx="2780643" cy="4435136"/>
          </a:xfrm>
        </p:spPr>
        <p:txBody>
          <a:bodyPr>
            <a:normAutofit/>
          </a:bodyPr>
          <a:lstStyle>
            <a:lvl1pPr>
              <a:defRPr sz="900"/>
            </a:lvl1pPr>
            <a:lvl2pPr>
              <a:defRPr sz="788"/>
            </a:lvl2pPr>
            <a:lvl3pPr>
              <a:defRPr sz="675"/>
            </a:lvl3pPr>
            <a:lvl4pPr>
              <a:defRPr sz="619"/>
            </a:lvl4pPr>
            <a:lvl5pPr>
              <a:defRPr sz="591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Content Placeholder 5"/>
          <p:cNvSpPr>
            <a:spLocks noGrp="1"/>
          </p:cNvSpPr>
          <p:nvPr>
            <p:ph sz="quarter" idx="14"/>
          </p:nvPr>
        </p:nvSpPr>
        <p:spPr>
          <a:xfrm>
            <a:off x="6342627" y="1974542"/>
            <a:ext cx="2780643" cy="4435136"/>
          </a:xfrm>
        </p:spPr>
        <p:txBody>
          <a:bodyPr>
            <a:normAutofit/>
          </a:bodyPr>
          <a:lstStyle>
            <a:lvl1pPr>
              <a:defRPr sz="900"/>
            </a:lvl1pPr>
            <a:lvl2pPr>
              <a:defRPr sz="788"/>
            </a:lvl2pPr>
            <a:lvl3pPr>
              <a:defRPr sz="675"/>
            </a:lvl3pPr>
            <a:lvl4pPr>
              <a:defRPr sz="619"/>
            </a:lvl4pPr>
            <a:lvl5pPr>
              <a:defRPr sz="591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Slide Number Placeholder 8"/>
          <p:cNvSpPr txBox="1">
            <a:spLocks/>
          </p:cNvSpPr>
          <p:nvPr userDrawn="1"/>
        </p:nvSpPr>
        <p:spPr>
          <a:xfrm>
            <a:off x="12626047" y="6531511"/>
            <a:ext cx="1384773" cy="276408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>
              <a:defRPr lang="en-US"/>
            </a:defPPr>
            <a:lvl1pPr marL="0" algn="r" defTabSz="914400" rtl="0" eaLnBrk="1" latinLnBrk="0" hangingPunct="1">
              <a:defRPr sz="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A62E9AC-78E1-4799-8562-C66A38A92102}" type="slidenum">
              <a:rPr lang="en-GB" sz="450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 sz="450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4" name="Content Placeholder 5"/>
          <p:cNvSpPr>
            <a:spLocks noGrp="1"/>
          </p:cNvSpPr>
          <p:nvPr>
            <p:ph sz="quarter" idx="16"/>
          </p:nvPr>
        </p:nvSpPr>
        <p:spPr>
          <a:xfrm>
            <a:off x="9278385" y="1974542"/>
            <a:ext cx="2780643" cy="4435136"/>
          </a:xfrm>
        </p:spPr>
        <p:txBody>
          <a:bodyPr>
            <a:normAutofit/>
          </a:bodyPr>
          <a:lstStyle>
            <a:lvl1pPr>
              <a:defRPr sz="900"/>
            </a:lvl1pPr>
            <a:lvl2pPr>
              <a:defRPr sz="788"/>
            </a:lvl2pPr>
            <a:lvl3pPr>
              <a:defRPr sz="675"/>
            </a:lvl3pPr>
            <a:lvl4pPr>
              <a:defRPr sz="619"/>
            </a:lvl4pPr>
            <a:lvl5pPr>
              <a:defRPr sz="591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5" name="Date Placeholder 6">
            <a:extLst>
              <a:ext uri="{FF2B5EF4-FFF2-40B4-BE49-F238E27FC236}">
                <a16:creationId xmlns:a16="http://schemas.microsoft.com/office/drawing/2014/main" id="{6AC57A83-0E06-434D-B4A9-D8B22BBEAB4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43934" y="6535168"/>
            <a:ext cx="3516468" cy="269099"/>
          </a:xfrm>
        </p:spPr>
        <p:txBody>
          <a:bodyPr/>
          <a:lstStyle/>
          <a:p>
            <a:fld id="{77CA9FC7-5466-46DE-874D-998A82F87826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20/10/2024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6" name="Footer Placeholder 7">
            <a:extLst>
              <a:ext uri="{FF2B5EF4-FFF2-40B4-BE49-F238E27FC236}">
                <a16:creationId xmlns:a16="http://schemas.microsoft.com/office/drawing/2014/main" id="{40B2D603-A5E2-B342-AF61-78D4424B6B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971223" y="6535168"/>
            <a:ext cx="4252356" cy="269099"/>
          </a:xfrm>
        </p:spPr>
        <p:txBody>
          <a:bodyPr/>
          <a:lstStyle/>
          <a:p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7" name="Slide Number Placeholder 8">
            <a:extLst>
              <a:ext uri="{FF2B5EF4-FFF2-40B4-BE49-F238E27FC236}">
                <a16:creationId xmlns:a16="http://schemas.microsoft.com/office/drawing/2014/main" id="{F2B0F39C-6A72-9643-8A5C-AF6693E933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34401" y="6535167"/>
            <a:ext cx="3467100" cy="276408"/>
          </a:xfrm>
        </p:spPr>
        <p:txBody>
          <a:bodyPr/>
          <a:lstStyle/>
          <a:p>
            <a:fld id="{7A62E9AC-78E1-4799-8562-C66A38A92102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8" name="Text Placeholder 2">
            <a:extLst>
              <a:ext uri="{FF2B5EF4-FFF2-40B4-BE49-F238E27FC236}">
                <a16:creationId xmlns:a16="http://schemas.microsoft.com/office/drawing/2014/main" id="{B5E540F3-A856-2D4F-9646-0703F0DA95A5}"/>
              </a:ext>
            </a:extLst>
          </p:cNvPr>
          <p:cNvSpPr>
            <a:spLocks noGrp="1"/>
          </p:cNvSpPr>
          <p:nvPr>
            <p:ph type="body" idx="17"/>
          </p:nvPr>
        </p:nvSpPr>
        <p:spPr>
          <a:xfrm>
            <a:off x="3069193" y="1016000"/>
            <a:ext cx="2767017" cy="808226"/>
          </a:xfrm>
        </p:spPr>
        <p:txBody>
          <a:bodyPr anchor="ctr">
            <a:normAutofit/>
          </a:bodyPr>
          <a:lstStyle>
            <a:lvl1pPr marL="0" indent="0">
              <a:buNone/>
              <a:defRPr sz="1013" b="1">
                <a:solidFill>
                  <a:srgbClr val="951F39"/>
                </a:solidFill>
              </a:defRPr>
            </a:lvl1pPr>
            <a:lvl2pPr marL="257175" indent="0">
              <a:buNone/>
              <a:defRPr sz="1125" b="1"/>
            </a:lvl2pPr>
            <a:lvl3pPr marL="514350" indent="0">
              <a:buNone/>
              <a:defRPr sz="1013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D19AF0BF-8EC7-504C-880A-8034FA7C8532}"/>
              </a:ext>
            </a:extLst>
          </p:cNvPr>
          <p:cNvSpPr>
            <a:spLocks noGrp="1"/>
          </p:cNvSpPr>
          <p:nvPr>
            <p:ph type="body" idx="18"/>
          </p:nvPr>
        </p:nvSpPr>
        <p:spPr>
          <a:xfrm>
            <a:off x="6356253" y="1016000"/>
            <a:ext cx="2767017" cy="808226"/>
          </a:xfrm>
        </p:spPr>
        <p:txBody>
          <a:bodyPr anchor="ctr">
            <a:normAutofit/>
          </a:bodyPr>
          <a:lstStyle>
            <a:lvl1pPr marL="0" indent="0">
              <a:buNone/>
              <a:defRPr sz="1013" b="1">
                <a:solidFill>
                  <a:srgbClr val="951F39"/>
                </a:solidFill>
              </a:defRPr>
            </a:lvl1pPr>
            <a:lvl2pPr marL="257175" indent="0">
              <a:buNone/>
              <a:defRPr sz="1125" b="1"/>
            </a:lvl2pPr>
            <a:lvl3pPr marL="514350" indent="0">
              <a:buNone/>
              <a:defRPr sz="1013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1A4032AE-5606-6A48-886F-7B5EE141D13E}"/>
              </a:ext>
            </a:extLst>
          </p:cNvPr>
          <p:cNvSpPr>
            <a:spLocks noGrp="1"/>
          </p:cNvSpPr>
          <p:nvPr>
            <p:ph type="body" idx="19"/>
          </p:nvPr>
        </p:nvSpPr>
        <p:spPr>
          <a:xfrm>
            <a:off x="9272770" y="1016000"/>
            <a:ext cx="2767017" cy="808226"/>
          </a:xfrm>
        </p:spPr>
        <p:txBody>
          <a:bodyPr anchor="ctr">
            <a:normAutofit/>
          </a:bodyPr>
          <a:lstStyle>
            <a:lvl1pPr marL="0" indent="0">
              <a:buNone/>
              <a:defRPr sz="1013" b="1">
                <a:solidFill>
                  <a:srgbClr val="951F39"/>
                </a:solidFill>
              </a:defRPr>
            </a:lvl1pPr>
            <a:lvl2pPr marL="257175" indent="0">
              <a:buNone/>
              <a:defRPr sz="1125" b="1"/>
            </a:lvl2pPr>
            <a:lvl3pPr marL="514350" indent="0">
              <a:buNone/>
              <a:defRPr sz="1013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5CEA0958-97FB-884D-9268-5774B68A88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00866" y="80963"/>
            <a:ext cx="9184101" cy="61478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104989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3934" y="1016000"/>
            <a:ext cx="2242732" cy="799351"/>
          </a:xfrm>
        </p:spPr>
        <p:txBody>
          <a:bodyPr anchor="ctr">
            <a:normAutofit/>
          </a:bodyPr>
          <a:lstStyle>
            <a:lvl1pPr marL="0" indent="0" algn="l">
              <a:buNone/>
              <a:defRPr sz="900" b="1">
                <a:solidFill>
                  <a:srgbClr val="951F39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3934" y="2038912"/>
            <a:ext cx="2242732" cy="4234889"/>
          </a:xfrm>
        </p:spPr>
        <p:txBody>
          <a:bodyPr>
            <a:normAutofit/>
          </a:bodyPr>
          <a:lstStyle>
            <a:lvl1pPr>
              <a:defRPr sz="900"/>
            </a:lvl1pPr>
            <a:lvl2pPr>
              <a:defRPr sz="825"/>
            </a:lvl2pPr>
            <a:lvl3pPr>
              <a:defRPr sz="788"/>
            </a:lvl3pPr>
            <a:lvl4pPr>
              <a:defRPr sz="750"/>
            </a:lvl4pPr>
            <a:lvl5pPr>
              <a:defRPr sz="675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559183" y="1023398"/>
            <a:ext cx="2280100" cy="783075"/>
          </a:xfrm>
        </p:spPr>
        <p:txBody>
          <a:bodyPr anchor="ctr">
            <a:normAutofit/>
          </a:bodyPr>
          <a:lstStyle>
            <a:lvl1pPr marL="0" indent="0" algn="l">
              <a:buNone/>
              <a:defRPr sz="900" b="1">
                <a:solidFill>
                  <a:srgbClr val="951F39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559183" y="2030033"/>
            <a:ext cx="2280100" cy="4251165"/>
          </a:xfrm>
        </p:spPr>
        <p:txBody>
          <a:bodyPr>
            <a:normAutofit/>
          </a:bodyPr>
          <a:lstStyle>
            <a:lvl1pPr>
              <a:defRPr sz="900"/>
            </a:lvl1pPr>
            <a:lvl2pPr>
              <a:defRPr sz="825"/>
            </a:lvl2pPr>
            <a:lvl3pPr>
              <a:defRPr sz="788"/>
            </a:lvl3pPr>
            <a:lvl4pPr>
              <a:defRPr sz="750"/>
            </a:lvl4pPr>
            <a:lvl5pPr>
              <a:defRPr sz="675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4D8EBA-E3A8-41D5-840F-EFA0202A10F4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20/10/2024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656643" y="6538823"/>
            <a:ext cx="4252356" cy="269099"/>
          </a:xfrm>
        </p:spPr>
        <p:txBody>
          <a:bodyPr/>
          <a:lstStyle/>
          <a:p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518840" y="6538822"/>
            <a:ext cx="1472497" cy="319181"/>
          </a:xfrm>
        </p:spPr>
        <p:txBody>
          <a:bodyPr/>
          <a:lstStyle/>
          <a:p>
            <a:fld id="{04AA8156-67F3-4B6F-ADAD-63476313C910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Text Placeholder 2"/>
          <p:cNvSpPr>
            <a:spLocks noGrp="1"/>
          </p:cNvSpPr>
          <p:nvPr>
            <p:ph type="body" idx="13"/>
          </p:nvPr>
        </p:nvSpPr>
        <p:spPr>
          <a:xfrm>
            <a:off x="4962722" y="1016000"/>
            <a:ext cx="2268927" cy="799351"/>
          </a:xfrm>
        </p:spPr>
        <p:txBody>
          <a:bodyPr anchor="ctr">
            <a:normAutofit/>
          </a:bodyPr>
          <a:lstStyle>
            <a:lvl1pPr marL="0" indent="0" algn="l">
              <a:buNone/>
              <a:defRPr sz="900" b="1">
                <a:solidFill>
                  <a:srgbClr val="951F39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Content Placeholder 3"/>
          <p:cNvSpPr>
            <a:spLocks noGrp="1"/>
          </p:cNvSpPr>
          <p:nvPr>
            <p:ph sz="half" idx="14"/>
          </p:nvPr>
        </p:nvSpPr>
        <p:spPr>
          <a:xfrm>
            <a:off x="4962722" y="2022636"/>
            <a:ext cx="2268927" cy="4251165"/>
          </a:xfrm>
        </p:spPr>
        <p:txBody>
          <a:bodyPr>
            <a:normAutofit/>
          </a:bodyPr>
          <a:lstStyle>
            <a:lvl1pPr>
              <a:defRPr sz="900"/>
            </a:lvl1pPr>
            <a:lvl2pPr>
              <a:defRPr sz="825"/>
            </a:lvl2pPr>
            <a:lvl3pPr>
              <a:defRPr sz="788"/>
            </a:lvl3pPr>
            <a:lvl4pPr>
              <a:defRPr sz="750"/>
            </a:lvl4pPr>
            <a:lvl5pPr>
              <a:defRPr sz="675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Text Placeholder 4"/>
          <p:cNvSpPr>
            <a:spLocks noGrp="1"/>
          </p:cNvSpPr>
          <p:nvPr>
            <p:ph type="body" sz="quarter" idx="15"/>
          </p:nvPr>
        </p:nvSpPr>
        <p:spPr>
          <a:xfrm>
            <a:off x="7367806" y="1016000"/>
            <a:ext cx="2280100" cy="783075"/>
          </a:xfrm>
        </p:spPr>
        <p:txBody>
          <a:bodyPr anchor="ctr">
            <a:normAutofit/>
          </a:bodyPr>
          <a:lstStyle>
            <a:lvl1pPr marL="0" indent="0" algn="l">
              <a:buNone/>
              <a:defRPr sz="900" b="1">
                <a:solidFill>
                  <a:srgbClr val="951F39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6"/>
          </p:nvPr>
        </p:nvSpPr>
        <p:spPr>
          <a:xfrm>
            <a:off x="7367806" y="2022636"/>
            <a:ext cx="2280100" cy="4251165"/>
          </a:xfrm>
        </p:spPr>
        <p:txBody>
          <a:bodyPr>
            <a:normAutofit/>
          </a:bodyPr>
          <a:lstStyle>
            <a:lvl1pPr>
              <a:defRPr sz="900"/>
            </a:lvl1pPr>
            <a:lvl2pPr>
              <a:defRPr sz="825"/>
            </a:lvl2pPr>
            <a:lvl3pPr>
              <a:defRPr sz="788"/>
            </a:lvl3pPr>
            <a:lvl4pPr>
              <a:defRPr sz="750"/>
            </a:lvl4pPr>
            <a:lvl5pPr>
              <a:defRPr sz="675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7"/>
          </p:nvPr>
        </p:nvSpPr>
        <p:spPr>
          <a:xfrm>
            <a:off x="9748147" y="1017476"/>
            <a:ext cx="2253355" cy="783075"/>
          </a:xfrm>
        </p:spPr>
        <p:txBody>
          <a:bodyPr anchor="ctr">
            <a:normAutofit/>
          </a:bodyPr>
          <a:lstStyle>
            <a:lvl1pPr marL="0" indent="0" algn="l">
              <a:buNone/>
              <a:defRPr sz="900" b="1">
                <a:solidFill>
                  <a:srgbClr val="951F39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" name="Content Placeholder 5"/>
          <p:cNvSpPr>
            <a:spLocks noGrp="1"/>
          </p:cNvSpPr>
          <p:nvPr>
            <p:ph sz="quarter" idx="18"/>
          </p:nvPr>
        </p:nvSpPr>
        <p:spPr>
          <a:xfrm>
            <a:off x="9748147" y="2024112"/>
            <a:ext cx="2253355" cy="4251165"/>
          </a:xfrm>
        </p:spPr>
        <p:txBody>
          <a:bodyPr>
            <a:normAutofit/>
          </a:bodyPr>
          <a:lstStyle>
            <a:lvl1pPr>
              <a:defRPr sz="900"/>
            </a:lvl1pPr>
            <a:lvl2pPr>
              <a:defRPr sz="825"/>
            </a:lvl2pPr>
            <a:lvl3pPr>
              <a:defRPr sz="788"/>
            </a:lvl3pPr>
            <a:lvl4pPr>
              <a:defRPr sz="750"/>
            </a:lvl4pPr>
            <a:lvl5pPr>
              <a:defRPr sz="675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AA930FDE-07C2-8846-A593-EAB2D26EAB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00866" y="80963"/>
            <a:ext cx="9184101" cy="61478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687270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3935" y="1016001"/>
            <a:ext cx="3296349" cy="944053"/>
          </a:xfrm>
        </p:spPr>
        <p:txBody>
          <a:bodyPr anchor="ctr">
            <a:normAutofit/>
          </a:bodyPr>
          <a:lstStyle>
            <a:lvl1pPr marL="0" indent="0">
              <a:buNone/>
              <a:defRPr sz="1013" b="1">
                <a:solidFill>
                  <a:srgbClr val="951F39"/>
                </a:solidFill>
              </a:defRPr>
            </a:lvl1pPr>
            <a:lvl2pPr marL="257175" indent="0">
              <a:buNone/>
              <a:defRPr sz="1125" b="1"/>
            </a:lvl2pPr>
            <a:lvl3pPr marL="514350" indent="0">
              <a:buNone/>
              <a:defRPr sz="1013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903799" y="5329748"/>
            <a:ext cx="8085959" cy="944053"/>
          </a:xfrm>
        </p:spPr>
        <p:txBody>
          <a:bodyPr>
            <a:normAutofit/>
          </a:bodyPr>
          <a:lstStyle>
            <a:lvl1pPr>
              <a:defRPr sz="900"/>
            </a:lvl1pPr>
            <a:lvl2pPr>
              <a:defRPr sz="788"/>
            </a:lvl2pPr>
            <a:lvl3pPr>
              <a:defRPr sz="675"/>
            </a:lvl3pPr>
            <a:lvl4pPr>
              <a:defRPr sz="619"/>
            </a:lvl4pPr>
            <a:lvl5pPr>
              <a:defRPr sz="591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3934" y="2451973"/>
            <a:ext cx="3273873" cy="944053"/>
          </a:xfrm>
        </p:spPr>
        <p:txBody>
          <a:bodyPr anchor="ctr">
            <a:normAutofit/>
          </a:bodyPr>
          <a:lstStyle>
            <a:lvl1pPr marL="0" indent="0">
              <a:buNone/>
              <a:defRPr sz="1013" b="1">
                <a:solidFill>
                  <a:srgbClr val="951F39"/>
                </a:solidFill>
              </a:defRPr>
            </a:lvl1pPr>
            <a:lvl2pPr marL="257175" indent="0">
              <a:buNone/>
              <a:defRPr sz="1125" b="1"/>
            </a:lvl2pPr>
            <a:lvl3pPr marL="514350" indent="0">
              <a:buNone/>
              <a:defRPr sz="1013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72298" y="3887945"/>
            <a:ext cx="8125775" cy="944053"/>
          </a:xfrm>
        </p:spPr>
        <p:txBody>
          <a:bodyPr>
            <a:normAutofit/>
          </a:bodyPr>
          <a:lstStyle>
            <a:lvl1pPr>
              <a:defRPr sz="900"/>
            </a:lvl1pPr>
            <a:lvl2pPr>
              <a:defRPr sz="788"/>
            </a:lvl2pPr>
            <a:lvl3pPr>
              <a:defRPr sz="675"/>
            </a:lvl3pPr>
            <a:lvl4pPr>
              <a:defRPr sz="619"/>
            </a:lvl4pPr>
            <a:lvl5pPr>
              <a:defRPr sz="591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143934" y="3887945"/>
            <a:ext cx="3273873" cy="944053"/>
          </a:xfrm>
        </p:spPr>
        <p:txBody>
          <a:bodyPr anchor="ctr">
            <a:normAutofit/>
          </a:bodyPr>
          <a:lstStyle>
            <a:lvl1pPr marL="0" indent="0">
              <a:buNone/>
              <a:defRPr sz="1013" b="1">
                <a:solidFill>
                  <a:srgbClr val="951F39"/>
                </a:solidFill>
              </a:defRPr>
            </a:lvl1pPr>
            <a:lvl2pPr marL="257175" indent="0">
              <a:buNone/>
              <a:defRPr sz="1125" b="1"/>
            </a:lvl2pPr>
            <a:lvl3pPr marL="514350" indent="0">
              <a:buNone/>
              <a:defRPr sz="1013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Content Placeholder 5"/>
          <p:cNvSpPr>
            <a:spLocks noGrp="1"/>
          </p:cNvSpPr>
          <p:nvPr>
            <p:ph sz="quarter" idx="14"/>
          </p:nvPr>
        </p:nvSpPr>
        <p:spPr>
          <a:xfrm>
            <a:off x="3875714" y="1016002"/>
            <a:ext cx="8125775" cy="944053"/>
          </a:xfrm>
        </p:spPr>
        <p:txBody>
          <a:bodyPr>
            <a:normAutofit/>
          </a:bodyPr>
          <a:lstStyle>
            <a:lvl1pPr>
              <a:defRPr sz="900"/>
            </a:lvl1pPr>
            <a:lvl2pPr>
              <a:defRPr sz="788"/>
            </a:lvl2pPr>
            <a:lvl3pPr>
              <a:defRPr sz="675"/>
            </a:lvl3pPr>
            <a:lvl4pPr>
              <a:defRPr sz="619"/>
            </a:lvl4pPr>
            <a:lvl5pPr>
              <a:defRPr sz="591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Slide Number Placeholder 8"/>
          <p:cNvSpPr txBox="1">
            <a:spLocks/>
          </p:cNvSpPr>
          <p:nvPr userDrawn="1"/>
        </p:nvSpPr>
        <p:spPr>
          <a:xfrm>
            <a:off x="12626047" y="6531511"/>
            <a:ext cx="1384773" cy="276408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>
              <a:defRPr lang="en-US"/>
            </a:defPPr>
            <a:lvl1pPr marL="0" algn="r" defTabSz="914400" rtl="0" eaLnBrk="1" latinLnBrk="0" hangingPunct="1">
              <a:defRPr sz="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A62E9AC-78E1-4799-8562-C66A38A92102}" type="slidenum">
              <a:rPr lang="en-GB" sz="450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 sz="450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3" name="Text Placeholder 4"/>
          <p:cNvSpPr>
            <a:spLocks noGrp="1"/>
          </p:cNvSpPr>
          <p:nvPr>
            <p:ph type="body" sz="quarter" idx="15"/>
          </p:nvPr>
        </p:nvSpPr>
        <p:spPr>
          <a:xfrm>
            <a:off x="143934" y="5323916"/>
            <a:ext cx="3312439" cy="949882"/>
          </a:xfrm>
        </p:spPr>
        <p:txBody>
          <a:bodyPr anchor="ctr">
            <a:normAutofit/>
          </a:bodyPr>
          <a:lstStyle>
            <a:lvl1pPr marL="0" indent="0">
              <a:buNone/>
              <a:defRPr sz="1013" b="1">
                <a:solidFill>
                  <a:srgbClr val="951F39"/>
                </a:solidFill>
              </a:defRPr>
            </a:lvl1pPr>
            <a:lvl2pPr marL="257175" indent="0">
              <a:buNone/>
              <a:defRPr sz="1125" b="1"/>
            </a:lvl2pPr>
            <a:lvl3pPr marL="514350" indent="0">
              <a:buNone/>
              <a:defRPr sz="1013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Content Placeholder 5"/>
          <p:cNvSpPr>
            <a:spLocks noGrp="1"/>
          </p:cNvSpPr>
          <p:nvPr>
            <p:ph sz="quarter" idx="16"/>
          </p:nvPr>
        </p:nvSpPr>
        <p:spPr>
          <a:xfrm>
            <a:off x="3903798" y="2451973"/>
            <a:ext cx="8097703" cy="944053"/>
          </a:xfrm>
        </p:spPr>
        <p:txBody>
          <a:bodyPr>
            <a:normAutofit/>
          </a:bodyPr>
          <a:lstStyle>
            <a:lvl1pPr>
              <a:defRPr sz="900"/>
            </a:lvl1pPr>
            <a:lvl2pPr>
              <a:defRPr sz="788"/>
            </a:lvl2pPr>
            <a:lvl3pPr>
              <a:defRPr sz="675"/>
            </a:lvl3pPr>
            <a:lvl4pPr>
              <a:defRPr sz="619"/>
            </a:lvl4pPr>
            <a:lvl5pPr>
              <a:defRPr sz="591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8" name="Date Placeholder 6">
            <a:extLst>
              <a:ext uri="{FF2B5EF4-FFF2-40B4-BE49-F238E27FC236}">
                <a16:creationId xmlns:a16="http://schemas.microsoft.com/office/drawing/2014/main" id="{BFA184D5-7399-1D40-A6F3-04D63C0482D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43934" y="6535168"/>
            <a:ext cx="3516468" cy="269099"/>
          </a:xfrm>
        </p:spPr>
        <p:txBody>
          <a:bodyPr/>
          <a:lstStyle/>
          <a:p>
            <a:fld id="{77CA9FC7-5466-46DE-874D-998A82F87826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20/10/2024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9" name="Footer Placeholder 7">
            <a:extLst>
              <a:ext uri="{FF2B5EF4-FFF2-40B4-BE49-F238E27FC236}">
                <a16:creationId xmlns:a16="http://schemas.microsoft.com/office/drawing/2014/main" id="{7EC6F2BC-64B2-6649-BE73-9ACBCF4DEC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971223" y="6535168"/>
            <a:ext cx="4252356" cy="269099"/>
          </a:xfrm>
        </p:spPr>
        <p:txBody>
          <a:bodyPr/>
          <a:lstStyle/>
          <a:p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0" name="Slide Number Placeholder 8">
            <a:extLst>
              <a:ext uri="{FF2B5EF4-FFF2-40B4-BE49-F238E27FC236}">
                <a16:creationId xmlns:a16="http://schemas.microsoft.com/office/drawing/2014/main" id="{847AB10E-6054-FD4A-BCEC-6D8589A603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34401" y="6535167"/>
            <a:ext cx="3467100" cy="276408"/>
          </a:xfrm>
        </p:spPr>
        <p:txBody>
          <a:bodyPr/>
          <a:lstStyle/>
          <a:p>
            <a:fld id="{7A62E9AC-78E1-4799-8562-C66A38A92102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E9BE6309-43A3-D745-9D25-CD761E5A77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00865" y="80963"/>
            <a:ext cx="9204051" cy="61478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142872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00865" y="80963"/>
            <a:ext cx="9200635" cy="61478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160868" y="1005236"/>
            <a:ext cx="11840633" cy="773113"/>
          </a:xfrm>
        </p:spPr>
        <p:txBody>
          <a:bodyPr/>
          <a:lstStyle>
            <a:lvl1pPr>
              <a:defRPr b="1">
                <a:solidFill>
                  <a:srgbClr val="951F39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Picture Placeholder 16"/>
          <p:cNvSpPr>
            <a:spLocks noGrp="1"/>
          </p:cNvSpPr>
          <p:nvPr>
            <p:ph type="pic" sz="quarter" idx="14"/>
          </p:nvPr>
        </p:nvSpPr>
        <p:spPr>
          <a:xfrm>
            <a:off x="143935" y="2017032"/>
            <a:ext cx="2023533" cy="933450"/>
          </a:xfrm>
        </p:spPr>
        <p:txBody>
          <a:bodyPr/>
          <a:lstStyle>
            <a:lvl1pPr algn="l">
              <a:defRPr/>
            </a:lvl1pPr>
          </a:lstStyle>
          <a:p>
            <a:r>
              <a:rPr lang="en-US" dirty="0"/>
              <a:t>Click icon to add picture</a:t>
            </a:r>
            <a:endParaRPr lang="en-GB" dirty="0"/>
          </a:p>
        </p:txBody>
      </p:sp>
      <p:sp>
        <p:nvSpPr>
          <p:cNvPr id="21" name="Picture Placeholder 16"/>
          <p:cNvSpPr>
            <a:spLocks noGrp="1"/>
          </p:cNvSpPr>
          <p:nvPr>
            <p:ph type="pic" sz="quarter" idx="18"/>
          </p:nvPr>
        </p:nvSpPr>
        <p:spPr>
          <a:xfrm>
            <a:off x="2632077" y="2017032"/>
            <a:ext cx="1993900" cy="933450"/>
          </a:xfrm>
        </p:spPr>
        <p:txBody>
          <a:bodyPr/>
          <a:lstStyle>
            <a:lvl1pPr algn="l">
              <a:defRPr/>
            </a:lvl1pPr>
          </a:lstStyle>
          <a:p>
            <a:r>
              <a:rPr lang="en-US" dirty="0"/>
              <a:t>Click icon to add picture</a:t>
            </a:r>
            <a:endParaRPr lang="en-GB" dirty="0"/>
          </a:p>
        </p:txBody>
      </p:sp>
      <p:sp>
        <p:nvSpPr>
          <p:cNvPr id="25" name="Picture Placeholder 16"/>
          <p:cNvSpPr>
            <a:spLocks noGrp="1"/>
          </p:cNvSpPr>
          <p:nvPr>
            <p:ph type="pic" sz="quarter" idx="22"/>
          </p:nvPr>
        </p:nvSpPr>
        <p:spPr>
          <a:xfrm>
            <a:off x="5090585" y="2017032"/>
            <a:ext cx="1993900" cy="933450"/>
          </a:xfrm>
        </p:spPr>
        <p:txBody>
          <a:bodyPr/>
          <a:lstStyle>
            <a:lvl1pPr algn="l">
              <a:defRPr/>
            </a:lvl1pPr>
          </a:lstStyle>
          <a:p>
            <a:r>
              <a:rPr lang="en-US" dirty="0"/>
              <a:t>Click icon to add picture</a:t>
            </a:r>
            <a:endParaRPr lang="en-GB" dirty="0"/>
          </a:p>
        </p:txBody>
      </p:sp>
      <p:sp>
        <p:nvSpPr>
          <p:cNvPr id="29" name="Picture Placeholder 16"/>
          <p:cNvSpPr>
            <a:spLocks noGrp="1"/>
          </p:cNvSpPr>
          <p:nvPr>
            <p:ph type="pic" sz="quarter" idx="26"/>
          </p:nvPr>
        </p:nvSpPr>
        <p:spPr>
          <a:xfrm>
            <a:off x="7549093" y="2017032"/>
            <a:ext cx="1993900" cy="933450"/>
          </a:xfrm>
        </p:spPr>
        <p:txBody>
          <a:bodyPr/>
          <a:lstStyle>
            <a:lvl1pPr algn="l">
              <a:defRPr/>
            </a:lvl1pPr>
          </a:lstStyle>
          <a:p>
            <a:r>
              <a:rPr lang="en-US" dirty="0"/>
              <a:t>Click icon to add picture</a:t>
            </a:r>
            <a:endParaRPr lang="en-GB" dirty="0"/>
          </a:p>
        </p:txBody>
      </p:sp>
      <p:sp>
        <p:nvSpPr>
          <p:cNvPr id="33" name="Picture Placeholder 16"/>
          <p:cNvSpPr>
            <a:spLocks noGrp="1"/>
          </p:cNvSpPr>
          <p:nvPr>
            <p:ph type="pic" sz="quarter" idx="30"/>
          </p:nvPr>
        </p:nvSpPr>
        <p:spPr>
          <a:xfrm>
            <a:off x="10007601" y="2017032"/>
            <a:ext cx="1993900" cy="933450"/>
          </a:xfrm>
        </p:spPr>
        <p:txBody>
          <a:bodyPr/>
          <a:lstStyle>
            <a:lvl1pPr algn="l">
              <a:defRPr/>
            </a:lvl1pPr>
          </a:lstStyle>
          <a:p>
            <a:r>
              <a:rPr lang="en-US" dirty="0"/>
              <a:t>Click icon to add picture</a:t>
            </a:r>
            <a:endParaRPr lang="en-GB" dirty="0"/>
          </a:p>
        </p:txBody>
      </p:sp>
      <p:sp>
        <p:nvSpPr>
          <p:cNvPr id="37" name="Picture Placeholder 16">
            <a:extLst>
              <a:ext uri="{FF2B5EF4-FFF2-40B4-BE49-F238E27FC236}">
                <a16:creationId xmlns:a16="http://schemas.microsoft.com/office/drawing/2014/main" id="{BAE8179C-1D51-E743-8E98-447634E84FC2}"/>
              </a:ext>
            </a:extLst>
          </p:cNvPr>
          <p:cNvSpPr>
            <a:spLocks noGrp="1"/>
          </p:cNvSpPr>
          <p:nvPr>
            <p:ph type="pic" sz="quarter" idx="31"/>
          </p:nvPr>
        </p:nvSpPr>
        <p:spPr>
          <a:xfrm>
            <a:off x="143935" y="3124805"/>
            <a:ext cx="2023533" cy="933450"/>
          </a:xfrm>
        </p:spPr>
        <p:txBody>
          <a:bodyPr/>
          <a:lstStyle>
            <a:lvl1pPr algn="l">
              <a:defRPr/>
            </a:lvl1pPr>
          </a:lstStyle>
          <a:p>
            <a:r>
              <a:rPr lang="en-US" dirty="0"/>
              <a:t>Click icon to add picture</a:t>
            </a:r>
            <a:endParaRPr lang="en-GB" dirty="0"/>
          </a:p>
        </p:txBody>
      </p:sp>
      <p:sp>
        <p:nvSpPr>
          <p:cNvPr id="38" name="Picture Placeholder 16">
            <a:extLst>
              <a:ext uri="{FF2B5EF4-FFF2-40B4-BE49-F238E27FC236}">
                <a16:creationId xmlns:a16="http://schemas.microsoft.com/office/drawing/2014/main" id="{D2265B7A-55C7-B944-ADB5-BCFF3806614B}"/>
              </a:ext>
            </a:extLst>
          </p:cNvPr>
          <p:cNvSpPr>
            <a:spLocks noGrp="1"/>
          </p:cNvSpPr>
          <p:nvPr>
            <p:ph type="pic" sz="quarter" idx="32"/>
          </p:nvPr>
        </p:nvSpPr>
        <p:spPr>
          <a:xfrm>
            <a:off x="2632077" y="3124805"/>
            <a:ext cx="1993900" cy="933450"/>
          </a:xfrm>
        </p:spPr>
        <p:txBody>
          <a:bodyPr/>
          <a:lstStyle>
            <a:lvl1pPr algn="l">
              <a:defRPr/>
            </a:lvl1pPr>
          </a:lstStyle>
          <a:p>
            <a:r>
              <a:rPr lang="en-US" dirty="0"/>
              <a:t>Click icon to add picture</a:t>
            </a:r>
            <a:endParaRPr lang="en-GB" dirty="0"/>
          </a:p>
        </p:txBody>
      </p:sp>
      <p:sp>
        <p:nvSpPr>
          <p:cNvPr id="39" name="Picture Placeholder 16">
            <a:extLst>
              <a:ext uri="{FF2B5EF4-FFF2-40B4-BE49-F238E27FC236}">
                <a16:creationId xmlns:a16="http://schemas.microsoft.com/office/drawing/2014/main" id="{F5639E0C-EF27-414A-9578-6B830597A62A}"/>
              </a:ext>
            </a:extLst>
          </p:cNvPr>
          <p:cNvSpPr>
            <a:spLocks noGrp="1"/>
          </p:cNvSpPr>
          <p:nvPr>
            <p:ph type="pic" sz="quarter" idx="33"/>
          </p:nvPr>
        </p:nvSpPr>
        <p:spPr>
          <a:xfrm>
            <a:off x="5090585" y="3124805"/>
            <a:ext cx="1993900" cy="933450"/>
          </a:xfrm>
        </p:spPr>
        <p:txBody>
          <a:bodyPr/>
          <a:lstStyle>
            <a:lvl1pPr algn="l">
              <a:defRPr/>
            </a:lvl1pPr>
          </a:lstStyle>
          <a:p>
            <a:r>
              <a:rPr lang="en-US" dirty="0"/>
              <a:t>Click icon to add picture</a:t>
            </a:r>
            <a:endParaRPr lang="en-GB" dirty="0"/>
          </a:p>
        </p:txBody>
      </p:sp>
      <p:sp>
        <p:nvSpPr>
          <p:cNvPr id="40" name="Picture Placeholder 16">
            <a:extLst>
              <a:ext uri="{FF2B5EF4-FFF2-40B4-BE49-F238E27FC236}">
                <a16:creationId xmlns:a16="http://schemas.microsoft.com/office/drawing/2014/main" id="{D528C7F5-56EF-0E4D-8596-E7211E53368F}"/>
              </a:ext>
            </a:extLst>
          </p:cNvPr>
          <p:cNvSpPr>
            <a:spLocks noGrp="1"/>
          </p:cNvSpPr>
          <p:nvPr>
            <p:ph type="pic" sz="quarter" idx="34"/>
          </p:nvPr>
        </p:nvSpPr>
        <p:spPr>
          <a:xfrm>
            <a:off x="7549093" y="3124805"/>
            <a:ext cx="1993900" cy="933450"/>
          </a:xfrm>
        </p:spPr>
        <p:txBody>
          <a:bodyPr/>
          <a:lstStyle>
            <a:lvl1pPr algn="l">
              <a:defRPr/>
            </a:lvl1pPr>
          </a:lstStyle>
          <a:p>
            <a:r>
              <a:rPr lang="en-US" dirty="0"/>
              <a:t>Click icon to add picture</a:t>
            </a:r>
            <a:endParaRPr lang="en-GB" dirty="0"/>
          </a:p>
        </p:txBody>
      </p:sp>
      <p:sp>
        <p:nvSpPr>
          <p:cNvPr id="41" name="Picture Placeholder 16">
            <a:extLst>
              <a:ext uri="{FF2B5EF4-FFF2-40B4-BE49-F238E27FC236}">
                <a16:creationId xmlns:a16="http://schemas.microsoft.com/office/drawing/2014/main" id="{2E9CF4C1-C12C-8A44-9D8F-98B40EB81659}"/>
              </a:ext>
            </a:extLst>
          </p:cNvPr>
          <p:cNvSpPr>
            <a:spLocks noGrp="1"/>
          </p:cNvSpPr>
          <p:nvPr>
            <p:ph type="pic" sz="quarter" idx="35"/>
          </p:nvPr>
        </p:nvSpPr>
        <p:spPr>
          <a:xfrm>
            <a:off x="10007601" y="3124805"/>
            <a:ext cx="1993900" cy="933450"/>
          </a:xfrm>
        </p:spPr>
        <p:txBody>
          <a:bodyPr/>
          <a:lstStyle>
            <a:lvl1pPr algn="l">
              <a:defRPr/>
            </a:lvl1pPr>
          </a:lstStyle>
          <a:p>
            <a:r>
              <a:rPr lang="en-US" dirty="0"/>
              <a:t>Click icon to add picture</a:t>
            </a:r>
            <a:endParaRPr lang="en-GB" dirty="0"/>
          </a:p>
        </p:txBody>
      </p:sp>
      <p:sp>
        <p:nvSpPr>
          <p:cNvPr id="42" name="Picture Placeholder 16">
            <a:extLst>
              <a:ext uri="{FF2B5EF4-FFF2-40B4-BE49-F238E27FC236}">
                <a16:creationId xmlns:a16="http://schemas.microsoft.com/office/drawing/2014/main" id="{920FC8B7-03C7-214F-A240-F369548DFC72}"/>
              </a:ext>
            </a:extLst>
          </p:cNvPr>
          <p:cNvSpPr>
            <a:spLocks noGrp="1"/>
          </p:cNvSpPr>
          <p:nvPr>
            <p:ph type="pic" sz="quarter" idx="36"/>
          </p:nvPr>
        </p:nvSpPr>
        <p:spPr>
          <a:xfrm>
            <a:off x="143935" y="4232578"/>
            <a:ext cx="2023533" cy="933450"/>
          </a:xfrm>
        </p:spPr>
        <p:txBody>
          <a:bodyPr/>
          <a:lstStyle>
            <a:lvl1pPr algn="l">
              <a:defRPr/>
            </a:lvl1pPr>
          </a:lstStyle>
          <a:p>
            <a:r>
              <a:rPr lang="en-US" dirty="0"/>
              <a:t>Click icon to add picture</a:t>
            </a:r>
            <a:endParaRPr lang="en-GB" dirty="0"/>
          </a:p>
        </p:txBody>
      </p:sp>
      <p:sp>
        <p:nvSpPr>
          <p:cNvPr id="43" name="Picture Placeholder 16">
            <a:extLst>
              <a:ext uri="{FF2B5EF4-FFF2-40B4-BE49-F238E27FC236}">
                <a16:creationId xmlns:a16="http://schemas.microsoft.com/office/drawing/2014/main" id="{6847C2AB-C2EF-9644-81AD-60EB565AA2C6}"/>
              </a:ext>
            </a:extLst>
          </p:cNvPr>
          <p:cNvSpPr>
            <a:spLocks noGrp="1"/>
          </p:cNvSpPr>
          <p:nvPr>
            <p:ph type="pic" sz="quarter" idx="37"/>
          </p:nvPr>
        </p:nvSpPr>
        <p:spPr>
          <a:xfrm>
            <a:off x="2632077" y="4232578"/>
            <a:ext cx="1993900" cy="933450"/>
          </a:xfrm>
        </p:spPr>
        <p:txBody>
          <a:bodyPr/>
          <a:lstStyle>
            <a:lvl1pPr algn="l">
              <a:defRPr/>
            </a:lvl1pPr>
          </a:lstStyle>
          <a:p>
            <a:r>
              <a:rPr lang="en-US" dirty="0"/>
              <a:t>Click icon to add picture</a:t>
            </a:r>
            <a:endParaRPr lang="en-GB" dirty="0"/>
          </a:p>
        </p:txBody>
      </p:sp>
      <p:sp>
        <p:nvSpPr>
          <p:cNvPr id="44" name="Picture Placeholder 16">
            <a:extLst>
              <a:ext uri="{FF2B5EF4-FFF2-40B4-BE49-F238E27FC236}">
                <a16:creationId xmlns:a16="http://schemas.microsoft.com/office/drawing/2014/main" id="{02B3312C-A33D-1245-89F7-9AC2230C56DD}"/>
              </a:ext>
            </a:extLst>
          </p:cNvPr>
          <p:cNvSpPr>
            <a:spLocks noGrp="1"/>
          </p:cNvSpPr>
          <p:nvPr>
            <p:ph type="pic" sz="quarter" idx="38"/>
          </p:nvPr>
        </p:nvSpPr>
        <p:spPr>
          <a:xfrm>
            <a:off x="5090585" y="4232578"/>
            <a:ext cx="1993900" cy="933450"/>
          </a:xfrm>
        </p:spPr>
        <p:txBody>
          <a:bodyPr/>
          <a:lstStyle>
            <a:lvl1pPr algn="l">
              <a:defRPr/>
            </a:lvl1pPr>
          </a:lstStyle>
          <a:p>
            <a:r>
              <a:rPr lang="en-US" dirty="0"/>
              <a:t>Click icon to add picture</a:t>
            </a:r>
            <a:endParaRPr lang="en-GB" dirty="0"/>
          </a:p>
        </p:txBody>
      </p:sp>
      <p:sp>
        <p:nvSpPr>
          <p:cNvPr id="45" name="Picture Placeholder 16">
            <a:extLst>
              <a:ext uri="{FF2B5EF4-FFF2-40B4-BE49-F238E27FC236}">
                <a16:creationId xmlns:a16="http://schemas.microsoft.com/office/drawing/2014/main" id="{F28E5DA6-6E14-7448-8F83-4986BB553A7D}"/>
              </a:ext>
            </a:extLst>
          </p:cNvPr>
          <p:cNvSpPr>
            <a:spLocks noGrp="1"/>
          </p:cNvSpPr>
          <p:nvPr>
            <p:ph type="pic" sz="quarter" idx="39"/>
          </p:nvPr>
        </p:nvSpPr>
        <p:spPr>
          <a:xfrm>
            <a:off x="7549093" y="4232578"/>
            <a:ext cx="1993900" cy="933450"/>
          </a:xfrm>
        </p:spPr>
        <p:txBody>
          <a:bodyPr/>
          <a:lstStyle>
            <a:lvl1pPr algn="l">
              <a:defRPr/>
            </a:lvl1pPr>
          </a:lstStyle>
          <a:p>
            <a:r>
              <a:rPr lang="en-US" dirty="0"/>
              <a:t>Click icon to add picture</a:t>
            </a:r>
            <a:endParaRPr lang="en-GB" dirty="0"/>
          </a:p>
        </p:txBody>
      </p:sp>
      <p:sp>
        <p:nvSpPr>
          <p:cNvPr id="46" name="Picture Placeholder 16">
            <a:extLst>
              <a:ext uri="{FF2B5EF4-FFF2-40B4-BE49-F238E27FC236}">
                <a16:creationId xmlns:a16="http://schemas.microsoft.com/office/drawing/2014/main" id="{2F1C2F40-161B-E048-AFE7-7D3F94B0B4C3}"/>
              </a:ext>
            </a:extLst>
          </p:cNvPr>
          <p:cNvSpPr>
            <a:spLocks noGrp="1"/>
          </p:cNvSpPr>
          <p:nvPr>
            <p:ph type="pic" sz="quarter" idx="40"/>
          </p:nvPr>
        </p:nvSpPr>
        <p:spPr>
          <a:xfrm>
            <a:off x="10007601" y="4232578"/>
            <a:ext cx="1993900" cy="933450"/>
          </a:xfrm>
        </p:spPr>
        <p:txBody>
          <a:bodyPr/>
          <a:lstStyle>
            <a:lvl1pPr algn="l">
              <a:defRPr/>
            </a:lvl1pPr>
          </a:lstStyle>
          <a:p>
            <a:r>
              <a:rPr lang="en-US" dirty="0"/>
              <a:t>Click icon to add picture</a:t>
            </a:r>
            <a:endParaRPr lang="en-GB" dirty="0"/>
          </a:p>
        </p:txBody>
      </p:sp>
      <p:sp>
        <p:nvSpPr>
          <p:cNvPr id="47" name="Picture Placeholder 16">
            <a:extLst>
              <a:ext uri="{FF2B5EF4-FFF2-40B4-BE49-F238E27FC236}">
                <a16:creationId xmlns:a16="http://schemas.microsoft.com/office/drawing/2014/main" id="{639B8C80-F082-8744-9B77-C12F32B18D1C}"/>
              </a:ext>
            </a:extLst>
          </p:cNvPr>
          <p:cNvSpPr>
            <a:spLocks noGrp="1"/>
          </p:cNvSpPr>
          <p:nvPr>
            <p:ph type="pic" sz="quarter" idx="41"/>
          </p:nvPr>
        </p:nvSpPr>
        <p:spPr>
          <a:xfrm>
            <a:off x="143935" y="5340350"/>
            <a:ext cx="2023533" cy="933450"/>
          </a:xfrm>
        </p:spPr>
        <p:txBody>
          <a:bodyPr/>
          <a:lstStyle>
            <a:lvl1pPr algn="l">
              <a:defRPr/>
            </a:lvl1pPr>
          </a:lstStyle>
          <a:p>
            <a:r>
              <a:rPr lang="en-US" dirty="0"/>
              <a:t>Click icon to add picture</a:t>
            </a:r>
            <a:endParaRPr lang="en-GB" dirty="0"/>
          </a:p>
        </p:txBody>
      </p:sp>
      <p:sp>
        <p:nvSpPr>
          <p:cNvPr id="48" name="Picture Placeholder 16">
            <a:extLst>
              <a:ext uri="{FF2B5EF4-FFF2-40B4-BE49-F238E27FC236}">
                <a16:creationId xmlns:a16="http://schemas.microsoft.com/office/drawing/2014/main" id="{363CB0A0-1316-5844-AB00-9A19EE7A5444}"/>
              </a:ext>
            </a:extLst>
          </p:cNvPr>
          <p:cNvSpPr>
            <a:spLocks noGrp="1"/>
          </p:cNvSpPr>
          <p:nvPr>
            <p:ph type="pic" sz="quarter" idx="42"/>
          </p:nvPr>
        </p:nvSpPr>
        <p:spPr>
          <a:xfrm>
            <a:off x="2632077" y="5340350"/>
            <a:ext cx="1993900" cy="933450"/>
          </a:xfrm>
        </p:spPr>
        <p:txBody>
          <a:bodyPr/>
          <a:lstStyle>
            <a:lvl1pPr algn="l">
              <a:defRPr/>
            </a:lvl1pPr>
          </a:lstStyle>
          <a:p>
            <a:r>
              <a:rPr lang="en-US" dirty="0"/>
              <a:t>Click icon to add picture</a:t>
            </a:r>
            <a:endParaRPr lang="en-GB" dirty="0"/>
          </a:p>
        </p:txBody>
      </p:sp>
      <p:sp>
        <p:nvSpPr>
          <p:cNvPr id="49" name="Picture Placeholder 16">
            <a:extLst>
              <a:ext uri="{FF2B5EF4-FFF2-40B4-BE49-F238E27FC236}">
                <a16:creationId xmlns:a16="http://schemas.microsoft.com/office/drawing/2014/main" id="{F4318FCC-31EB-B044-98B9-A727A3D3995D}"/>
              </a:ext>
            </a:extLst>
          </p:cNvPr>
          <p:cNvSpPr>
            <a:spLocks noGrp="1"/>
          </p:cNvSpPr>
          <p:nvPr>
            <p:ph type="pic" sz="quarter" idx="43"/>
          </p:nvPr>
        </p:nvSpPr>
        <p:spPr>
          <a:xfrm>
            <a:off x="5090585" y="5340350"/>
            <a:ext cx="1993900" cy="933450"/>
          </a:xfrm>
        </p:spPr>
        <p:txBody>
          <a:bodyPr/>
          <a:lstStyle>
            <a:lvl1pPr algn="l">
              <a:defRPr/>
            </a:lvl1pPr>
          </a:lstStyle>
          <a:p>
            <a:r>
              <a:rPr lang="en-US" dirty="0"/>
              <a:t>Click icon to add picture</a:t>
            </a:r>
            <a:endParaRPr lang="en-GB" dirty="0"/>
          </a:p>
        </p:txBody>
      </p:sp>
      <p:sp>
        <p:nvSpPr>
          <p:cNvPr id="50" name="Picture Placeholder 16">
            <a:extLst>
              <a:ext uri="{FF2B5EF4-FFF2-40B4-BE49-F238E27FC236}">
                <a16:creationId xmlns:a16="http://schemas.microsoft.com/office/drawing/2014/main" id="{797BB670-E3C9-554C-86DF-9E4BA60D019B}"/>
              </a:ext>
            </a:extLst>
          </p:cNvPr>
          <p:cNvSpPr>
            <a:spLocks noGrp="1"/>
          </p:cNvSpPr>
          <p:nvPr>
            <p:ph type="pic" sz="quarter" idx="44"/>
          </p:nvPr>
        </p:nvSpPr>
        <p:spPr>
          <a:xfrm>
            <a:off x="7549093" y="5340350"/>
            <a:ext cx="1993900" cy="933450"/>
          </a:xfrm>
        </p:spPr>
        <p:txBody>
          <a:bodyPr/>
          <a:lstStyle>
            <a:lvl1pPr algn="l">
              <a:defRPr/>
            </a:lvl1pPr>
          </a:lstStyle>
          <a:p>
            <a:r>
              <a:rPr lang="en-US" dirty="0"/>
              <a:t>Click icon to add picture</a:t>
            </a:r>
            <a:endParaRPr lang="en-GB" dirty="0"/>
          </a:p>
        </p:txBody>
      </p:sp>
      <p:sp>
        <p:nvSpPr>
          <p:cNvPr id="51" name="Picture Placeholder 16">
            <a:extLst>
              <a:ext uri="{FF2B5EF4-FFF2-40B4-BE49-F238E27FC236}">
                <a16:creationId xmlns:a16="http://schemas.microsoft.com/office/drawing/2014/main" id="{22037A3F-F86A-1A4B-85D6-8C9B54A8AFAF}"/>
              </a:ext>
            </a:extLst>
          </p:cNvPr>
          <p:cNvSpPr>
            <a:spLocks noGrp="1"/>
          </p:cNvSpPr>
          <p:nvPr>
            <p:ph type="pic" sz="quarter" idx="45"/>
          </p:nvPr>
        </p:nvSpPr>
        <p:spPr>
          <a:xfrm>
            <a:off x="10007601" y="5340350"/>
            <a:ext cx="1993900" cy="933450"/>
          </a:xfrm>
        </p:spPr>
        <p:txBody>
          <a:bodyPr/>
          <a:lstStyle>
            <a:lvl1pPr algn="l">
              <a:defRPr/>
            </a:lvl1pPr>
          </a:lstStyle>
          <a:p>
            <a:r>
              <a:rPr lang="en-US" dirty="0"/>
              <a:t>Click icon to add picture</a:t>
            </a:r>
            <a:endParaRPr lang="en-GB" dirty="0"/>
          </a:p>
        </p:txBody>
      </p:sp>
      <p:sp>
        <p:nvSpPr>
          <p:cNvPr id="52" name="Date Placeholder 6">
            <a:extLst>
              <a:ext uri="{FF2B5EF4-FFF2-40B4-BE49-F238E27FC236}">
                <a16:creationId xmlns:a16="http://schemas.microsoft.com/office/drawing/2014/main" id="{7C6DB2CB-27DC-D24F-8E9E-32D053209BB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43934" y="6535168"/>
            <a:ext cx="3516468" cy="269099"/>
          </a:xfrm>
        </p:spPr>
        <p:txBody>
          <a:bodyPr/>
          <a:lstStyle/>
          <a:p>
            <a:fld id="{77CA9FC7-5466-46DE-874D-998A82F87826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20/10/2024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3" name="Footer Placeholder 7">
            <a:extLst>
              <a:ext uri="{FF2B5EF4-FFF2-40B4-BE49-F238E27FC236}">
                <a16:creationId xmlns:a16="http://schemas.microsoft.com/office/drawing/2014/main" id="{D45F8D49-FF08-884F-8A32-02BE4AC709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971223" y="6535168"/>
            <a:ext cx="4252356" cy="269099"/>
          </a:xfrm>
        </p:spPr>
        <p:txBody>
          <a:bodyPr/>
          <a:lstStyle/>
          <a:p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4" name="Slide Number Placeholder 8">
            <a:extLst>
              <a:ext uri="{FF2B5EF4-FFF2-40B4-BE49-F238E27FC236}">
                <a16:creationId xmlns:a16="http://schemas.microsoft.com/office/drawing/2014/main" id="{2E04AB5E-6263-7D4B-A6BF-85AE912332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34401" y="6535167"/>
            <a:ext cx="3467100" cy="276408"/>
          </a:xfrm>
        </p:spPr>
        <p:txBody>
          <a:bodyPr/>
          <a:lstStyle/>
          <a:p>
            <a:fld id="{7A62E9AC-78E1-4799-8562-C66A38A92102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789221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3935" y="1029811"/>
            <a:ext cx="11857565" cy="2219803"/>
          </a:xfrm>
        </p:spPr>
        <p:txBody>
          <a:bodyPr>
            <a:normAutofit/>
          </a:bodyPr>
          <a:lstStyle>
            <a:lvl1pPr>
              <a:defRPr sz="1200"/>
            </a:lvl1pPr>
            <a:lvl2pPr>
              <a:defRPr sz="1050"/>
            </a:lvl2pPr>
            <a:lvl3pPr>
              <a:defRPr sz="900"/>
            </a:lvl3pPr>
            <a:lvl4pPr>
              <a:defRPr sz="825"/>
            </a:lvl4pPr>
            <a:lvl5pPr>
              <a:defRPr sz="788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3934" y="3608389"/>
            <a:ext cx="11857567" cy="2665411"/>
          </a:xfrm>
        </p:spPr>
        <p:txBody>
          <a:bodyPr>
            <a:normAutofit/>
          </a:bodyPr>
          <a:lstStyle>
            <a:lvl1pPr>
              <a:defRPr sz="1200"/>
            </a:lvl1pPr>
            <a:lvl2pPr>
              <a:defRPr sz="1050"/>
            </a:lvl2pPr>
            <a:lvl3pPr>
              <a:defRPr sz="900"/>
            </a:lvl3pPr>
            <a:lvl4pPr>
              <a:defRPr sz="825"/>
            </a:lvl4pPr>
            <a:lvl5pPr>
              <a:defRPr sz="788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Date Placeholder 6">
            <a:extLst>
              <a:ext uri="{FF2B5EF4-FFF2-40B4-BE49-F238E27FC236}">
                <a16:creationId xmlns:a16="http://schemas.microsoft.com/office/drawing/2014/main" id="{3E839737-B756-CA4E-ABC8-F8C132B8347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43934" y="6535168"/>
            <a:ext cx="3516468" cy="269099"/>
          </a:xfrm>
        </p:spPr>
        <p:txBody>
          <a:bodyPr/>
          <a:lstStyle/>
          <a:p>
            <a:fld id="{77CA9FC7-5466-46DE-874D-998A82F87826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20/10/2024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1" name="Footer Placeholder 7">
            <a:extLst>
              <a:ext uri="{FF2B5EF4-FFF2-40B4-BE49-F238E27FC236}">
                <a16:creationId xmlns:a16="http://schemas.microsoft.com/office/drawing/2014/main" id="{85A22785-7802-8B4B-8CDF-3E957B9FDC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971223" y="6535168"/>
            <a:ext cx="4252356" cy="269099"/>
          </a:xfrm>
        </p:spPr>
        <p:txBody>
          <a:bodyPr/>
          <a:lstStyle/>
          <a:p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2" name="Slide Number Placeholder 8">
            <a:extLst>
              <a:ext uri="{FF2B5EF4-FFF2-40B4-BE49-F238E27FC236}">
                <a16:creationId xmlns:a16="http://schemas.microsoft.com/office/drawing/2014/main" id="{DA51A499-B959-534A-B924-7D41A9348E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34401" y="6535167"/>
            <a:ext cx="3467100" cy="276408"/>
          </a:xfrm>
        </p:spPr>
        <p:txBody>
          <a:bodyPr/>
          <a:lstStyle/>
          <a:p>
            <a:fld id="{7A62E9AC-78E1-4799-8562-C66A38A92102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52F46261-3FC1-7846-B7FB-E27644332D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00865" y="80963"/>
            <a:ext cx="9200635" cy="61478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082311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3934" y="1029813"/>
            <a:ext cx="11869071" cy="960355"/>
          </a:xfrm>
        </p:spPr>
        <p:txBody>
          <a:bodyPr>
            <a:normAutofit/>
          </a:bodyPr>
          <a:lstStyle>
            <a:lvl1pPr>
              <a:defRPr sz="1200"/>
            </a:lvl1pPr>
            <a:lvl2pPr>
              <a:defRPr sz="1050"/>
            </a:lvl2pPr>
            <a:lvl3pPr>
              <a:defRPr sz="900"/>
            </a:lvl3pPr>
            <a:lvl4pPr>
              <a:defRPr sz="825"/>
            </a:lvl4pPr>
            <a:lvl5pPr>
              <a:defRPr sz="788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3934" y="2224187"/>
            <a:ext cx="11841031" cy="2284434"/>
          </a:xfrm>
        </p:spPr>
        <p:txBody>
          <a:bodyPr>
            <a:normAutofit/>
          </a:bodyPr>
          <a:lstStyle>
            <a:lvl1pPr>
              <a:defRPr sz="1200"/>
            </a:lvl1pPr>
            <a:lvl2pPr>
              <a:defRPr sz="1050"/>
            </a:lvl2pPr>
            <a:lvl3pPr>
              <a:defRPr sz="900"/>
            </a:lvl3pPr>
            <a:lvl4pPr>
              <a:defRPr sz="825"/>
            </a:lvl4pPr>
            <a:lvl5pPr>
              <a:defRPr sz="788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Content Placeholder 5"/>
          <p:cNvSpPr>
            <a:spLocks noGrp="1"/>
          </p:cNvSpPr>
          <p:nvPr>
            <p:ph sz="quarter" idx="13"/>
          </p:nvPr>
        </p:nvSpPr>
        <p:spPr>
          <a:xfrm>
            <a:off x="143933" y="4731000"/>
            <a:ext cx="11869072" cy="1585447"/>
          </a:xfrm>
        </p:spPr>
        <p:txBody>
          <a:bodyPr>
            <a:normAutofit/>
          </a:bodyPr>
          <a:lstStyle>
            <a:lvl1pPr>
              <a:defRPr sz="1200"/>
            </a:lvl1pPr>
            <a:lvl2pPr>
              <a:defRPr sz="1050"/>
            </a:lvl2pPr>
            <a:lvl3pPr>
              <a:defRPr sz="900"/>
            </a:lvl3pPr>
            <a:lvl4pPr>
              <a:defRPr sz="825"/>
            </a:lvl4pPr>
            <a:lvl5pPr>
              <a:defRPr sz="788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Date Placeholder 6">
            <a:extLst>
              <a:ext uri="{FF2B5EF4-FFF2-40B4-BE49-F238E27FC236}">
                <a16:creationId xmlns:a16="http://schemas.microsoft.com/office/drawing/2014/main" id="{2AC3398A-8C69-344D-B6AA-2B24CEEA9A8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43934" y="6535168"/>
            <a:ext cx="3516468" cy="269099"/>
          </a:xfrm>
        </p:spPr>
        <p:txBody>
          <a:bodyPr/>
          <a:lstStyle/>
          <a:p>
            <a:fld id="{77CA9FC7-5466-46DE-874D-998A82F87826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20/10/2024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3" name="Footer Placeholder 7">
            <a:extLst>
              <a:ext uri="{FF2B5EF4-FFF2-40B4-BE49-F238E27FC236}">
                <a16:creationId xmlns:a16="http://schemas.microsoft.com/office/drawing/2014/main" id="{A2E13509-CAD1-6E44-B633-BBCECEBD54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971223" y="6535168"/>
            <a:ext cx="4252356" cy="269099"/>
          </a:xfrm>
        </p:spPr>
        <p:txBody>
          <a:bodyPr/>
          <a:lstStyle/>
          <a:p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4" name="Slide Number Placeholder 8">
            <a:extLst>
              <a:ext uri="{FF2B5EF4-FFF2-40B4-BE49-F238E27FC236}">
                <a16:creationId xmlns:a16="http://schemas.microsoft.com/office/drawing/2014/main" id="{9064339B-68AC-7E40-90C1-6A86DAB176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34401" y="6535167"/>
            <a:ext cx="3467100" cy="276408"/>
          </a:xfrm>
        </p:spPr>
        <p:txBody>
          <a:bodyPr/>
          <a:lstStyle/>
          <a:p>
            <a:fld id="{7A62E9AC-78E1-4799-8562-C66A38A92102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DEC4E654-BA4D-C342-9765-9B523C396C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00865" y="80963"/>
            <a:ext cx="9200635" cy="61478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436943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3933" y="1016001"/>
            <a:ext cx="11857567" cy="328105"/>
          </a:xfrm>
        </p:spPr>
        <p:txBody>
          <a:bodyPr anchor="ctr">
            <a:normAutofit/>
          </a:bodyPr>
          <a:lstStyle>
            <a:lvl1pPr marL="0" indent="0">
              <a:buNone/>
              <a:defRPr sz="1350" b="1">
                <a:solidFill>
                  <a:srgbClr val="951F39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3935" y="1459810"/>
            <a:ext cx="11857565" cy="1969190"/>
          </a:xfrm>
        </p:spPr>
        <p:txBody>
          <a:bodyPr>
            <a:normAutofit/>
          </a:bodyPr>
          <a:lstStyle>
            <a:lvl1pPr>
              <a:defRPr sz="1200"/>
            </a:lvl1pPr>
            <a:lvl2pPr>
              <a:defRPr sz="1050"/>
            </a:lvl2pPr>
            <a:lvl3pPr>
              <a:defRPr sz="900"/>
            </a:lvl3pPr>
            <a:lvl4pPr>
              <a:defRPr sz="825"/>
            </a:lvl4pPr>
            <a:lvl5pPr>
              <a:defRPr sz="788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3934" y="3924688"/>
            <a:ext cx="11840969" cy="328105"/>
          </a:xfrm>
        </p:spPr>
        <p:txBody>
          <a:bodyPr anchor="ctr">
            <a:normAutofit/>
          </a:bodyPr>
          <a:lstStyle>
            <a:lvl1pPr marL="0" indent="0">
              <a:buNone/>
              <a:defRPr sz="1350" b="1">
                <a:solidFill>
                  <a:srgbClr val="951F39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3934" y="4339050"/>
            <a:ext cx="11857567" cy="1934750"/>
          </a:xfrm>
        </p:spPr>
        <p:txBody>
          <a:bodyPr>
            <a:normAutofit/>
          </a:bodyPr>
          <a:lstStyle>
            <a:lvl1pPr>
              <a:defRPr sz="1200"/>
            </a:lvl1pPr>
            <a:lvl2pPr>
              <a:defRPr sz="1050"/>
            </a:lvl2pPr>
            <a:lvl3pPr>
              <a:defRPr sz="900"/>
            </a:lvl3pPr>
            <a:lvl4pPr>
              <a:defRPr sz="825"/>
            </a:lvl4pPr>
            <a:lvl5pPr>
              <a:defRPr sz="788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Date Placeholder 6">
            <a:extLst>
              <a:ext uri="{FF2B5EF4-FFF2-40B4-BE49-F238E27FC236}">
                <a16:creationId xmlns:a16="http://schemas.microsoft.com/office/drawing/2014/main" id="{05FC3307-0292-D043-82B7-6AAC3AFAE0C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43934" y="6535168"/>
            <a:ext cx="3516468" cy="269099"/>
          </a:xfrm>
        </p:spPr>
        <p:txBody>
          <a:bodyPr/>
          <a:lstStyle/>
          <a:p>
            <a:fld id="{77CA9FC7-5466-46DE-874D-998A82F87826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20/10/2024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1" name="Footer Placeholder 7">
            <a:extLst>
              <a:ext uri="{FF2B5EF4-FFF2-40B4-BE49-F238E27FC236}">
                <a16:creationId xmlns:a16="http://schemas.microsoft.com/office/drawing/2014/main" id="{3341AF24-928B-D54C-8B4A-FFFC098377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971223" y="6535168"/>
            <a:ext cx="4252356" cy="269099"/>
          </a:xfrm>
        </p:spPr>
        <p:txBody>
          <a:bodyPr/>
          <a:lstStyle/>
          <a:p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2" name="Slide Number Placeholder 8">
            <a:extLst>
              <a:ext uri="{FF2B5EF4-FFF2-40B4-BE49-F238E27FC236}">
                <a16:creationId xmlns:a16="http://schemas.microsoft.com/office/drawing/2014/main" id="{66215DAF-3FEF-1C4F-BB8D-F20FE2F5B7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34401" y="6535167"/>
            <a:ext cx="3467100" cy="276408"/>
          </a:xfrm>
        </p:spPr>
        <p:txBody>
          <a:bodyPr/>
          <a:lstStyle/>
          <a:p>
            <a:fld id="{7A62E9AC-78E1-4799-8562-C66A38A92102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0A0ABA23-029B-674A-952D-E3FC333E15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00865" y="80963"/>
            <a:ext cx="9200635" cy="61478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069457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3933" y="1026949"/>
            <a:ext cx="11857567" cy="328105"/>
          </a:xfrm>
        </p:spPr>
        <p:txBody>
          <a:bodyPr anchor="ctr">
            <a:normAutofit/>
          </a:bodyPr>
          <a:lstStyle>
            <a:lvl1pPr marL="0" indent="0">
              <a:buNone/>
              <a:defRPr sz="1350" b="1">
                <a:solidFill>
                  <a:srgbClr val="951F39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3935" y="1497393"/>
            <a:ext cx="11857565" cy="1934750"/>
          </a:xfrm>
        </p:spPr>
        <p:txBody>
          <a:bodyPr>
            <a:normAutofit/>
          </a:bodyPr>
          <a:lstStyle>
            <a:lvl1pPr>
              <a:defRPr sz="1200"/>
            </a:lvl1pPr>
            <a:lvl2pPr>
              <a:defRPr sz="1050"/>
            </a:lvl2pPr>
            <a:lvl3pPr>
              <a:defRPr sz="900"/>
            </a:lvl3pPr>
            <a:lvl4pPr>
              <a:defRPr sz="825"/>
            </a:lvl4pPr>
            <a:lvl5pPr>
              <a:defRPr sz="788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Date Placeholder 6">
            <a:extLst>
              <a:ext uri="{FF2B5EF4-FFF2-40B4-BE49-F238E27FC236}">
                <a16:creationId xmlns:a16="http://schemas.microsoft.com/office/drawing/2014/main" id="{4359DF5A-0941-A34F-B470-DA298072EA4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43934" y="6535168"/>
            <a:ext cx="3516468" cy="269099"/>
          </a:xfrm>
        </p:spPr>
        <p:txBody>
          <a:bodyPr/>
          <a:lstStyle/>
          <a:p>
            <a:fld id="{77CA9FC7-5466-46DE-874D-998A82F87826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20/10/2024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2" name="Footer Placeholder 7">
            <a:extLst>
              <a:ext uri="{FF2B5EF4-FFF2-40B4-BE49-F238E27FC236}">
                <a16:creationId xmlns:a16="http://schemas.microsoft.com/office/drawing/2014/main" id="{2D24C1BB-69D0-B74B-9CF8-3DF0C21C04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971223" y="6535168"/>
            <a:ext cx="4252356" cy="269099"/>
          </a:xfrm>
        </p:spPr>
        <p:txBody>
          <a:bodyPr/>
          <a:lstStyle/>
          <a:p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3" name="Slide Number Placeholder 8">
            <a:extLst>
              <a:ext uri="{FF2B5EF4-FFF2-40B4-BE49-F238E27FC236}">
                <a16:creationId xmlns:a16="http://schemas.microsoft.com/office/drawing/2014/main" id="{A049738A-1309-5F43-8FEC-769F007FE3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34401" y="6535167"/>
            <a:ext cx="3467100" cy="276408"/>
          </a:xfrm>
        </p:spPr>
        <p:txBody>
          <a:bodyPr/>
          <a:lstStyle/>
          <a:p>
            <a:fld id="{7A62E9AC-78E1-4799-8562-C66A38A92102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BE28B4B7-B8AE-B64C-B596-A0D02C2E09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00865" y="80963"/>
            <a:ext cx="9200635" cy="61478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7CF04514-B064-3643-8427-22BBFD35D333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143933" y="3873183"/>
            <a:ext cx="11857567" cy="328105"/>
          </a:xfrm>
        </p:spPr>
        <p:txBody>
          <a:bodyPr anchor="ctr">
            <a:normAutofit/>
          </a:bodyPr>
          <a:lstStyle>
            <a:lvl1pPr marL="0" indent="0">
              <a:buNone/>
              <a:defRPr sz="1350" b="1">
                <a:solidFill>
                  <a:srgbClr val="951F39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Content Placeholder 3">
            <a:extLst>
              <a:ext uri="{FF2B5EF4-FFF2-40B4-BE49-F238E27FC236}">
                <a16:creationId xmlns:a16="http://schemas.microsoft.com/office/drawing/2014/main" id="{E91A43E6-B137-B840-A946-BB61011F1707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143935" y="4343627"/>
            <a:ext cx="11857565" cy="1934750"/>
          </a:xfrm>
        </p:spPr>
        <p:txBody>
          <a:bodyPr>
            <a:normAutofit/>
          </a:bodyPr>
          <a:lstStyle>
            <a:lvl1pPr>
              <a:defRPr sz="1200"/>
            </a:lvl1pPr>
            <a:lvl2pPr>
              <a:defRPr sz="1050"/>
            </a:lvl2pPr>
            <a:lvl3pPr>
              <a:defRPr sz="900"/>
            </a:lvl3pPr>
            <a:lvl4pPr>
              <a:defRPr sz="825"/>
            </a:lvl4pPr>
            <a:lvl5pPr>
              <a:defRPr sz="788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404438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932" y="1026949"/>
            <a:ext cx="4792633" cy="1030451"/>
          </a:xfrm>
        </p:spPr>
        <p:txBody>
          <a:bodyPr anchor="ctr" anchorCtr="0"/>
          <a:lstStyle>
            <a:lvl1pPr>
              <a:defRPr sz="2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1026948"/>
            <a:ext cx="6818312" cy="5246852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3933" y="2214282"/>
            <a:ext cx="4792632" cy="405951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0" name="Date Placeholder 6">
            <a:extLst>
              <a:ext uri="{FF2B5EF4-FFF2-40B4-BE49-F238E27FC236}">
                <a16:creationId xmlns:a16="http://schemas.microsoft.com/office/drawing/2014/main" id="{6A17F1A8-202F-4045-88BD-464BAE96A1B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43934" y="6535168"/>
            <a:ext cx="3516468" cy="269099"/>
          </a:xfrm>
        </p:spPr>
        <p:txBody>
          <a:bodyPr/>
          <a:lstStyle/>
          <a:p>
            <a:fld id="{77CA9FC7-5466-46DE-874D-998A82F87826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20/10/2024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1" name="Footer Placeholder 7">
            <a:extLst>
              <a:ext uri="{FF2B5EF4-FFF2-40B4-BE49-F238E27FC236}">
                <a16:creationId xmlns:a16="http://schemas.microsoft.com/office/drawing/2014/main" id="{080D0117-E6BF-C04E-9EF6-5790DF97FF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971223" y="6535168"/>
            <a:ext cx="4252356" cy="269099"/>
          </a:xfrm>
        </p:spPr>
        <p:txBody>
          <a:bodyPr/>
          <a:lstStyle/>
          <a:p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2" name="Slide Number Placeholder 8">
            <a:extLst>
              <a:ext uri="{FF2B5EF4-FFF2-40B4-BE49-F238E27FC236}">
                <a16:creationId xmlns:a16="http://schemas.microsoft.com/office/drawing/2014/main" id="{E8B3707F-E84E-9F4B-BDF8-05D474C5BD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34401" y="6535167"/>
            <a:ext cx="3467100" cy="276408"/>
          </a:xfrm>
        </p:spPr>
        <p:txBody>
          <a:bodyPr/>
          <a:lstStyle/>
          <a:p>
            <a:fld id="{7A62E9AC-78E1-4799-8562-C66A38A92102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597448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934" y="1016000"/>
            <a:ext cx="4524175" cy="1471864"/>
          </a:xfrm>
        </p:spPr>
        <p:txBody>
          <a:bodyPr anchor="ctr"/>
          <a:lstStyle>
            <a:lvl1pPr algn="ctr">
              <a:defRPr sz="2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03905" y="1016000"/>
            <a:ext cx="6897595" cy="5225002"/>
          </a:xfrm>
        </p:spPr>
        <p:txBody>
          <a:bodyPr/>
          <a:lstStyle>
            <a:lvl1pPr marL="300038" indent="-300038">
              <a:buFont typeface="Wingdings" panose="05000000000000000000" pitchFamily="2" charset="2"/>
              <a:buChar char="q"/>
              <a:defRPr sz="2400"/>
            </a:lvl1pPr>
            <a:lvl2pPr marL="346472" indent="-46435"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Date Placeholder 6">
            <a:extLst>
              <a:ext uri="{FF2B5EF4-FFF2-40B4-BE49-F238E27FC236}">
                <a16:creationId xmlns:a16="http://schemas.microsoft.com/office/drawing/2014/main" id="{92DD6CE2-9C4E-854A-B9BA-5349CFA17B5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43934" y="6535168"/>
            <a:ext cx="3516468" cy="269099"/>
          </a:xfrm>
        </p:spPr>
        <p:txBody>
          <a:bodyPr/>
          <a:lstStyle/>
          <a:p>
            <a:fld id="{77CA9FC7-5466-46DE-874D-998A82F87826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20/10/2024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Footer Placeholder 7">
            <a:extLst>
              <a:ext uri="{FF2B5EF4-FFF2-40B4-BE49-F238E27FC236}">
                <a16:creationId xmlns:a16="http://schemas.microsoft.com/office/drawing/2014/main" id="{85134BD9-7E38-3F43-A316-E6CB9C2670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971223" y="6535168"/>
            <a:ext cx="4252356" cy="269099"/>
          </a:xfrm>
        </p:spPr>
        <p:txBody>
          <a:bodyPr/>
          <a:lstStyle/>
          <a:p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Slide Number Placeholder 8">
            <a:extLst>
              <a:ext uri="{FF2B5EF4-FFF2-40B4-BE49-F238E27FC236}">
                <a16:creationId xmlns:a16="http://schemas.microsoft.com/office/drawing/2014/main" id="{F87C7D7F-130E-0A47-8DC6-7E0749A0FC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34401" y="6535167"/>
            <a:ext cx="3467100" cy="276408"/>
          </a:xfrm>
        </p:spPr>
        <p:txBody>
          <a:bodyPr/>
          <a:lstStyle/>
          <a:p>
            <a:fld id="{7A62E9AC-78E1-4799-8562-C66A38A92102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160844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934" y="1016000"/>
            <a:ext cx="4628092" cy="1462596"/>
          </a:xfrm>
        </p:spPr>
        <p:txBody>
          <a:bodyPr anchor="ctr" anchorCtr="0"/>
          <a:lstStyle>
            <a:lvl1pPr>
              <a:defRPr sz="2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1016001"/>
            <a:ext cx="6172200" cy="4845053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3934" y="2707341"/>
            <a:ext cx="4628092" cy="3582843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CA9FC7-5466-46DE-874D-998A82F87826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20/10/2024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62E9AC-78E1-4799-8562-C66A38A92102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339463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3934" y="1016000"/>
            <a:ext cx="11841033" cy="52578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CA9FC7-5466-46DE-874D-998A82F87826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20/10/2024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62E9AC-78E1-4799-8562-C66A38A92102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553833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1016000"/>
            <a:ext cx="3276600" cy="52578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3935" y="1016000"/>
            <a:ext cx="8428568" cy="52578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CA9FC7-5466-46DE-874D-998A82F87826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20/10/2024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62E9AC-78E1-4799-8562-C66A38A92102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438053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1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933" y="1016001"/>
            <a:ext cx="4505761" cy="1446213"/>
          </a:xfrm>
        </p:spPr>
        <p:txBody>
          <a:bodyPr anchor="ctr" anchorCtr="0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1016000"/>
            <a:ext cx="6818312" cy="5257800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3933" y="2716306"/>
            <a:ext cx="4505761" cy="3557494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CA9FC7-5466-46DE-874D-998A82F87826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20/10/2024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62E9AC-78E1-4799-8562-C66A38A92102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94547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1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934" y="1016000"/>
            <a:ext cx="4628092" cy="1195386"/>
          </a:xfrm>
        </p:spPr>
        <p:txBody>
          <a:bodyPr anchor="ctr" anchorCtr="0"/>
          <a:lstStyle>
            <a:lvl1pPr>
              <a:defRPr sz="2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1016000"/>
            <a:ext cx="6172200" cy="5257800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3934" y="2462212"/>
            <a:ext cx="4628092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CA9FC7-5466-46DE-874D-998A82F87826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20/10/2024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62E9AC-78E1-4799-8562-C66A38A92102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77121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1_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CA9FC7-5466-46DE-874D-998A82F87826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20/10/2024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62E9AC-78E1-4799-8562-C66A38A92102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0121387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372602" y="1016000"/>
            <a:ext cx="2628900" cy="52578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3935" y="1016000"/>
            <a:ext cx="9062075" cy="52578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CA9FC7-5466-46DE-874D-998A82F87826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20/10/2024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62E9AC-78E1-4799-8562-C66A38A92102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E760B41B-5437-D54B-8D58-590CEC288068}"/>
              </a:ext>
            </a:extLst>
          </p:cNvPr>
          <p:cNvSpPr txBox="1">
            <a:spLocks/>
          </p:cNvSpPr>
          <p:nvPr userDrawn="1"/>
        </p:nvSpPr>
        <p:spPr>
          <a:xfrm>
            <a:off x="2800866" y="80963"/>
            <a:ext cx="9184101" cy="614787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/>
          </a:bodyPr>
          <a:lstStyle>
            <a:lvl1pPr marL="86916" indent="0"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tabLst>
                <a:tab pos="213122" algn="l"/>
              </a:tabLst>
              <a:defRPr sz="1500" b="1" kern="1200" baseline="0">
                <a:solidFill>
                  <a:srgbClr val="53575A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500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43117479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hart Placeholder 2"/>
          <p:cNvSpPr>
            <a:spLocks noGrp="1"/>
          </p:cNvSpPr>
          <p:nvPr>
            <p:ph type="chart" idx="1"/>
          </p:nvPr>
        </p:nvSpPr>
        <p:spPr>
          <a:xfrm>
            <a:off x="143935" y="1016000"/>
            <a:ext cx="11857565" cy="5257800"/>
          </a:xfrm>
        </p:spPr>
        <p:txBody>
          <a:bodyPr/>
          <a:lstStyle/>
          <a:p>
            <a:pPr lvl="0"/>
            <a:endParaRPr lang="en-US" noProof="0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EC768870-C5E4-7A4A-AA12-C3A233E2D0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00866" y="80963"/>
            <a:ext cx="9184101" cy="61478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81570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89EEF4-A2A7-423F-9BF7-476C6DE372B9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20/10/2024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67C9C5-C58C-4A7A-9364-BE38CE72E13A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2" name="Picture Placeholder 6"/>
          <p:cNvSpPr>
            <a:spLocks noGrp="1"/>
          </p:cNvSpPr>
          <p:nvPr>
            <p:ph type="pic" sz="quarter" idx="18"/>
          </p:nvPr>
        </p:nvSpPr>
        <p:spPr>
          <a:xfrm>
            <a:off x="160571" y="1016001"/>
            <a:ext cx="2285120" cy="1218481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US" dirty="0"/>
          </a:p>
        </p:txBody>
      </p:sp>
      <p:sp>
        <p:nvSpPr>
          <p:cNvPr id="13" name="Picture Placeholder 6"/>
          <p:cNvSpPr>
            <a:spLocks noGrp="1"/>
          </p:cNvSpPr>
          <p:nvPr>
            <p:ph type="pic" sz="quarter" idx="19"/>
          </p:nvPr>
        </p:nvSpPr>
        <p:spPr>
          <a:xfrm>
            <a:off x="2551505" y="1016001"/>
            <a:ext cx="2285120" cy="1218481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US" dirty="0"/>
          </a:p>
        </p:txBody>
      </p:sp>
      <p:sp>
        <p:nvSpPr>
          <p:cNvPr id="14" name="Picture Placeholder 6"/>
          <p:cNvSpPr>
            <a:spLocks noGrp="1"/>
          </p:cNvSpPr>
          <p:nvPr>
            <p:ph type="pic" sz="quarter" idx="20"/>
          </p:nvPr>
        </p:nvSpPr>
        <p:spPr>
          <a:xfrm>
            <a:off x="4942440" y="1016001"/>
            <a:ext cx="2285120" cy="1218481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US" dirty="0"/>
          </a:p>
        </p:txBody>
      </p:sp>
      <p:sp>
        <p:nvSpPr>
          <p:cNvPr id="15" name="Picture Placeholder 6"/>
          <p:cNvSpPr>
            <a:spLocks noGrp="1"/>
          </p:cNvSpPr>
          <p:nvPr>
            <p:ph type="pic" sz="quarter" idx="21"/>
          </p:nvPr>
        </p:nvSpPr>
        <p:spPr>
          <a:xfrm>
            <a:off x="7333375" y="1016001"/>
            <a:ext cx="2285120" cy="1218481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US" dirty="0"/>
          </a:p>
        </p:txBody>
      </p:sp>
      <p:sp>
        <p:nvSpPr>
          <p:cNvPr id="16" name="Picture Placeholder 6"/>
          <p:cNvSpPr>
            <a:spLocks noGrp="1"/>
          </p:cNvSpPr>
          <p:nvPr>
            <p:ph type="pic" sz="quarter" idx="22"/>
          </p:nvPr>
        </p:nvSpPr>
        <p:spPr>
          <a:xfrm>
            <a:off x="9724308" y="1016001"/>
            <a:ext cx="2285120" cy="1218481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US" dirty="0"/>
          </a:p>
        </p:txBody>
      </p:sp>
      <p:sp>
        <p:nvSpPr>
          <p:cNvPr id="23" name="Text Placeholder 22"/>
          <p:cNvSpPr>
            <a:spLocks noGrp="1"/>
          </p:cNvSpPr>
          <p:nvPr>
            <p:ph type="body" sz="quarter" idx="28"/>
          </p:nvPr>
        </p:nvSpPr>
        <p:spPr>
          <a:xfrm>
            <a:off x="143934" y="2349905"/>
            <a:ext cx="2301009" cy="899708"/>
          </a:xfrm>
        </p:spPr>
        <p:txBody>
          <a:bodyPr>
            <a:normAutofit/>
          </a:bodyPr>
          <a:lstStyle>
            <a:lvl1pPr marL="0" indent="0">
              <a:buNone/>
              <a:defRPr sz="675"/>
            </a:lvl1pPr>
          </a:lstStyle>
          <a:p>
            <a:pPr lvl="0"/>
            <a:endParaRPr lang="en-US" dirty="0"/>
          </a:p>
        </p:txBody>
      </p:sp>
      <p:sp>
        <p:nvSpPr>
          <p:cNvPr id="25" name="Text Placeholder 22"/>
          <p:cNvSpPr>
            <a:spLocks noGrp="1"/>
          </p:cNvSpPr>
          <p:nvPr>
            <p:ph type="body" sz="quarter" idx="30"/>
          </p:nvPr>
        </p:nvSpPr>
        <p:spPr>
          <a:xfrm>
            <a:off x="2551505" y="2349905"/>
            <a:ext cx="2282651" cy="899708"/>
          </a:xfrm>
        </p:spPr>
        <p:txBody>
          <a:bodyPr>
            <a:normAutofit/>
          </a:bodyPr>
          <a:lstStyle>
            <a:lvl1pPr marL="0" indent="0">
              <a:buNone/>
              <a:defRPr sz="675"/>
            </a:lvl1pPr>
          </a:lstStyle>
          <a:p>
            <a:pPr lvl="0"/>
            <a:endParaRPr lang="en-US" dirty="0"/>
          </a:p>
        </p:txBody>
      </p:sp>
      <p:sp>
        <p:nvSpPr>
          <p:cNvPr id="27" name="Text Placeholder 22"/>
          <p:cNvSpPr>
            <a:spLocks noGrp="1"/>
          </p:cNvSpPr>
          <p:nvPr>
            <p:ph type="body" sz="quarter" idx="32"/>
          </p:nvPr>
        </p:nvSpPr>
        <p:spPr>
          <a:xfrm>
            <a:off x="4940719" y="2349905"/>
            <a:ext cx="2282651" cy="899708"/>
          </a:xfrm>
        </p:spPr>
        <p:txBody>
          <a:bodyPr>
            <a:normAutofit/>
          </a:bodyPr>
          <a:lstStyle>
            <a:lvl1pPr marL="0" indent="0">
              <a:buNone/>
              <a:defRPr sz="675"/>
            </a:lvl1pPr>
          </a:lstStyle>
          <a:p>
            <a:pPr lvl="0"/>
            <a:endParaRPr lang="en-US" dirty="0"/>
          </a:p>
        </p:txBody>
      </p:sp>
      <p:sp>
        <p:nvSpPr>
          <p:cNvPr id="29" name="Text Placeholder 22"/>
          <p:cNvSpPr>
            <a:spLocks noGrp="1"/>
          </p:cNvSpPr>
          <p:nvPr>
            <p:ph type="body" sz="quarter" idx="34"/>
          </p:nvPr>
        </p:nvSpPr>
        <p:spPr>
          <a:xfrm>
            <a:off x="7329932" y="2349905"/>
            <a:ext cx="2282651" cy="899708"/>
          </a:xfrm>
        </p:spPr>
        <p:txBody>
          <a:bodyPr>
            <a:normAutofit/>
          </a:bodyPr>
          <a:lstStyle>
            <a:lvl1pPr marL="0" indent="0">
              <a:buNone/>
              <a:defRPr sz="675"/>
            </a:lvl1pPr>
          </a:lstStyle>
          <a:p>
            <a:pPr lvl="0"/>
            <a:endParaRPr lang="en-US" dirty="0"/>
          </a:p>
        </p:txBody>
      </p:sp>
      <p:sp>
        <p:nvSpPr>
          <p:cNvPr id="31" name="Text Placeholder 22"/>
          <p:cNvSpPr>
            <a:spLocks noGrp="1"/>
          </p:cNvSpPr>
          <p:nvPr>
            <p:ph type="body" sz="quarter" idx="36"/>
          </p:nvPr>
        </p:nvSpPr>
        <p:spPr>
          <a:xfrm>
            <a:off x="9719146" y="2349905"/>
            <a:ext cx="2282649" cy="899708"/>
          </a:xfrm>
        </p:spPr>
        <p:txBody>
          <a:bodyPr>
            <a:normAutofit/>
          </a:bodyPr>
          <a:lstStyle>
            <a:lvl1pPr marL="0" indent="0">
              <a:buNone/>
              <a:defRPr sz="675"/>
            </a:lvl1pPr>
          </a:lstStyle>
          <a:p>
            <a:pPr lvl="0"/>
            <a:endParaRPr lang="en-US" dirty="0"/>
          </a:p>
        </p:txBody>
      </p:sp>
      <p:sp>
        <p:nvSpPr>
          <p:cNvPr id="33" name="Picture Placeholder 6">
            <a:extLst>
              <a:ext uri="{FF2B5EF4-FFF2-40B4-BE49-F238E27FC236}">
                <a16:creationId xmlns:a16="http://schemas.microsoft.com/office/drawing/2014/main" id="{8BA94EFD-126E-3144-AA31-556FCA9A3CE0}"/>
              </a:ext>
            </a:extLst>
          </p:cNvPr>
          <p:cNvSpPr>
            <a:spLocks noGrp="1"/>
          </p:cNvSpPr>
          <p:nvPr>
            <p:ph type="pic" sz="quarter" idx="37"/>
          </p:nvPr>
        </p:nvSpPr>
        <p:spPr>
          <a:xfrm>
            <a:off x="160571" y="3615766"/>
            <a:ext cx="2285120" cy="1218481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US" dirty="0"/>
          </a:p>
        </p:txBody>
      </p:sp>
      <p:sp>
        <p:nvSpPr>
          <p:cNvPr id="34" name="Picture Placeholder 6">
            <a:extLst>
              <a:ext uri="{FF2B5EF4-FFF2-40B4-BE49-F238E27FC236}">
                <a16:creationId xmlns:a16="http://schemas.microsoft.com/office/drawing/2014/main" id="{977E27E9-782E-8D4C-9FCE-DA5E63CAA0EE}"/>
              </a:ext>
            </a:extLst>
          </p:cNvPr>
          <p:cNvSpPr>
            <a:spLocks noGrp="1"/>
          </p:cNvSpPr>
          <p:nvPr>
            <p:ph type="pic" sz="quarter" idx="38"/>
          </p:nvPr>
        </p:nvSpPr>
        <p:spPr>
          <a:xfrm>
            <a:off x="2551505" y="3615766"/>
            <a:ext cx="2285120" cy="1218481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US" dirty="0"/>
          </a:p>
        </p:txBody>
      </p:sp>
      <p:sp>
        <p:nvSpPr>
          <p:cNvPr id="35" name="Picture Placeholder 6">
            <a:extLst>
              <a:ext uri="{FF2B5EF4-FFF2-40B4-BE49-F238E27FC236}">
                <a16:creationId xmlns:a16="http://schemas.microsoft.com/office/drawing/2014/main" id="{2D5E64F5-8FD8-E040-9DC5-ACBEE38B993D}"/>
              </a:ext>
            </a:extLst>
          </p:cNvPr>
          <p:cNvSpPr>
            <a:spLocks noGrp="1"/>
          </p:cNvSpPr>
          <p:nvPr>
            <p:ph type="pic" sz="quarter" idx="39"/>
          </p:nvPr>
        </p:nvSpPr>
        <p:spPr>
          <a:xfrm>
            <a:off x="4942440" y="3615766"/>
            <a:ext cx="2285120" cy="1218481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US" dirty="0"/>
          </a:p>
        </p:txBody>
      </p:sp>
      <p:sp>
        <p:nvSpPr>
          <p:cNvPr id="36" name="Picture Placeholder 6">
            <a:extLst>
              <a:ext uri="{FF2B5EF4-FFF2-40B4-BE49-F238E27FC236}">
                <a16:creationId xmlns:a16="http://schemas.microsoft.com/office/drawing/2014/main" id="{19B6620C-04A1-514F-B7EC-C839EB8D0689}"/>
              </a:ext>
            </a:extLst>
          </p:cNvPr>
          <p:cNvSpPr>
            <a:spLocks noGrp="1"/>
          </p:cNvSpPr>
          <p:nvPr>
            <p:ph type="pic" sz="quarter" idx="40"/>
          </p:nvPr>
        </p:nvSpPr>
        <p:spPr>
          <a:xfrm>
            <a:off x="7333375" y="3615766"/>
            <a:ext cx="2285120" cy="1218481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US" dirty="0"/>
          </a:p>
        </p:txBody>
      </p:sp>
      <p:sp>
        <p:nvSpPr>
          <p:cNvPr id="37" name="Picture Placeholder 6">
            <a:extLst>
              <a:ext uri="{FF2B5EF4-FFF2-40B4-BE49-F238E27FC236}">
                <a16:creationId xmlns:a16="http://schemas.microsoft.com/office/drawing/2014/main" id="{0D1EB323-6B9D-424B-A12A-249FECD49649}"/>
              </a:ext>
            </a:extLst>
          </p:cNvPr>
          <p:cNvSpPr>
            <a:spLocks noGrp="1"/>
          </p:cNvSpPr>
          <p:nvPr>
            <p:ph type="pic" sz="quarter" idx="41"/>
          </p:nvPr>
        </p:nvSpPr>
        <p:spPr>
          <a:xfrm>
            <a:off x="9724308" y="3615766"/>
            <a:ext cx="2285120" cy="1218481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US" dirty="0"/>
          </a:p>
        </p:txBody>
      </p:sp>
      <p:sp>
        <p:nvSpPr>
          <p:cNvPr id="38" name="Text Placeholder 22">
            <a:extLst>
              <a:ext uri="{FF2B5EF4-FFF2-40B4-BE49-F238E27FC236}">
                <a16:creationId xmlns:a16="http://schemas.microsoft.com/office/drawing/2014/main" id="{109437BA-3B10-8049-93B8-64E634B29A8C}"/>
              </a:ext>
            </a:extLst>
          </p:cNvPr>
          <p:cNvSpPr>
            <a:spLocks noGrp="1"/>
          </p:cNvSpPr>
          <p:nvPr>
            <p:ph type="body" sz="quarter" idx="42"/>
          </p:nvPr>
        </p:nvSpPr>
        <p:spPr>
          <a:xfrm>
            <a:off x="143934" y="4949670"/>
            <a:ext cx="2301009" cy="899708"/>
          </a:xfrm>
        </p:spPr>
        <p:txBody>
          <a:bodyPr>
            <a:normAutofit/>
          </a:bodyPr>
          <a:lstStyle>
            <a:lvl1pPr marL="0" indent="0">
              <a:buNone/>
              <a:defRPr sz="675"/>
            </a:lvl1pPr>
          </a:lstStyle>
          <a:p>
            <a:pPr lvl="0"/>
            <a:endParaRPr lang="en-US" dirty="0"/>
          </a:p>
        </p:txBody>
      </p:sp>
      <p:sp>
        <p:nvSpPr>
          <p:cNvPr id="39" name="Text Placeholder 22">
            <a:extLst>
              <a:ext uri="{FF2B5EF4-FFF2-40B4-BE49-F238E27FC236}">
                <a16:creationId xmlns:a16="http://schemas.microsoft.com/office/drawing/2014/main" id="{472CD2F0-74F5-4149-962C-74E8F1FF3810}"/>
              </a:ext>
            </a:extLst>
          </p:cNvPr>
          <p:cNvSpPr>
            <a:spLocks noGrp="1"/>
          </p:cNvSpPr>
          <p:nvPr>
            <p:ph type="body" sz="quarter" idx="43"/>
          </p:nvPr>
        </p:nvSpPr>
        <p:spPr>
          <a:xfrm>
            <a:off x="2551505" y="4949670"/>
            <a:ext cx="2282651" cy="899708"/>
          </a:xfrm>
        </p:spPr>
        <p:txBody>
          <a:bodyPr>
            <a:normAutofit/>
          </a:bodyPr>
          <a:lstStyle>
            <a:lvl1pPr marL="0" indent="0">
              <a:buNone/>
              <a:defRPr sz="675"/>
            </a:lvl1pPr>
          </a:lstStyle>
          <a:p>
            <a:pPr lvl="0"/>
            <a:endParaRPr lang="en-US" dirty="0"/>
          </a:p>
        </p:txBody>
      </p:sp>
      <p:sp>
        <p:nvSpPr>
          <p:cNvPr id="40" name="Text Placeholder 22">
            <a:extLst>
              <a:ext uri="{FF2B5EF4-FFF2-40B4-BE49-F238E27FC236}">
                <a16:creationId xmlns:a16="http://schemas.microsoft.com/office/drawing/2014/main" id="{B1CABA5A-A678-4B4E-9C2A-CC46C0FA3984}"/>
              </a:ext>
            </a:extLst>
          </p:cNvPr>
          <p:cNvSpPr>
            <a:spLocks noGrp="1"/>
          </p:cNvSpPr>
          <p:nvPr>
            <p:ph type="body" sz="quarter" idx="44"/>
          </p:nvPr>
        </p:nvSpPr>
        <p:spPr>
          <a:xfrm>
            <a:off x="4940719" y="4949670"/>
            <a:ext cx="2282651" cy="899708"/>
          </a:xfrm>
        </p:spPr>
        <p:txBody>
          <a:bodyPr>
            <a:normAutofit/>
          </a:bodyPr>
          <a:lstStyle>
            <a:lvl1pPr marL="0" indent="0">
              <a:buNone/>
              <a:defRPr sz="675"/>
            </a:lvl1pPr>
          </a:lstStyle>
          <a:p>
            <a:pPr lvl="0"/>
            <a:endParaRPr lang="en-US" dirty="0"/>
          </a:p>
        </p:txBody>
      </p:sp>
      <p:sp>
        <p:nvSpPr>
          <p:cNvPr id="41" name="Text Placeholder 22">
            <a:extLst>
              <a:ext uri="{FF2B5EF4-FFF2-40B4-BE49-F238E27FC236}">
                <a16:creationId xmlns:a16="http://schemas.microsoft.com/office/drawing/2014/main" id="{88A5C87E-F6DB-834D-8444-45E643ED098C}"/>
              </a:ext>
            </a:extLst>
          </p:cNvPr>
          <p:cNvSpPr>
            <a:spLocks noGrp="1"/>
          </p:cNvSpPr>
          <p:nvPr>
            <p:ph type="body" sz="quarter" idx="45"/>
          </p:nvPr>
        </p:nvSpPr>
        <p:spPr>
          <a:xfrm>
            <a:off x="7329932" y="4949670"/>
            <a:ext cx="2282651" cy="899708"/>
          </a:xfrm>
        </p:spPr>
        <p:txBody>
          <a:bodyPr>
            <a:normAutofit/>
          </a:bodyPr>
          <a:lstStyle>
            <a:lvl1pPr marL="0" indent="0">
              <a:buNone/>
              <a:defRPr sz="675"/>
            </a:lvl1pPr>
          </a:lstStyle>
          <a:p>
            <a:pPr lvl="0"/>
            <a:endParaRPr lang="en-US" dirty="0"/>
          </a:p>
        </p:txBody>
      </p:sp>
      <p:sp>
        <p:nvSpPr>
          <p:cNvPr id="42" name="Text Placeholder 22">
            <a:extLst>
              <a:ext uri="{FF2B5EF4-FFF2-40B4-BE49-F238E27FC236}">
                <a16:creationId xmlns:a16="http://schemas.microsoft.com/office/drawing/2014/main" id="{D22258D4-CBD3-E147-B7F0-3553A47823C4}"/>
              </a:ext>
            </a:extLst>
          </p:cNvPr>
          <p:cNvSpPr>
            <a:spLocks noGrp="1"/>
          </p:cNvSpPr>
          <p:nvPr>
            <p:ph type="body" sz="quarter" idx="46"/>
          </p:nvPr>
        </p:nvSpPr>
        <p:spPr>
          <a:xfrm>
            <a:off x="9719146" y="4949670"/>
            <a:ext cx="2282649" cy="899708"/>
          </a:xfrm>
        </p:spPr>
        <p:txBody>
          <a:bodyPr>
            <a:normAutofit/>
          </a:bodyPr>
          <a:lstStyle>
            <a:lvl1pPr marL="0" indent="0">
              <a:buNone/>
              <a:defRPr sz="675"/>
            </a:lvl1pPr>
          </a:lstStyle>
          <a:p>
            <a:pPr lvl="0"/>
            <a:endParaRPr lang="en-US" dirty="0"/>
          </a:p>
        </p:txBody>
      </p:sp>
      <p:sp>
        <p:nvSpPr>
          <p:cNvPr id="43" name="Title 1">
            <a:extLst>
              <a:ext uri="{FF2B5EF4-FFF2-40B4-BE49-F238E27FC236}">
                <a16:creationId xmlns:a16="http://schemas.microsoft.com/office/drawing/2014/main" id="{37A61424-7032-5E4A-A353-8BEA6DD53C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00866" y="80963"/>
            <a:ext cx="9184101" cy="61478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182842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B1D58D35-9F9E-9C4B-B8B5-24D13A51070D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43934" y="1023948"/>
            <a:ext cx="4517713" cy="5249852"/>
          </a:xfrm>
        </p:spPr>
        <p:txBody>
          <a:bodyPr>
            <a:normAutofit/>
          </a:bodyPr>
          <a:lstStyle>
            <a:lvl1pPr marL="257175" marR="0" indent="-257175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350">
                <a:solidFill>
                  <a:srgbClr val="53575A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>
                <a:solidFill>
                  <a:srgbClr val="53575A"/>
                </a:solidFill>
              </a:rPr>
              <a:t>Click to add text. </a:t>
            </a:r>
          </a:p>
          <a:p>
            <a:pPr marL="257175" marR="0" lvl="0" indent="-257175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>
                <a:solidFill>
                  <a:srgbClr val="53575A"/>
                </a:solidFill>
              </a:rPr>
              <a:t>Click to add text. </a:t>
            </a:r>
          </a:p>
          <a:p>
            <a:pPr marL="257175" marR="0" lvl="0" indent="-257175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>
                <a:solidFill>
                  <a:srgbClr val="53575A"/>
                </a:solidFill>
              </a:rPr>
              <a:t>Click to add text. </a:t>
            </a:r>
          </a:p>
          <a:p>
            <a:pPr marL="257175" marR="0" lvl="0" indent="-257175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>
                <a:solidFill>
                  <a:srgbClr val="53575A"/>
                </a:solidFill>
              </a:rPr>
              <a:t>Click to add text. </a:t>
            </a:r>
          </a:p>
          <a:p>
            <a:pPr marL="257175" marR="0" lvl="0" indent="-257175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>
                <a:solidFill>
                  <a:srgbClr val="53575A"/>
                </a:solidFill>
              </a:rPr>
              <a:t>Click to add text. </a:t>
            </a:r>
          </a:p>
          <a:p>
            <a:pPr marL="257175" marR="0" lvl="0" indent="-257175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>
                <a:solidFill>
                  <a:srgbClr val="53575A"/>
                </a:solidFill>
              </a:rPr>
              <a:t>Click to add text. </a:t>
            </a:r>
          </a:p>
          <a:p>
            <a:endParaRPr lang="en-US" dirty="0">
              <a:solidFill>
                <a:srgbClr val="53575A"/>
              </a:solidFill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78B97AC-2103-2A4D-9FEB-4917BAACFB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773B5-6B83-964F-8FE3-0EBF4A0A5A9A}" type="datetimeFigureOut">
              <a:rPr lang="en-US" smtClean="0"/>
              <a:t>10/20/2024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761AB1-E751-3E47-9E07-98549041D4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794A771-3758-9944-AA94-B3AFE3CDC1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>
                <a:solidFill>
                  <a:srgbClr val="951F39"/>
                </a:solidFill>
              </a:defRPr>
            </a:lvl1pPr>
          </a:lstStyle>
          <a:p>
            <a:r>
              <a:rPr lang="en-US" dirty="0"/>
              <a:t>#hashtag for campaign</a:t>
            </a:r>
          </a:p>
        </p:txBody>
      </p:sp>
      <p:sp>
        <p:nvSpPr>
          <p:cNvPr id="11" name="Picture Placeholder 2">
            <a:extLst>
              <a:ext uri="{FF2B5EF4-FFF2-40B4-BE49-F238E27FC236}">
                <a16:creationId xmlns:a16="http://schemas.microsoft.com/office/drawing/2014/main" id="{07556FB1-A89A-0C46-BF49-5406E16BB086}"/>
              </a:ext>
            </a:extLst>
          </p:cNvPr>
          <p:cNvSpPr>
            <a:spLocks noGrp="1"/>
          </p:cNvSpPr>
          <p:nvPr>
            <p:ph type="pic" idx="13" hasCustomPrompt="1"/>
          </p:nvPr>
        </p:nvSpPr>
        <p:spPr>
          <a:xfrm>
            <a:off x="5068047" y="1016000"/>
            <a:ext cx="6916920" cy="5257800"/>
          </a:xfrm>
        </p:spPr>
        <p:txBody>
          <a:bodyPr/>
          <a:lstStyle>
            <a:lvl1pPr marL="0" indent="0">
              <a:buNone/>
              <a:defRPr sz="2400">
                <a:solidFill>
                  <a:srgbClr val="53575A"/>
                </a:solidFill>
              </a:defRPr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 dirty="0"/>
              <a:t>Click Icon to insert picture</a:t>
            </a: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BAD7FC47-79E7-8745-8C4D-3BAB612B13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00866" y="80963"/>
            <a:ext cx="9184101" cy="61478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31898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vmlDrawing" Target="../drawings/vmlDrawing1.vm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1.bin"/><Relationship Id="rId4" Type="http://schemas.openxmlformats.org/officeDocument/2006/relationships/tags" Target="../tags/tag2.xml"/></Relationships>
</file>

<file path=ppt/slideMasters/_rels/slideMaster2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4.xml"/><Relationship Id="rId18" Type="http://schemas.openxmlformats.org/officeDocument/2006/relationships/slideLayout" Target="../slideLayouts/slideLayout19.xml"/><Relationship Id="rId26" Type="http://schemas.openxmlformats.org/officeDocument/2006/relationships/slideLayout" Target="../slideLayouts/slideLayout27.xml"/><Relationship Id="rId39" Type="http://schemas.openxmlformats.org/officeDocument/2006/relationships/vmlDrawing" Target="../drawings/vmlDrawing2.vml"/><Relationship Id="rId21" Type="http://schemas.openxmlformats.org/officeDocument/2006/relationships/slideLayout" Target="../slideLayouts/slideLayout22.xml"/><Relationship Id="rId34" Type="http://schemas.openxmlformats.org/officeDocument/2006/relationships/slideLayout" Target="../slideLayouts/slideLayout35.xml"/><Relationship Id="rId42" Type="http://schemas.openxmlformats.org/officeDocument/2006/relationships/image" Target="../media/image1.emf"/><Relationship Id="rId7" Type="http://schemas.openxmlformats.org/officeDocument/2006/relationships/slideLayout" Target="../slideLayouts/slideLayout8.xml"/><Relationship Id="rId2" Type="http://schemas.openxmlformats.org/officeDocument/2006/relationships/slideLayout" Target="../slideLayouts/slideLayout3.xml"/><Relationship Id="rId16" Type="http://schemas.openxmlformats.org/officeDocument/2006/relationships/slideLayout" Target="../slideLayouts/slideLayout17.xml"/><Relationship Id="rId20" Type="http://schemas.openxmlformats.org/officeDocument/2006/relationships/slideLayout" Target="../slideLayouts/slideLayout21.xml"/><Relationship Id="rId29" Type="http://schemas.openxmlformats.org/officeDocument/2006/relationships/slideLayout" Target="../slideLayouts/slideLayout30.xml"/><Relationship Id="rId41" Type="http://schemas.openxmlformats.org/officeDocument/2006/relationships/oleObject" Target="../embeddings/oleObject2.bin"/><Relationship Id="rId1" Type="http://schemas.openxmlformats.org/officeDocument/2006/relationships/slideLayout" Target="../slideLayouts/slideLayout2.xml"/><Relationship Id="rId6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2.xml"/><Relationship Id="rId24" Type="http://schemas.openxmlformats.org/officeDocument/2006/relationships/slideLayout" Target="../slideLayouts/slideLayout25.xml"/><Relationship Id="rId32" Type="http://schemas.openxmlformats.org/officeDocument/2006/relationships/slideLayout" Target="../slideLayouts/slideLayout33.xml"/><Relationship Id="rId37" Type="http://schemas.openxmlformats.org/officeDocument/2006/relationships/slideLayout" Target="../slideLayouts/slideLayout38.xml"/><Relationship Id="rId40" Type="http://schemas.openxmlformats.org/officeDocument/2006/relationships/tags" Target="../tags/tag3.xml"/><Relationship Id="rId5" Type="http://schemas.openxmlformats.org/officeDocument/2006/relationships/slideLayout" Target="../slideLayouts/slideLayout6.xml"/><Relationship Id="rId15" Type="http://schemas.openxmlformats.org/officeDocument/2006/relationships/slideLayout" Target="../slideLayouts/slideLayout16.xml"/><Relationship Id="rId23" Type="http://schemas.openxmlformats.org/officeDocument/2006/relationships/slideLayout" Target="../slideLayouts/slideLayout24.xml"/><Relationship Id="rId28" Type="http://schemas.openxmlformats.org/officeDocument/2006/relationships/slideLayout" Target="../slideLayouts/slideLayout29.xml"/><Relationship Id="rId36" Type="http://schemas.openxmlformats.org/officeDocument/2006/relationships/slideLayout" Target="../slideLayouts/slideLayout37.xml"/><Relationship Id="rId10" Type="http://schemas.openxmlformats.org/officeDocument/2006/relationships/slideLayout" Target="../slideLayouts/slideLayout11.xml"/><Relationship Id="rId19" Type="http://schemas.openxmlformats.org/officeDocument/2006/relationships/slideLayout" Target="../slideLayouts/slideLayout20.xml"/><Relationship Id="rId31" Type="http://schemas.openxmlformats.org/officeDocument/2006/relationships/slideLayout" Target="../slideLayouts/slideLayout32.xml"/><Relationship Id="rId4" Type="http://schemas.openxmlformats.org/officeDocument/2006/relationships/slideLayout" Target="../slideLayouts/slideLayout5.xml"/><Relationship Id="rId9" Type="http://schemas.openxmlformats.org/officeDocument/2006/relationships/slideLayout" Target="../slideLayouts/slideLayout10.xml"/><Relationship Id="rId14" Type="http://schemas.openxmlformats.org/officeDocument/2006/relationships/slideLayout" Target="../slideLayouts/slideLayout15.xml"/><Relationship Id="rId22" Type="http://schemas.openxmlformats.org/officeDocument/2006/relationships/slideLayout" Target="../slideLayouts/slideLayout23.xml"/><Relationship Id="rId27" Type="http://schemas.openxmlformats.org/officeDocument/2006/relationships/slideLayout" Target="../slideLayouts/slideLayout28.xml"/><Relationship Id="rId30" Type="http://schemas.openxmlformats.org/officeDocument/2006/relationships/slideLayout" Target="../slideLayouts/slideLayout31.xml"/><Relationship Id="rId35" Type="http://schemas.openxmlformats.org/officeDocument/2006/relationships/slideLayout" Target="../slideLayouts/slideLayout36.xml"/><Relationship Id="rId43" Type="http://schemas.openxmlformats.org/officeDocument/2006/relationships/image" Target="../media/image6.png"/><Relationship Id="rId8" Type="http://schemas.openxmlformats.org/officeDocument/2006/relationships/slideLayout" Target="../slideLayouts/slideLayout9.xml"/><Relationship Id="rId3" Type="http://schemas.openxmlformats.org/officeDocument/2006/relationships/slideLayout" Target="../slideLayouts/slideLayout4.xml"/><Relationship Id="rId12" Type="http://schemas.openxmlformats.org/officeDocument/2006/relationships/slideLayout" Target="../slideLayouts/slideLayout13.xml"/><Relationship Id="rId17" Type="http://schemas.openxmlformats.org/officeDocument/2006/relationships/slideLayout" Target="../slideLayouts/slideLayout18.xml"/><Relationship Id="rId25" Type="http://schemas.openxmlformats.org/officeDocument/2006/relationships/slideLayout" Target="../slideLayouts/slideLayout26.xml"/><Relationship Id="rId33" Type="http://schemas.openxmlformats.org/officeDocument/2006/relationships/slideLayout" Target="../slideLayouts/slideLayout34.xml"/><Relationship Id="rId38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hink-cell data - do not delete" hidden="1">
            <a:extLst>
              <a:ext uri="{FF2B5EF4-FFF2-40B4-BE49-F238E27FC236}">
                <a16:creationId xmlns:a16="http://schemas.microsoft.com/office/drawing/2014/main" id="{D46E5DB7-CB1D-8C73-0956-8428663AF539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4"/>
            </p:custDataLst>
            <p:extLst>
              <p:ext uri="{D42A27DB-BD31-4B8C-83A1-F6EECF244321}">
                <p14:modId xmlns:p14="http://schemas.microsoft.com/office/powerpoint/2010/main" val="410616992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6" name="think-cell Slide" r:id="rId5" imgW="384" imgH="385" progId="TCLayout.ActiveDocument.1">
                  <p:embed/>
                </p:oleObj>
              </mc:Choice>
              <mc:Fallback>
                <p:oleObj name="think-cell Slide" r:id="rId5" imgW="384" imgH="385" progId="TCLayout.ActiveDocument.1">
                  <p:embed/>
                  <p:pic>
                    <p:nvPicPr>
                      <p:cNvPr id="2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D46E5DB7-CB1D-8C73-0956-8428663AF53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8291530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46" r:id="rId1"/>
  </p:sldLayoutIdLst>
  <p:txStyles>
    <p:titleStyle>
      <a:lvl1pPr marL="86916" indent="0" algn="l" defTabSz="685800" rtl="0" eaLnBrk="1" latinLnBrk="0" hangingPunct="1">
        <a:lnSpc>
          <a:spcPct val="90000"/>
        </a:lnSpc>
        <a:spcBef>
          <a:spcPct val="0"/>
        </a:spcBef>
        <a:buNone/>
        <a:tabLst>
          <a:tab pos="213122" algn="l"/>
        </a:tabLst>
        <a:defRPr sz="1500" b="1" kern="1200" baseline="0">
          <a:solidFill>
            <a:srgbClr val="53575A"/>
          </a:solidFill>
          <a:latin typeface="+mj-lt"/>
          <a:ea typeface="+mj-ea"/>
          <a:cs typeface="+mj-cs"/>
        </a:defRPr>
      </a:lvl1pPr>
    </p:titleStyle>
    <p:bodyStyle>
      <a:lvl1pPr marL="171450" indent="-171450" algn="just" defTabSz="685800" rtl="0" eaLnBrk="1" latinLnBrk="0" hangingPunct="1">
        <a:lnSpc>
          <a:spcPct val="100000"/>
        </a:lnSpc>
        <a:spcBef>
          <a:spcPts val="0"/>
        </a:spcBef>
        <a:spcAft>
          <a:spcPts val="450"/>
        </a:spcAft>
        <a:buFont typeface="Arial" panose="020B0604020202020204" pitchFamily="34" charset="0"/>
        <a:buChar char="•"/>
        <a:defRPr sz="1350" kern="1200">
          <a:solidFill>
            <a:srgbClr val="53575A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346472" indent="-173831" algn="just" defTabSz="685800" rtl="0" eaLnBrk="1" latinLnBrk="0" hangingPunct="1">
        <a:lnSpc>
          <a:spcPct val="100000"/>
        </a:lnSpc>
        <a:spcBef>
          <a:spcPts val="0"/>
        </a:spcBef>
        <a:spcAft>
          <a:spcPts val="450"/>
        </a:spcAft>
        <a:buFont typeface="Arial" panose="020B0604020202020204" pitchFamily="34" charset="0"/>
        <a:buChar char="•"/>
        <a:defRPr sz="1200" kern="1200">
          <a:solidFill>
            <a:srgbClr val="53575A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513160" indent="-166688" algn="just" defTabSz="685800" rtl="0" eaLnBrk="1" latinLnBrk="0" hangingPunct="1">
        <a:lnSpc>
          <a:spcPct val="100000"/>
        </a:lnSpc>
        <a:spcBef>
          <a:spcPts val="0"/>
        </a:spcBef>
        <a:spcAft>
          <a:spcPts val="450"/>
        </a:spcAft>
        <a:buFont typeface="Arial" panose="020B0604020202020204" pitchFamily="34" charset="0"/>
        <a:buChar char="•"/>
        <a:defRPr sz="1050" kern="1200">
          <a:solidFill>
            <a:srgbClr val="53575A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685800" indent="-172641" algn="just" defTabSz="685800" rtl="0" eaLnBrk="1" latinLnBrk="0" hangingPunct="1">
        <a:lnSpc>
          <a:spcPct val="100000"/>
        </a:lnSpc>
        <a:spcBef>
          <a:spcPts val="0"/>
        </a:spcBef>
        <a:spcAft>
          <a:spcPts val="450"/>
        </a:spcAft>
        <a:buFont typeface="Arial" panose="020B0604020202020204" pitchFamily="34" charset="0"/>
        <a:buChar char="•"/>
        <a:defRPr sz="900" kern="1200">
          <a:solidFill>
            <a:srgbClr val="53575A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858441" indent="-172641" algn="just" defTabSz="685800" rtl="0" eaLnBrk="1" latinLnBrk="0" hangingPunct="1">
        <a:lnSpc>
          <a:spcPct val="100000"/>
        </a:lnSpc>
        <a:spcBef>
          <a:spcPts val="0"/>
        </a:spcBef>
        <a:spcAft>
          <a:spcPts val="450"/>
        </a:spcAft>
        <a:buFont typeface="Arial" panose="020B0604020202020204" pitchFamily="34" charset="0"/>
        <a:buChar char="•"/>
        <a:tabLst/>
        <a:defRPr sz="825" kern="1200">
          <a:solidFill>
            <a:srgbClr val="53575A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2" pos="3840">
          <p15:clr>
            <a:srgbClr val="F26B43"/>
          </p15:clr>
        </p15:guide>
        <p15:guide id="3" pos="91">
          <p15:clr>
            <a:srgbClr val="F26B43"/>
          </p15:clr>
        </p15:guide>
        <p15:guide id="4" orient="horz" pos="51">
          <p15:clr>
            <a:srgbClr val="F26B43"/>
          </p15:clr>
        </p15:guide>
        <p15:guide id="5" orient="horz" pos="142">
          <p15:clr>
            <a:srgbClr val="F26B43"/>
          </p15:clr>
        </p15:guide>
        <p15:guide id="6" pos="7560">
          <p15:clr>
            <a:srgbClr val="F26B43"/>
          </p15:clr>
        </p15:guide>
        <p15:guide id="7" orient="horz" pos="709">
          <p15:clr>
            <a:srgbClr val="F26B43"/>
          </p15:clr>
        </p15:guide>
        <p15:guide id="8" pos="3689">
          <p15:clr>
            <a:srgbClr val="F26B43"/>
          </p15:clr>
        </p15:guide>
        <p15:guide id="9" pos="3991">
          <p15:clr>
            <a:srgbClr val="F26B43"/>
          </p15:clr>
        </p15:guide>
        <p15:guide id="13" orient="horz" pos="4110">
          <p15:clr>
            <a:srgbClr val="F26B43"/>
          </p15:clr>
        </p15:guide>
        <p15:guide id="14" orient="horz" pos="4292">
          <p15:clr>
            <a:srgbClr val="F26B43"/>
          </p15:clr>
        </p15:guide>
        <p15:guide id="15" orient="horz" pos="3952">
          <p15:clr>
            <a:srgbClr val="F26B43"/>
          </p15:clr>
        </p15:guide>
        <p15:guide id="16" pos="7287">
          <p15:clr>
            <a:srgbClr val="F26B43"/>
          </p15:clr>
        </p15:guide>
        <p15:guide id="17" pos="363">
          <p15:clr>
            <a:srgbClr val="F26B43"/>
          </p15:clr>
        </p15:guide>
        <p15:guide id="18" pos="3175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think-cell data - do not delete" hidden="1">
            <a:extLst>
              <a:ext uri="{FF2B5EF4-FFF2-40B4-BE49-F238E27FC236}">
                <a16:creationId xmlns:a16="http://schemas.microsoft.com/office/drawing/2014/main" id="{9013B9A3-9618-21D2-A78E-06803D2BCA83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40"/>
            </p:custDataLst>
            <p:extLst>
              <p:ext uri="{D42A27DB-BD31-4B8C-83A1-F6EECF244321}">
                <p14:modId xmlns:p14="http://schemas.microsoft.com/office/powerpoint/2010/main" val="348324716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1" name="think-cell Slide" r:id="rId41" imgW="384" imgH="385" progId="TCLayout.ActiveDocument.1">
                  <p:embed/>
                </p:oleObj>
              </mc:Choice>
              <mc:Fallback>
                <p:oleObj name="think-cell Slide" r:id="rId41" imgW="384" imgH="385" progId="TCLayout.ActiveDocument.1">
                  <p:embed/>
                  <p:pic>
                    <p:nvPicPr>
                      <p:cNvPr id="8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9013B9A3-9618-21D2-A78E-06803D2BCA8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2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800866" y="80963"/>
            <a:ext cx="9184101" cy="614787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add subtitle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3934" y="1016000"/>
            <a:ext cx="11841033" cy="534167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43934" y="6538823"/>
            <a:ext cx="3325220" cy="2690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fld id="{BA89EEF4-A2A7-423F-9BF7-476C6DE372B9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20/10/2024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971223" y="6524627"/>
            <a:ext cx="4252356" cy="28329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6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25648" y="6535167"/>
            <a:ext cx="3275853" cy="27640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>
                <a:solidFill>
                  <a:srgbClr val="951F39"/>
                </a:solidFill>
                <a:latin typeface="+mn-lt"/>
              </a:defRPr>
            </a:lvl1pPr>
          </a:lstStyle>
          <a:p>
            <a:r>
              <a:rPr lang="en-US" dirty="0"/>
              <a:t>#hashtag for campaign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7F5F0B3-455F-8B45-9BF8-8D159282E4A7}"/>
              </a:ext>
            </a:extLst>
          </p:cNvPr>
          <p:cNvPicPr>
            <a:picLocks noChangeAspect="1"/>
          </p:cNvPicPr>
          <p:nvPr userDrawn="1"/>
        </p:nvPicPr>
        <p:blipFill>
          <a:blip r:embed="rId43"/>
          <a:stretch>
            <a:fillRect/>
          </a:stretch>
        </p:blipFill>
        <p:spPr>
          <a:xfrm>
            <a:off x="-307548" y="-189470"/>
            <a:ext cx="3271944" cy="11840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61220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8" r:id="rId1"/>
    <p:sldLayoutId id="2147483909" r:id="rId2"/>
    <p:sldLayoutId id="2147483910" r:id="rId3"/>
    <p:sldLayoutId id="2147483911" r:id="rId4"/>
    <p:sldLayoutId id="2147483912" r:id="rId5"/>
    <p:sldLayoutId id="2147483913" r:id="rId6"/>
    <p:sldLayoutId id="2147483914" r:id="rId7"/>
    <p:sldLayoutId id="2147483915" r:id="rId8"/>
    <p:sldLayoutId id="2147483916" r:id="rId9"/>
    <p:sldLayoutId id="2147483917" r:id="rId10"/>
    <p:sldLayoutId id="2147483918" r:id="rId11"/>
    <p:sldLayoutId id="2147483919" r:id="rId12"/>
    <p:sldLayoutId id="2147483920" r:id="rId13"/>
    <p:sldLayoutId id="2147483921" r:id="rId14"/>
    <p:sldLayoutId id="2147483922" r:id="rId15"/>
    <p:sldLayoutId id="2147483923" r:id="rId16"/>
    <p:sldLayoutId id="2147483924" r:id="rId17"/>
    <p:sldLayoutId id="2147483925" r:id="rId18"/>
    <p:sldLayoutId id="2147483926" r:id="rId19"/>
    <p:sldLayoutId id="2147483927" r:id="rId20"/>
    <p:sldLayoutId id="2147483928" r:id="rId21"/>
    <p:sldLayoutId id="2147483929" r:id="rId22"/>
    <p:sldLayoutId id="2147483930" r:id="rId23"/>
    <p:sldLayoutId id="2147483931" r:id="rId24"/>
    <p:sldLayoutId id="2147483932" r:id="rId25"/>
    <p:sldLayoutId id="2147483933" r:id="rId26"/>
    <p:sldLayoutId id="2147483934" r:id="rId27"/>
    <p:sldLayoutId id="2147483935" r:id="rId28"/>
    <p:sldLayoutId id="2147483936" r:id="rId29"/>
    <p:sldLayoutId id="2147483937" r:id="rId30"/>
    <p:sldLayoutId id="2147483938" r:id="rId31"/>
    <p:sldLayoutId id="2147483939" r:id="rId32"/>
    <p:sldLayoutId id="2147483940" r:id="rId33"/>
    <p:sldLayoutId id="2147483941" r:id="rId34"/>
    <p:sldLayoutId id="2147483942" r:id="rId35"/>
    <p:sldLayoutId id="2147483943" r:id="rId36"/>
    <p:sldLayoutId id="2147483944" r:id="rId37"/>
  </p:sldLayoutIdLst>
  <p:txStyles>
    <p:titleStyle>
      <a:lvl1pPr marL="86916" indent="0" algn="l" defTabSz="685800" rtl="0" eaLnBrk="1" latinLnBrk="0" hangingPunct="1">
        <a:lnSpc>
          <a:spcPct val="90000"/>
        </a:lnSpc>
        <a:spcBef>
          <a:spcPct val="0"/>
        </a:spcBef>
        <a:buNone/>
        <a:tabLst>
          <a:tab pos="213122" algn="l"/>
        </a:tabLst>
        <a:defRPr sz="2400" b="1" kern="1200" baseline="0">
          <a:solidFill>
            <a:srgbClr val="951F39"/>
          </a:solidFill>
          <a:latin typeface="+mj-lt"/>
          <a:ea typeface="+mj-ea"/>
          <a:cs typeface="+mj-cs"/>
        </a:defRPr>
      </a:lvl1pPr>
    </p:titleStyle>
    <p:bodyStyle>
      <a:lvl1pPr marL="171450" indent="-171450" algn="just" defTabSz="685800" rtl="0" eaLnBrk="1" latinLnBrk="0" hangingPunct="1">
        <a:lnSpc>
          <a:spcPct val="100000"/>
        </a:lnSpc>
        <a:spcBef>
          <a:spcPts val="0"/>
        </a:spcBef>
        <a:spcAft>
          <a:spcPts val="450"/>
        </a:spcAft>
        <a:buFont typeface="Arial" panose="020B0604020202020204" pitchFamily="34" charset="0"/>
        <a:buChar char="•"/>
        <a:defRPr sz="1350" kern="1200">
          <a:solidFill>
            <a:srgbClr val="53575A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346472" indent="-173831" algn="just" defTabSz="685800" rtl="0" eaLnBrk="1" latinLnBrk="0" hangingPunct="1">
        <a:lnSpc>
          <a:spcPct val="100000"/>
        </a:lnSpc>
        <a:spcBef>
          <a:spcPts val="0"/>
        </a:spcBef>
        <a:spcAft>
          <a:spcPts val="450"/>
        </a:spcAft>
        <a:buFont typeface="Arial" panose="020B0604020202020204" pitchFamily="34" charset="0"/>
        <a:buChar char="•"/>
        <a:defRPr sz="1200" kern="1200">
          <a:solidFill>
            <a:srgbClr val="53575A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513160" indent="-166688" algn="just" defTabSz="685800" rtl="0" eaLnBrk="1" latinLnBrk="0" hangingPunct="1">
        <a:lnSpc>
          <a:spcPct val="100000"/>
        </a:lnSpc>
        <a:spcBef>
          <a:spcPts val="0"/>
        </a:spcBef>
        <a:spcAft>
          <a:spcPts val="450"/>
        </a:spcAft>
        <a:buFont typeface="Arial" panose="020B0604020202020204" pitchFamily="34" charset="0"/>
        <a:buChar char="•"/>
        <a:defRPr sz="1050" kern="1200">
          <a:solidFill>
            <a:srgbClr val="53575A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685800" indent="-172641" algn="just" defTabSz="685800" rtl="0" eaLnBrk="1" latinLnBrk="0" hangingPunct="1">
        <a:lnSpc>
          <a:spcPct val="100000"/>
        </a:lnSpc>
        <a:spcBef>
          <a:spcPts val="0"/>
        </a:spcBef>
        <a:spcAft>
          <a:spcPts val="450"/>
        </a:spcAft>
        <a:buFont typeface="Arial" panose="020B0604020202020204" pitchFamily="34" charset="0"/>
        <a:buChar char="•"/>
        <a:defRPr sz="900" kern="1200">
          <a:solidFill>
            <a:srgbClr val="53575A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858441" indent="-172641" algn="just" defTabSz="685800" rtl="0" eaLnBrk="1" latinLnBrk="0" hangingPunct="1">
        <a:lnSpc>
          <a:spcPct val="100000"/>
        </a:lnSpc>
        <a:spcBef>
          <a:spcPts val="0"/>
        </a:spcBef>
        <a:spcAft>
          <a:spcPts val="450"/>
        </a:spcAft>
        <a:buFont typeface="Arial" panose="020B0604020202020204" pitchFamily="34" charset="0"/>
        <a:buChar char="•"/>
        <a:tabLst/>
        <a:defRPr sz="825" kern="1200">
          <a:solidFill>
            <a:srgbClr val="53575A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pos="91" userDrawn="1">
          <p15:clr>
            <a:srgbClr val="F26B43"/>
          </p15:clr>
        </p15:guide>
        <p15:guide id="4" orient="horz" pos="51" userDrawn="1">
          <p15:clr>
            <a:srgbClr val="F26B43"/>
          </p15:clr>
        </p15:guide>
        <p15:guide id="5" orient="horz" pos="436" userDrawn="1">
          <p15:clr>
            <a:srgbClr val="F26B43"/>
          </p15:clr>
        </p15:guide>
        <p15:guide id="6" pos="7560" userDrawn="1">
          <p15:clr>
            <a:srgbClr val="F26B43"/>
          </p15:clr>
        </p15:guide>
        <p15:guide id="7" orient="horz" pos="640" userDrawn="1">
          <p15:clr>
            <a:srgbClr val="F26B43"/>
          </p15:clr>
        </p15:guide>
        <p15:guide id="8" pos="3689" userDrawn="1">
          <p15:clr>
            <a:srgbClr val="F26B43"/>
          </p15:clr>
        </p15:guide>
        <p15:guide id="9" pos="3991" userDrawn="1">
          <p15:clr>
            <a:srgbClr val="F26B43"/>
          </p15:clr>
        </p15:guide>
        <p15:guide id="10" orient="horz" pos="2047" userDrawn="1">
          <p15:clr>
            <a:srgbClr val="F26B43"/>
          </p15:clr>
        </p15:guide>
        <p15:guide id="11" orient="horz" pos="2273" userDrawn="1">
          <p15:clr>
            <a:srgbClr val="F26B43"/>
          </p15:clr>
        </p15:guide>
        <p15:guide id="12" orient="horz" pos="3952" userDrawn="1">
          <p15:clr>
            <a:srgbClr val="F26B43"/>
          </p15:clr>
        </p15:guide>
        <p15:guide id="13" orient="horz" pos="4110" userDrawn="1">
          <p15:clr>
            <a:srgbClr val="F26B43"/>
          </p15:clr>
        </p15:guide>
        <p15:guide id="14" orient="horz" pos="4292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9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8.jpeg"/><Relationship Id="rId5" Type="http://schemas.openxmlformats.org/officeDocument/2006/relationships/image" Target="../media/image3.png"/><Relationship Id="rId4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hyperlink" Target="../../../../../../../Desktop/New%20folder%20(2)/20241019%20-%20Technical%20Pillar%20Planning%20WS-Kenya-21-24%20October%202024-shared.docx" TargetMode="Externa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8.jpeg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 txBox="1">
            <a:spLocks/>
          </p:cNvSpPr>
          <p:nvPr/>
        </p:nvSpPr>
        <p:spPr>
          <a:xfrm>
            <a:off x="9823" y="0"/>
            <a:ext cx="12192000" cy="6882388"/>
          </a:xfrm>
          <a:prstGeom prst="rect">
            <a:avLst/>
          </a:prstGeom>
          <a:solidFill>
            <a:srgbClr val="1E8035"/>
          </a:solidFill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6075"/>
            <a:r>
              <a:rPr lang="en-US" sz="3000" b="1" dirty="0">
                <a:solidFill>
                  <a:schemeClr val="bg1"/>
                </a:solidFill>
                <a:latin typeface="Helvetica" panose="020B0604020202020204" pitchFamily="34" charset="0"/>
                <a:cs typeface="Segoe UI" panose="020B0502040204020203" pitchFamily="34" charset="0"/>
              </a:rPr>
              <a:t>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EC856BA-4681-6B43-9B3F-E62C538F60B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8474" t="9963" r="7746" b="16584"/>
          <a:stretch/>
        </p:blipFill>
        <p:spPr>
          <a:xfrm>
            <a:off x="7403066" y="11151"/>
            <a:ext cx="4779111" cy="687123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8B094DE-286B-264F-9212-7B145CA6927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95788"/>
            <a:ext cx="2903974" cy="1445049"/>
          </a:xfrm>
          <a:prstGeom prst="rect">
            <a:avLst/>
          </a:prstGeom>
          <a:noFill/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087E0A6-E78E-514E-8106-25687A19693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22747" y="1551984"/>
            <a:ext cx="1475054" cy="1398793"/>
          </a:xfrm>
          <a:prstGeom prst="rect">
            <a:avLst/>
          </a:prstGeom>
          <a:effectLst>
            <a:glow rad="1765300">
              <a:schemeClr val="bg1">
                <a:alpha val="82000"/>
              </a:schemeClr>
            </a:glow>
          </a:effectLst>
        </p:spPr>
      </p:pic>
      <p:sp>
        <p:nvSpPr>
          <p:cNvPr id="11" name="Text Placeholder 19">
            <a:extLst>
              <a:ext uri="{FF2B5EF4-FFF2-40B4-BE49-F238E27FC236}">
                <a16:creationId xmlns:a16="http://schemas.microsoft.com/office/drawing/2014/main" id="{E81CD6F6-350C-424F-B87B-B489019B5D16}"/>
              </a:ext>
            </a:extLst>
          </p:cNvPr>
          <p:cNvSpPr txBox="1">
            <a:spLocks/>
          </p:cNvSpPr>
          <p:nvPr/>
        </p:nvSpPr>
        <p:spPr>
          <a:xfrm>
            <a:off x="129210" y="5171231"/>
            <a:ext cx="7273856" cy="1044111"/>
          </a:xfrm>
          <a:prstGeom prst="rect">
            <a:avLst/>
          </a:prstGeom>
        </p:spPr>
        <p:txBody>
          <a:bodyPr lIns="396000" rIns="90000" anchor="ctr" anchorCtr="0"/>
          <a:lstStyle>
            <a:lvl1pPr marL="0" indent="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Font typeface="Arial" panose="020B0604020202020204" pitchFamily="34" charset="0"/>
              <a:buNone/>
              <a:defRPr sz="26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346472" indent="-173831" algn="just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Font typeface="Arial" panose="020B0604020202020204" pitchFamily="34" charset="0"/>
              <a:buChar char="•"/>
              <a:defRPr sz="1200" kern="1200">
                <a:solidFill>
                  <a:srgbClr val="53575A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513160" indent="-166688" algn="just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Font typeface="Arial" panose="020B0604020202020204" pitchFamily="34" charset="0"/>
              <a:buChar char="•"/>
              <a:defRPr sz="1050" kern="1200">
                <a:solidFill>
                  <a:srgbClr val="53575A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685800" indent="-172641" algn="just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Font typeface="Arial" panose="020B0604020202020204" pitchFamily="34" charset="0"/>
              <a:buChar char="•"/>
              <a:defRPr sz="900" kern="1200">
                <a:solidFill>
                  <a:srgbClr val="53575A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858441" indent="-172641" algn="just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Font typeface="Arial" panose="020B0604020202020204" pitchFamily="34" charset="0"/>
              <a:buChar char="•"/>
              <a:tabLst/>
              <a:defRPr sz="825" kern="1200">
                <a:solidFill>
                  <a:srgbClr val="53575A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/>
              <a:t>The African Pastoral Markets Development (APMD) Platform</a:t>
            </a:r>
          </a:p>
          <a:p>
            <a:endParaRPr lang="en-US" b="1" dirty="0"/>
          </a:p>
          <a:p>
            <a:r>
              <a:rPr lang="en-US" dirty="0"/>
              <a:t>Technical Pillar Planning and Stakeholders Engagement Workshop</a:t>
            </a:r>
          </a:p>
          <a:p>
            <a:endParaRPr lang="en-US" dirty="0"/>
          </a:p>
          <a:p>
            <a:r>
              <a:rPr lang="en-US" b="1" i="1" dirty="0"/>
              <a:t>21</a:t>
            </a:r>
            <a:r>
              <a:rPr lang="en-US" b="1" i="1" baseline="30000" dirty="0"/>
              <a:t>st</a:t>
            </a:r>
            <a:r>
              <a:rPr lang="en-US" b="1" i="1" dirty="0"/>
              <a:t> -24</a:t>
            </a:r>
            <a:r>
              <a:rPr lang="en-US" b="1" i="1" baseline="30000" dirty="0"/>
              <a:t>th</a:t>
            </a:r>
            <a:r>
              <a:rPr lang="en-US" b="1" i="1" dirty="0"/>
              <a:t> October 2024, Naivasha, Kenya.</a:t>
            </a:r>
            <a:endParaRPr lang="en-KE" dirty="0"/>
          </a:p>
          <a:p>
            <a:endParaRPr lang="en-US" dirty="0"/>
          </a:p>
          <a:p>
            <a:endParaRPr lang="en-US" dirty="0"/>
          </a:p>
          <a:p>
            <a:endParaRPr lang="en-US" sz="2400" b="1" dirty="0"/>
          </a:p>
          <a:p>
            <a:endParaRPr lang="en-US" sz="2400" b="1" dirty="0"/>
          </a:p>
          <a:p>
            <a:endParaRPr lang="en-US" sz="2400" b="1" dirty="0"/>
          </a:p>
          <a:p>
            <a:endParaRPr lang="en-US" sz="2400" b="1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4F8B84A7-3EB4-8E49-BFEA-D7AC399FA7A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04073" y="257067"/>
            <a:ext cx="3014983" cy="536205"/>
          </a:xfrm>
          <a:prstGeom prst="rect">
            <a:avLst/>
          </a:prstGeom>
        </p:spPr>
      </p:pic>
      <p:pic>
        <p:nvPicPr>
          <p:cNvPr id="65540" name="Picture 4" descr="Famio Services Limited | Logistics &amp; General Services In Kenya">
            <a:extLst>
              <a:ext uri="{FF2B5EF4-FFF2-40B4-BE49-F238E27FC236}">
                <a16:creationId xmlns:a16="http://schemas.microsoft.com/office/drawing/2014/main" id="{F7963AEF-7350-4AED-91E2-29FDE266F1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080" y="1445048"/>
            <a:ext cx="2848991" cy="1526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868" name="Picture 4" descr="Gates Foundation | POPGRID">
            <a:extLst>
              <a:ext uri="{FF2B5EF4-FFF2-40B4-BE49-F238E27FC236}">
                <a16:creationId xmlns:a16="http://schemas.microsoft.com/office/drawing/2014/main" id="{2D7050A5-51F4-444F-BC88-3BF6AF7E05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53785" y="1551984"/>
            <a:ext cx="2712026" cy="13560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144242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CE91D6-C16A-481C-AAD8-B152740A83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Introductions </a:t>
            </a:r>
            <a:endParaRPr lang="en-K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D67610-53A3-489D-A157-6A5A7AD9A4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3934" y="1016000"/>
            <a:ext cx="5354498" cy="5257800"/>
          </a:xfrm>
        </p:spPr>
        <p:txBody>
          <a:bodyPr>
            <a:normAutofit/>
          </a:bodyPr>
          <a:lstStyle/>
          <a:p>
            <a:endParaRPr lang="en-US" sz="2000" dirty="0"/>
          </a:p>
          <a:p>
            <a:endParaRPr lang="en-US" sz="2000" dirty="0"/>
          </a:p>
          <a:p>
            <a:endParaRPr lang="en-US" sz="2000" dirty="0"/>
          </a:p>
          <a:p>
            <a:endParaRPr lang="en-US" sz="2000" dirty="0"/>
          </a:p>
          <a:p>
            <a:r>
              <a:rPr lang="en-US" sz="2000" dirty="0"/>
              <a:t>Name</a:t>
            </a:r>
          </a:p>
          <a:p>
            <a:pPr marL="0" indent="0">
              <a:buNone/>
            </a:pPr>
            <a:r>
              <a:rPr lang="en-US" sz="2000" dirty="0"/>
              <a:t> </a:t>
            </a:r>
          </a:p>
          <a:p>
            <a:r>
              <a:rPr lang="en-US" sz="2000" dirty="0" err="1"/>
              <a:t>Organisation</a:t>
            </a:r>
            <a:r>
              <a:rPr lang="en-US" sz="2000" dirty="0"/>
              <a:t> / or instruction you represent </a:t>
            </a:r>
          </a:p>
          <a:p>
            <a:pPr marL="0" indent="0">
              <a:buNone/>
            </a:pPr>
            <a:endParaRPr lang="en-US" sz="2000" dirty="0"/>
          </a:p>
          <a:p>
            <a:r>
              <a:rPr lang="en-US" sz="2000" dirty="0"/>
              <a:t>Your role in Pastoralist Markets</a:t>
            </a:r>
            <a:endParaRPr lang="en-KE" sz="20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FF7694E-0DD6-4ABB-A2F7-91372EFC2C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98432" y="80962"/>
            <a:ext cx="6710387" cy="67770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4649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ECC3A2-2D9C-4100-ABCC-ABFA528E21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Workshop Objectives </a:t>
            </a:r>
            <a:endParaRPr lang="en-KE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D174C5B-74CE-4570-975B-B3015BE32978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144463" y="1015999"/>
            <a:ext cx="6460874" cy="5761037"/>
          </a:xfrm>
          <a:prstGeom prst="roundRect">
            <a:avLst>
              <a:gd name="adj" fmla="val 5201"/>
            </a:avLst>
          </a:prstGeom>
          <a:solidFill>
            <a:schemeClr val="bg1"/>
          </a:solidFill>
          <a:ln w="9525" cap="rnd" cmpd="sng" algn="ctr">
            <a:solidFill>
              <a:srgbClr val="951F39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US" dirty="0"/>
              <a:t>Assess the current status of Enabling Policy Environment, Functional Data Ecosystems, and pastoralists integration into livestock marketing that supports the promotion of pastoral livestock marketing and sector transformation. 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Review and finalize the priority areas of actions and interventions, and identify implementers and beneficiaries.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Answer the three Pillars’ Assessment Questionnaire and promote the stakeholder’s engagement in a baseline assessment process. 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Build consensus on the formation of the “Lighthouse Technical Working Groups”: Validate the TOR for Pillar Technical Working Groups (TWGs) for each of the three (3) pillars of the APMD-Platform, and build consensus on their membership. 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Build Consensus and Promote Stakeholders-Implementers Synergized Engagement: Build consensus on priority actions and interventions, and plan for across-pillar synergized engagement, of national and regional implementers, in the sustainable implementation and operationalization of the APMD Platform.</a:t>
            </a:r>
            <a:endParaRPr lang="en-KE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7932EE5-0084-4176-B7F3-6552071F6A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78171" y="3265907"/>
            <a:ext cx="5513829" cy="362150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96DD0CC-64B3-4087-948F-58F5B8B6199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78171" y="80963"/>
            <a:ext cx="5432257" cy="33793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3469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D59737-6C49-4A5C-93BA-180F65C96D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are we going to achieve the objectives </a:t>
            </a:r>
            <a:endParaRPr lang="en-K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34AC03-EFDF-4D4E-B9C2-D0A51FD684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3934" y="1016000"/>
            <a:ext cx="5186055" cy="5257800"/>
          </a:xfrm>
        </p:spPr>
        <p:txBody>
          <a:bodyPr/>
          <a:lstStyle/>
          <a:p>
            <a:endParaRPr lang="en-US" dirty="0">
              <a:hlinkClick r:id="rId2" action="ppaction://hlinkfile"/>
            </a:endParaRPr>
          </a:p>
          <a:p>
            <a:endParaRPr lang="en-US" dirty="0">
              <a:hlinkClick r:id="rId2" action="ppaction://hlinkfile"/>
            </a:endParaRPr>
          </a:p>
          <a:p>
            <a:endParaRPr lang="en-US" dirty="0">
              <a:hlinkClick r:id="rId2" action="ppaction://hlinkfile"/>
            </a:endParaRPr>
          </a:p>
          <a:p>
            <a:endParaRPr lang="en-US" dirty="0">
              <a:hlinkClick r:id="rId2" action="ppaction://hlinkfile"/>
            </a:endParaRPr>
          </a:p>
          <a:p>
            <a:endParaRPr lang="en-US" dirty="0">
              <a:hlinkClick r:id="rId2" action="ppaction://hlinkfile"/>
            </a:endParaRPr>
          </a:p>
          <a:p>
            <a:endParaRPr lang="en-US" dirty="0">
              <a:hlinkClick r:id="rId2" action="ppaction://hlinkfile"/>
            </a:endParaRPr>
          </a:p>
          <a:p>
            <a:endParaRPr lang="en-US" dirty="0">
              <a:hlinkClick r:id="rId2" action="ppaction://hlinkfile"/>
            </a:endParaRPr>
          </a:p>
          <a:p>
            <a:endParaRPr lang="en-US" dirty="0">
              <a:hlinkClick r:id="rId2" action="ppaction://hlinkfile"/>
            </a:endParaRPr>
          </a:p>
          <a:p>
            <a:endParaRPr lang="en-US" dirty="0">
              <a:hlinkClick r:id="rId2" action="ppaction://hlinkfile"/>
            </a:endParaRPr>
          </a:p>
          <a:p>
            <a:r>
              <a:rPr lang="en-US" dirty="0">
                <a:hlinkClick r:id="rId2" action="ppaction://hlinkfile"/>
              </a:rPr>
              <a:t>..\..\..\..\..\..\..\Desktop\New folder (2)\20241019 - Technical Pillar Planning WS-Kenya-21-24 October 2024-shared.docx</a:t>
            </a:r>
            <a:endParaRPr lang="en-KE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2A8BA25-4C33-4F98-84B0-DE32FD5216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14211" y="1016000"/>
            <a:ext cx="6643597" cy="584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0833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 txBox="1">
            <a:spLocks/>
          </p:cNvSpPr>
          <p:nvPr/>
        </p:nvSpPr>
        <p:spPr>
          <a:xfrm>
            <a:off x="0" y="0"/>
            <a:ext cx="12192000" cy="6882388"/>
          </a:xfrm>
          <a:prstGeom prst="rect">
            <a:avLst/>
          </a:prstGeom>
          <a:pattFill prst="dkUpDiag">
            <a:fgClr>
              <a:srgbClr val="1E8035"/>
            </a:fgClr>
            <a:bgClr>
              <a:srgbClr val="259B41"/>
            </a:bgClr>
          </a:pattFill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6075"/>
            <a:r>
              <a:rPr lang="en-US" sz="3000" b="1" dirty="0">
                <a:solidFill>
                  <a:schemeClr val="bg1"/>
                </a:solidFill>
                <a:latin typeface="Helvetica" panose="020B0604020202020204" pitchFamily="34" charset="0"/>
                <a:cs typeface="Segoe UI" panose="020B0502040204020203" pitchFamily="34" charset="0"/>
              </a:rPr>
              <a:t> 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23539" y="3251029"/>
            <a:ext cx="7018940" cy="938292"/>
          </a:xfrm>
        </p:spPr>
        <p:txBody>
          <a:bodyPr>
            <a:normAutofit/>
          </a:bodyPr>
          <a:lstStyle/>
          <a:p>
            <a:r>
              <a:rPr lang="en-US" sz="40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Thank You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EC856BA-4681-6B43-9B3F-E62C538F60B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8474" t="9963" r="7746" b="16584"/>
          <a:stretch/>
        </p:blipFill>
        <p:spPr>
          <a:xfrm>
            <a:off x="7850777" y="-76745"/>
            <a:ext cx="4341223" cy="698089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8B094DE-286B-264F-9212-7B145CA6927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8716"/>
            <a:ext cx="2929011" cy="1413299"/>
          </a:xfrm>
          <a:prstGeom prst="rect">
            <a:avLst/>
          </a:prstGeom>
          <a:noFill/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8B094DE-286B-264F-9212-7B145CA6927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71812" y="48716"/>
            <a:ext cx="1620188" cy="78176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087E0A6-E78E-514E-8106-25687A19693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22747" y="1551984"/>
            <a:ext cx="1475054" cy="1398793"/>
          </a:xfrm>
          <a:prstGeom prst="rect">
            <a:avLst/>
          </a:prstGeom>
          <a:effectLst>
            <a:glow rad="1765300">
              <a:schemeClr val="bg1">
                <a:alpha val="82000"/>
              </a:schemeClr>
            </a:glow>
          </a:effectLst>
        </p:spPr>
      </p:pic>
      <p:pic>
        <p:nvPicPr>
          <p:cNvPr id="10" name="Picture 4" descr="Famio Services Limited | Logistics &amp; General Services In Kenya">
            <a:extLst>
              <a:ext uri="{FF2B5EF4-FFF2-40B4-BE49-F238E27FC236}">
                <a16:creationId xmlns:a16="http://schemas.microsoft.com/office/drawing/2014/main" id="{726B84AD-C4B7-4512-B86F-4F14BA33C2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5037" y="1256939"/>
            <a:ext cx="2069686" cy="11091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17903064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E4P_STYLE_ID" val="39dcc26a-7131-49f4-a9eb-1c0521500c03"/>
  <p:tag name="THINKCELLUNDODONOTDELET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AU_COVERS LAYOUT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AU_WHITE LAYOUT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2F6341BBA8A0C48A9717AE23B5F7AA7" ma:contentTypeVersion="11" ma:contentTypeDescription="Create a new document." ma:contentTypeScope="" ma:versionID="3d294e91033a4087d7f3ddd0a6989a96">
  <xsd:schema xmlns:xsd="http://www.w3.org/2001/XMLSchema" xmlns:xs="http://www.w3.org/2001/XMLSchema" xmlns:p="http://schemas.microsoft.com/office/2006/metadata/properties" xmlns:ns3="8a15afc8-f6ed-4809-9bde-a5b33c7acc78" targetNamespace="http://schemas.microsoft.com/office/2006/metadata/properties" ma:root="true" ma:fieldsID="2dba0be0d18e6b4214fa7503a6ee1b45" ns3:_="">
    <xsd:import namespace="8a15afc8-f6ed-4809-9bde-a5b33c7acc78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ObjectDetectorVersions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LengthInSeconds" minOccurs="0"/>
                <xsd:element ref="ns3:MediaServiceLocation" minOccurs="0"/>
                <xsd:element ref="ns3:MediaServiceSystem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a15afc8-f6ed-4809-9bde-a5b33c7acc7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6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17" nillable="true" ma:displayName="Location" ma:indexed="true" ma:internalName="MediaServiceLocation" ma:readOnly="true">
      <xsd:simpleType>
        <xsd:restriction base="dms:Text"/>
      </xsd:simpleType>
    </xsd:element>
    <xsd:element name="MediaServiceSystemTags" ma:index="18" nillable="true" ma:displayName="MediaServiceSystemTags" ma:hidden="true" ma:internalName="MediaServiceSystemTag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5AB3D7C1-F592-4B7F-8E2C-26D0985FF12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a15afc8-f6ed-4809-9bde-a5b33c7acc7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1C94F905-6575-4412-A516-31BB4CAD34C9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A6F3CB5F-B5F4-4DE3-B059-6845F058F878}">
  <ds:schemaRefs>
    <ds:schemaRef ds:uri="http://purl.org/dc/elements/1.1/"/>
    <ds:schemaRef ds:uri="http://schemas.microsoft.com/office/infopath/2007/PartnerControls"/>
    <ds:schemaRef ds:uri="http://purl.org/dc/dcmitype/"/>
    <ds:schemaRef ds:uri="http://schemas.microsoft.com/office/2006/metadata/properties"/>
    <ds:schemaRef ds:uri="http://www.w3.org/XML/1998/namespace"/>
    <ds:schemaRef ds:uri="http://schemas.microsoft.com/office/2006/documentManagement/types"/>
    <ds:schemaRef ds:uri="http://schemas.openxmlformats.org/package/2006/metadata/core-properties"/>
    <ds:schemaRef ds:uri="8a15afc8-f6ed-4809-9bde-a5b33c7acc78"/>
    <ds:schemaRef ds:uri="http://purl.org/dc/terms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19282</TotalTime>
  <Words>222</Words>
  <Application>Microsoft Office PowerPoint</Application>
  <PresentationFormat>Widescreen</PresentationFormat>
  <Paragraphs>43</Paragraphs>
  <Slides>5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4" baseType="lpstr">
      <vt:lpstr>Arial</vt:lpstr>
      <vt:lpstr>Calibri</vt:lpstr>
      <vt:lpstr>Helvetica</vt:lpstr>
      <vt:lpstr>Segoe UI</vt:lpstr>
      <vt:lpstr>Times New Roman</vt:lpstr>
      <vt:lpstr>Wingdings</vt:lpstr>
      <vt:lpstr>AU_COVERS LAYOUT</vt:lpstr>
      <vt:lpstr>AU_WHITE LAYOUT</vt:lpstr>
      <vt:lpstr>think-cell Slide</vt:lpstr>
      <vt:lpstr>PowerPoint Presentation</vt:lpstr>
      <vt:lpstr>Introductions </vt:lpstr>
      <vt:lpstr>Workshop Objectives </vt:lpstr>
      <vt:lpstr>How are we going to achieve the objectives </vt:lpstr>
      <vt:lpstr>Thank You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Peter Kyambadde</dc:creator>
  <cp:lastModifiedBy>Admore Chakadenga</cp:lastModifiedBy>
  <cp:revision>868</cp:revision>
  <cp:lastPrinted>2021-07-07T08:49:44Z</cp:lastPrinted>
  <dcterms:created xsi:type="dcterms:W3CDTF">2018-04-19T07:34:18Z</dcterms:created>
  <dcterms:modified xsi:type="dcterms:W3CDTF">2024-10-21T01:58:23Z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0x01010012F6341BBA8A0C48A9717AE23B5F7AA7</vt:lpwstr>
  </property>
  <property fmtid="{D5CDD505-2E9C-101B-9397-08002B2CF9AE}" pid="3" name="_dlc_policyId">
    <vt:lpwstr>/sites/GriffinLiveJobs/LiveProduction</vt:lpwstr>
  </property>
  <property fmtid="{D5CDD505-2E9C-101B-9397-08002B2CF9AE}" pid="4" name="ItemRetentionFormula">
    <vt:lpwstr>&lt;formula id="Microsoft.Office.RecordsManagement.PolicyFeatures.Expiration.Formula.BuiltIn"&gt;&lt;number&gt;7&lt;/number&gt;&lt;property&gt;Created&lt;/property&gt;&lt;propertyId&gt;8c06beca-0777-48f7-91c7-6da68bc07b69&lt;/propertyId&gt;&lt;period&gt;days&lt;/period&gt;&lt;/formula&gt;</vt:lpwstr>
  </property>
  <property fmtid="{D5CDD505-2E9C-101B-9397-08002B2CF9AE}" pid="5" name="MediaServiceImageTags">
    <vt:lpwstr/>
  </property>
  <property fmtid="{D5CDD505-2E9C-101B-9397-08002B2CF9AE}" pid="6" name="MSIP_Label_b0d5c4f4-7a29-4385-b7a5-afbe2154ae6f_Enabled">
    <vt:lpwstr>true</vt:lpwstr>
  </property>
  <property fmtid="{D5CDD505-2E9C-101B-9397-08002B2CF9AE}" pid="7" name="MSIP_Label_b0d5c4f4-7a29-4385-b7a5-afbe2154ae6f_SetDate">
    <vt:lpwstr>2023-09-26T13:48:25Z</vt:lpwstr>
  </property>
  <property fmtid="{D5CDD505-2E9C-101B-9397-08002B2CF9AE}" pid="8" name="MSIP_Label_b0d5c4f4-7a29-4385-b7a5-afbe2154ae6f_Method">
    <vt:lpwstr>Standard</vt:lpwstr>
  </property>
  <property fmtid="{D5CDD505-2E9C-101B-9397-08002B2CF9AE}" pid="9" name="MSIP_Label_b0d5c4f4-7a29-4385-b7a5-afbe2154ae6f_Name">
    <vt:lpwstr>Confidential</vt:lpwstr>
  </property>
  <property fmtid="{D5CDD505-2E9C-101B-9397-08002B2CF9AE}" pid="10" name="MSIP_Label_b0d5c4f4-7a29-4385-b7a5-afbe2154ae6f_SiteId">
    <vt:lpwstr>2dfb2f0b-4d21-4268-9559-72926144c918</vt:lpwstr>
  </property>
  <property fmtid="{D5CDD505-2E9C-101B-9397-08002B2CF9AE}" pid="11" name="MSIP_Label_b0d5c4f4-7a29-4385-b7a5-afbe2154ae6f_ActionId">
    <vt:lpwstr>a67b063a-b95b-4f29-9fea-1aff365359d9</vt:lpwstr>
  </property>
  <property fmtid="{D5CDD505-2E9C-101B-9397-08002B2CF9AE}" pid="12" name="MSIP_Label_b0d5c4f4-7a29-4385-b7a5-afbe2154ae6f_ContentBits">
    <vt:lpwstr>0</vt:lpwstr>
  </property>
</Properties>
</file>