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E233D9-0DB9-4498-9AE1-C726183F7D27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A52C4D-7D4C-4F10-9677-8CBEFC6C5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617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13AEF-8FE3-4023-949F-007A9526AA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5368A-1243-41FA-85D3-66D79A4035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224E02-2397-40B4-8827-7195753C4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43EA-3250-4E8B-89D9-06FF07DAA871}" type="datetime1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28CB9-2BE8-40F0-9F04-966FB8EA7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Mohamed Ghanem Benha Univ. Egypt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08842-1095-4272-A1B7-FF7B88F0B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359A-41E7-4610-930B-F4ECD2D90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258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D4839-EBA5-48F6-BDCD-F1AA02D3A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0A669-2936-4DB1-B23A-091CD68F41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C73560-F8EB-43B8-A2D2-624F74DB0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08268-5FA6-44A2-B879-BFB1764C3314}" type="datetime1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1F1C3-EE3C-489A-81BA-5DDB7CFDF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Mohamed Ghanem Benha Univ. Egypt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F51038-C737-4B72-9C78-DEC738B89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359A-41E7-4610-930B-F4ECD2D90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806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FF59B-D5DB-445E-8C0C-391764317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868551-1D62-48E3-AD41-51896CF96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23E70F-AD5B-4E36-9697-304286C78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38238-488D-4FEF-9AE0-A7EC69F53F14}" type="datetime1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1B6BCC-C229-4128-BBFB-E22BE08F3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Mohamed Ghanem Benha Univ. Egypt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F11440-2B3E-49BD-B565-6C81DFA85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359A-41E7-4610-930B-F4ECD2D90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453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13201-9874-4FD0-B00F-1D1EFB096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920D0-D5D3-4366-AA5C-E5773AC0B3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C57C5C-D49A-4F0B-A209-9E12C36513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56BF58-C748-41E4-B9BD-982913F5A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EF0B8-6E7D-4CAD-9269-3A8E539DB3F5}" type="datetime1">
              <a:rPr lang="en-US" smtClean="0"/>
              <a:t>11/18/2021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861B04-EA90-4AAE-81B6-8E0E46D4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Mohamed Ghanem Benha Univ. Egypt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816654-3F12-4933-ACF4-12E44905E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359A-41E7-4610-930B-F4ECD2D90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013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41FAC-6DA2-42AD-9757-9CE8678D7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A113D4-D909-4552-BAA6-8B2F2380CB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760A90-5AD2-491F-976F-402A22FC2D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06A645-3B14-4167-9BF4-E0EF878B52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F80121-0C78-4B91-B14B-B1F8C82393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D4F5F6-1EE2-4F95-8D29-1BC8ABBBC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707F7-04BB-4DA1-801E-11593A4649D4}" type="datetime1">
              <a:rPr lang="en-US" smtClean="0"/>
              <a:t>11/18/2021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F1BC55-FA72-4D3C-9989-DA94DDCAC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Mohamed Ghanem Benha Univ. Egypt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B18261-870A-44C4-A177-EC0DBD876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359A-41E7-4610-930B-F4ECD2D90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59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97357-3E12-446F-A5DD-97AE99E46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AB41CA-37FA-4D8A-8881-18E1F8F0B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6330A-2500-4CD1-BFF1-82BCAEA8C1A2}" type="datetime1">
              <a:rPr lang="en-US" smtClean="0"/>
              <a:t>11/18/2021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023514-FABD-4955-9E15-27EFAD23A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Mohamed Ghanem Benha Univ. Egypt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0E882B-EA39-4181-9260-3BF3A9870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359A-41E7-4610-930B-F4ECD2D90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0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7B88B8-2FD5-4978-8B5D-1048978F3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66BA7-A226-495C-B831-C30BC14E7E9D}" type="datetime1">
              <a:rPr lang="en-US" smtClean="0"/>
              <a:t>11/18/2021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A74027-6129-489B-B780-35D004F4E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Mohamed Ghanem Benha Univ. Egypt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61DB16-7178-44A9-A4A1-85C5C0252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359A-41E7-4610-930B-F4ECD2D90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627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2CD05-1D22-40E1-98E2-1C3C936E7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5FF51-3698-417B-B99B-993D51730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8E3B89-BE07-478F-8E8B-4582343B6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F7B1F4-D756-4801-B583-18D19CFE1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9A0D9-5078-47A0-8F4E-FC42EE959F75}" type="datetime1">
              <a:rPr lang="en-US" smtClean="0"/>
              <a:t>11/18/2021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BF925E-9C10-45B1-9C9B-90FDD5DD6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Mohamed Ghanem Benha Univ. Egypt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21EF67-A185-4924-BB13-358EDA4C6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359A-41E7-4610-930B-F4ECD2D90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712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2470D-2D24-409D-A59F-3BE9A8A25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E73EDB-3CA1-4063-B773-F6B2FFA3D9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63FB79-E5C3-42C1-8B93-FDEDAAAB82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C2E444-89F1-40F6-A841-A44FD7201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921D8-7338-4BD5-9C41-CAF690AB9AB9}" type="datetime1">
              <a:rPr lang="en-US" smtClean="0"/>
              <a:t>11/18/2021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0F644E-4924-4D58-8785-B957D403C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Mohamed Ghanem Benha Univ. Egypt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6A50C9-366E-4AE7-9483-4134E2B04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359A-41E7-4610-930B-F4ECD2D90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112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10062-8D93-4205-9EDC-D18EED415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913508-D41E-4BA4-BEB6-619DB8E2FB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0E80A4-07AC-429E-90C5-959CCC003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CE0BF-AFAE-47F9-BEAD-3E249C2B1A9A}" type="datetime1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8EA784-85FE-4212-962E-4005046C2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Mohamed Ghanem Benha Univ. Egypt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E63A83-724F-4F8D-B503-061529075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359A-41E7-4610-930B-F4ECD2D90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46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469776-59CD-48B0-A0E0-A8D96620FD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70B34F-3AD5-4673-A746-772ACA8446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008F25-6A30-456F-A452-A8B57BE5F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44E3E-ED61-4F57-A84E-3B2A35786E3E}" type="datetime1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A7ADEC-EEEB-4D1A-A297-0C7099CEB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Mohamed Ghanem Benha Univ. Egypt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4F356D-1654-45EF-B8BE-9069BC1B0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359A-41E7-4610-930B-F4ECD2D90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930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568E57-9258-4C46-AD04-26B0B36D0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6E73CE-1AEC-480E-A3DE-658C2635F7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A8815C-FC8D-4A4B-AAF6-F5F56FFF38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E6D5B-7721-4DE9-BADB-6E60E621029A}" type="datetime1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D4D12D-3A03-4360-85C3-FC6ED5E334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Prof. Mohamed Ghanem Benha Univ. Egypt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F775F-792E-457D-AD3C-88640D8FB1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5359A-41E7-4610-930B-F4ECD2D90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561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86295E7F-EA66-480B-B001-C8BE7CD61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0040" y="4892040"/>
            <a:ext cx="11548872" cy="1645920"/>
          </a:xfrm>
          <a:prstGeom prst="rect">
            <a:avLst/>
          </a:prstGeom>
          <a:solidFill>
            <a:srgbClr val="262626"/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753D83-177F-4DFC-9D85-8C735AD13F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686" y="5091762"/>
            <a:ext cx="7484787" cy="1264588"/>
          </a:xfrm>
        </p:spPr>
        <p:txBody>
          <a:bodyPr anchor="ctr">
            <a:normAutofit/>
          </a:bodyPr>
          <a:lstStyle/>
          <a:p>
            <a:pPr algn="r"/>
            <a:r>
              <a:rPr lang="en-US" sz="4100">
                <a:solidFill>
                  <a:srgbClr val="FFFFFF"/>
                </a:solidFill>
              </a:rPr>
              <a:t>North African region</a:t>
            </a:r>
            <a:br>
              <a:rPr lang="en-US" sz="4100">
                <a:solidFill>
                  <a:srgbClr val="FFFFFF"/>
                </a:solidFill>
              </a:rPr>
            </a:br>
            <a:r>
              <a:rPr lang="ar-EG" sz="4100">
                <a:solidFill>
                  <a:srgbClr val="FFFFFF"/>
                </a:solidFill>
              </a:rPr>
              <a:t>2ِِ</a:t>
            </a:r>
            <a:r>
              <a:rPr lang="en-US" sz="4100">
                <a:solidFill>
                  <a:srgbClr val="FFFFFF"/>
                </a:solidFill>
              </a:rPr>
              <a:t>A2E-V meeting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20098E-D34F-4E3C-BA33-D488C43919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02119" y="5091763"/>
            <a:ext cx="2871195" cy="1264587"/>
          </a:xfrm>
        </p:spPr>
        <p:txBody>
          <a:bodyPr anchor="ctr">
            <a:normAutofit/>
          </a:bodyPr>
          <a:lstStyle/>
          <a:p>
            <a:pPr algn="l"/>
            <a:r>
              <a:rPr lang="en-US" sz="2000">
                <a:solidFill>
                  <a:srgbClr val="FFC000"/>
                </a:solidFill>
              </a:rPr>
              <a:t>Prof Mohamed Ghanem</a:t>
            </a:r>
          </a:p>
          <a:p>
            <a:pPr algn="l"/>
            <a:r>
              <a:rPr lang="en-US" sz="2000">
                <a:solidFill>
                  <a:srgbClr val="FFC000"/>
                </a:solidFill>
              </a:rPr>
              <a:t>Benha University</a:t>
            </a:r>
          </a:p>
          <a:p>
            <a:pPr algn="l"/>
            <a:r>
              <a:rPr lang="en-US" sz="2000">
                <a:solidFill>
                  <a:srgbClr val="FFC000"/>
                </a:solidFill>
              </a:rPr>
              <a:t>Egypt</a:t>
            </a:r>
          </a:p>
        </p:txBody>
      </p:sp>
      <p:pic>
        <p:nvPicPr>
          <p:cNvPr id="1026" name="Picture 2" descr="Northern Africa - World Music Guide - LibGuides at Appalachian State  University">
            <a:extLst>
              <a:ext uri="{FF2B5EF4-FFF2-40B4-BE49-F238E27FC236}">
                <a16:creationId xmlns:a16="http://schemas.microsoft.com/office/drawing/2014/main" id="{80C0C304-5D0C-4F89-94B9-5256E43B3C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44" b="2"/>
          <a:stretch/>
        </p:blipFill>
        <p:spPr bwMode="auto">
          <a:xfrm>
            <a:off x="320040" y="320040"/>
            <a:ext cx="11548872" cy="4462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E126E481-B945-4179-BD79-05E96E9B2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19C4D7-3662-4232-8DE8-AA33C2B81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6E5AE-FCA2-408D-8D52-FC7C6923C46D}" type="datetime1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2CB34-5655-4F8F-8E9B-2F7E94788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Mohamed Ghanem Benha Univ. Egypt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517558-10AB-4C29-B5AF-C0D14A61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359A-41E7-4610-930B-F4ECD2D9019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5274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35A04CF-97D4-4FF7-B359-C546B1F6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21332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232227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10CF6A-B43E-4715-9598-703EAFA38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412489"/>
            <a:ext cx="2871095" cy="215662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Development of Vet schools in Egypt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81996-E638-4659-8672-15620B4B4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8992" y="308877"/>
            <a:ext cx="2926080" cy="436384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Old</a:t>
            </a:r>
          </a:p>
          <a:p>
            <a:pPr lvl="1"/>
            <a:r>
              <a:rPr lang="en-US" sz="2800" dirty="0"/>
              <a:t>17 governmental school (no fees)</a:t>
            </a:r>
          </a:p>
          <a:p>
            <a:pPr lvl="1"/>
            <a:r>
              <a:rPr lang="en-US" sz="2800" dirty="0"/>
              <a:t>No private schools</a:t>
            </a:r>
          </a:p>
          <a:p>
            <a:pPr lvl="1"/>
            <a:r>
              <a:rPr lang="en-US" sz="2800" dirty="0"/>
              <a:t>No national schools</a:t>
            </a:r>
          </a:p>
          <a:p>
            <a:pPr lvl="1"/>
            <a:endParaRPr lang="en-US" sz="28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CD5D09D-FACE-44D6-BC0B-7FD97C3EB2EF}"/>
              </a:ext>
            </a:extLst>
          </p:cNvPr>
          <p:cNvSpPr txBox="1">
            <a:spLocks/>
          </p:cNvSpPr>
          <p:nvPr/>
        </p:nvSpPr>
        <p:spPr>
          <a:xfrm>
            <a:off x="8469766" y="425518"/>
            <a:ext cx="3377539" cy="55833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New</a:t>
            </a:r>
          </a:p>
          <a:p>
            <a:pPr lvl="1"/>
            <a:r>
              <a:rPr lang="en-US" dirty="0"/>
              <a:t>19 governmental school (no fees)</a:t>
            </a:r>
          </a:p>
          <a:p>
            <a:pPr lvl="2"/>
            <a:r>
              <a:rPr lang="en-US" sz="2400" dirty="0" err="1"/>
              <a:t>Aresh</a:t>
            </a:r>
            <a:r>
              <a:rPr lang="en-US" sz="2400" dirty="0"/>
              <a:t> Univ in S. </a:t>
            </a:r>
            <a:r>
              <a:rPr lang="en-US" sz="2400" dirty="0" err="1"/>
              <a:t>Sinaa</a:t>
            </a:r>
            <a:endParaRPr lang="en-US" sz="2400" dirty="0"/>
          </a:p>
          <a:p>
            <a:pPr lvl="2"/>
            <a:r>
              <a:rPr lang="en-US" sz="2400" dirty="0"/>
              <a:t>Ain shams University</a:t>
            </a:r>
          </a:p>
          <a:p>
            <a:pPr lvl="1"/>
            <a:r>
              <a:rPr lang="en-US" dirty="0"/>
              <a:t>Private schools with fees</a:t>
            </a:r>
          </a:p>
          <a:p>
            <a:pPr lvl="2"/>
            <a:r>
              <a:rPr lang="en-US" sz="2400" dirty="0" err="1"/>
              <a:t>Badr</a:t>
            </a:r>
            <a:r>
              <a:rPr lang="en-US" sz="2400" dirty="0"/>
              <a:t> Univ in Cairo</a:t>
            </a:r>
          </a:p>
          <a:p>
            <a:pPr lvl="2"/>
            <a:r>
              <a:rPr lang="en-US" sz="2400" dirty="0" err="1"/>
              <a:t>Badr</a:t>
            </a:r>
            <a:r>
              <a:rPr lang="en-US" sz="2400" dirty="0"/>
              <a:t> Univ in Assiut</a:t>
            </a:r>
          </a:p>
          <a:p>
            <a:pPr lvl="1"/>
            <a:r>
              <a:rPr lang="en-US" dirty="0"/>
              <a:t>National schools</a:t>
            </a:r>
          </a:p>
          <a:p>
            <a:pPr lvl="2"/>
            <a:r>
              <a:rPr lang="en-US" sz="2400" dirty="0"/>
              <a:t>King Salman national Univ</a:t>
            </a:r>
          </a:p>
          <a:p>
            <a:pPr marL="914400" lvl="2"/>
            <a:r>
              <a:rPr lang="en-US" sz="2400" dirty="0"/>
              <a:t>(Ras sed branch)</a:t>
            </a:r>
          </a:p>
          <a:p>
            <a:pPr lvl="1"/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3B62B88-0153-4792-93A2-6AA908666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09591-404E-4A24-B1EC-9C12F7E0539D}" type="datetime1">
              <a:rPr lang="en-US" smtClean="0"/>
              <a:t>11/18/2021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16D3C6A-A58C-4948-B913-CAF2C0414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Mohamed Ghanem Benha Univ. Egypt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947E6A2-60D1-4371-8257-06530506B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359A-41E7-4610-930B-F4ECD2D9019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158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35A04CF-97D4-4FF7-B359-C546B1F6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21332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232227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878F8E-23D9-496B-917B-F990B36DF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412489"/>
            <a:ext cx="2871095" cy="215662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Changing in curriculum and program 2021-2022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AF9063-F0F3-4D11-A238-CFDF6F680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3257" y="899885"/>
            <a:ext cx="3291816" cy="4876447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lang="en-US" dirty="0"/>
              <a:t>Old </a:t>
            </a:r>
          </a:p>
          <a:p>
            <a:r>
              <a:rPr lang="en-US" dirty="0"/>
              <a:t>5 years plus 6 month training in between</a:t>
            </a:r>
          </a:p>
          <a:p>
            <a:endParaRPr lang="en-US" dirty="0"/>
          </a:p>
          <a:p>
            <a:r>
              <a:rPr lang="en-US" dirty="0"/>
              <a:t>Non-credit system </a:t>
            </a:r>
          </a:p>
          <a:p>
            <a:endParaRPr lang="en-US" dirty="0"/>
          </a:p>
          <a:p>
            <a:r>
              <a:rPr lang="en-US" dirty="0"/>
              <a:t>No graduation project</a:t>
            </a:r>
          </a:p>
          <a:p>
            <a:endParaRPr lang="en-US" dirty="0"/>
          </a:p>
          <a:p>
            <a:r>
              <a:rPr lang="en-US" dirty="0"/>
              <a:t>No application of clinical rounds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00322A7-41AC-4C04-9DEE-27F337CE1C24}"/>
              </a:ext>
            </a:extLst>
          </p:cNvPr>
          <p:cNvSpPr txBox="1">
            <a:spLocks/>
          </p:cNvSpPr>
          <p:nvPr/>
        </p:nvSpPr>
        <p:spPr>
          <a:xfrm>
            <a:off x="8451604" y="899885"/>
            <a:ext cx="2926080" cy="48764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Current  </a:t>
            </a:r>
          </a:p>
          <a:p>
            <a:r>
              <a:rPr lang="en-US" dirty="0"/>
              <a:t>5 years plus 12month training after (5+1)</a:t>
            </a:r>
          </a:p>
          <a:p>
            <a:endParaRPr lang="en-US" dirty="0"/>
          </a:p>
          <a:p>
            <a:r>
              <a:rPr lang="en-US" dirty="0"/>
              <a:t>Credit-hour system</a:t>
            </a:r>
          </a:p>
          <a:p>
            <a:endParaRPr lang="en-US" dirty="0"/>
          </a:p>
          <a:p>
            <a:r>
              <a:rPr lang="en-US" dirty="0"/>
              <a:t>Graduation project</a:t>
            </a:r>
          </a:p>
          <a:p>
            <a:endParaRPr lang="en-US" dirty="0"/>
          </a:p>
          <a:p>
            <a:r>
              <a:rPr lang="en-US" dirty="0"/>
              <a:t>Application of clinical rounds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A394D6-D771-4092-8197-9C761B2AF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F6832-D981-41D5-A6D7-20A5CAB35914}" type="datetime1">
              <a:rPr lang="en-US" smtClean="0"/>
              <a:t>11/18/2021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1BE87E-1F08-4C07-AD0D-0720EF705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Mohamed Ghanem Benha Univ. Egypt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A73AE6-C7B9-418D-94E5-AC0613B4C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359A-41E7-4610-930B-F4ECD2D9019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856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35A04CF-97D4-4FF7-B359-C546B1F6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21332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232227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17ACEE-5408-43C1-A992-FCA34B700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412489"/>
            <a:ext cx="2871095" cy="215662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Changing the naming of Degrees offered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8F352-2A47-448C-9F21-7A66D5EFD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8993" y="1412489"/>
            <a:ext cx="2926080" cy="4363844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US" dirty="0"/>
              <a:t>Old</a:t>
            </a:r>
          </a:p>
          <a:p>
            <a:r>
              <a:rPr lang="en-US" dirty="0"/>
              <a:t>Bachelor of Vet Medical Sciences (BVSc)</a:t>
            </a:r>
          </a:p>
          <a:p>
            <a:r>
              <a:rPr lang="en-US" dirty="0"/>
              <a:t>Diploma of vet Medical Sciences</a:t>
            </a:r>
          </a:p>
          <a:p>
            <a:r>
              <a:rPr lang="en-US" dirty="0"/>
              <a:t>Master of Vet Medical Sciences</a:t>
            </a:r>
          </a:p>
          <a:p>
            <a:r>
              <a:rPr lang="en-US" dirty="0"/>
              <a:t>PhD of Vet Medical Sciences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B4BF195-F8B7-45F9-94E7-28A1DEF8EA6E}"/>
              </a:ext>
            </a:extLst>
          </p:cNvPr>
          <p:cNvSpPr txBox="1">
            <a:spLocks/>
          </p:cNvSpPr>
          <p:nvPr/>
        </p:nvSpPr>
        <p:spPr>
          <a:xfrm>
            <a:off x="8451604" y="1412489"/>
            <a:ext cx="2926080" cy="4363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New</a:t>
            </a:r>
          </a:p>
          <a:p>
            <a:r>
              <a:rPr lang="en-US" dirty="0"/>
              <a:t>Bachelor of Vet Medicine (BVM) </a:t>
            </a:r>
          </a:p>
          <a:p>
            <a:r>
              <a:rPr lang="en-US" dirty="0"/>
              <a:t>Diploma of vet Medicine</a:t>
            </a:r>
          </a:p>
          <a:p>
            <a:r>
              <a:rPr lang="en-US" dirty="0"/>
              <a:t>Master of Vet Medicine</a:t>
            </a:r>
          </a:p>
          <a:p>
            <a:r>
              <a:rPr lang="en-US" dirty="0"/>
              <a:t>PhD of Vet Medicine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62DBEA-EE32-4616-B971-0A2FBEC55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64DC2-538E-416C-938B-289B88D32502}" type="datetime1">
              <a:rPr lang="en-US" smtClean="0"/>
              <a:t>11/18/2021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77A264-6F0C-4779-9D9E-6A7646835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Mohamed Ghanem Benha Univ. Egypt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C9141A-0709-4A84-99C9-9D61278CF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359A-41E7-4610-930B-F4ECD2D9019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576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8">
            <a:extLst>
              <a:ext uri="{FF2B5EF4-FFF2-40B4-BE49-F238E27FC236}">
                <a16:creationId xmlns:a16="http://schemas.microsoft.com/office/drawing/2014/main" id="{E35A04CF-97D4-4FF7-B359-C546B1F6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0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21332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232227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F7D6AC-CEC4-48FA-AA84-0B163063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412489"/>
            <a:ext cx="2871095" cy="215662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Changing the strategies for accreditation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3C5F0-CAEB-4C8D-9FC8-2D6258310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9086" y="1412489"/>
            <a:ext cx="3465987" cy="436384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Old strategy</a:t>
            </a:r>
          </a:p>
          <a:p>
            <a:r>
              <a:rPr lang="en-US" dirty="0"/>
              <a:t>Academic (institutional) accreditation by the National authority for Quality assurance and Accreditation in Education (NAQAAE)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E101826-7C0C-4593-8295-320CDD4059EF}"/>
              </a:ext>
            </a:extLst>
          </p:cNvPr>
          <p:cNvSpPr txBox="1">
            <a:spLocks/>
          </p:cNvSpPr>
          <p:nvPr/>
        </p:nvSpPr>
        <p:spPr>
          <a:xfrm>
            <a:off x="8451603" y="1412489"/>
            <a:ext cx="3595254" cy="4363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New and future strategy</a:t>
            </a:r>
          </a:p>
          <a:p>
            <a:r>
              <a:rPr lang="en-US" dirty="0"/>
              <a:t>Program accreditation by the National authority for Quality assurance and Accreditation in Education (NAQAAE)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47A508-5572-4ADC-A276-9CBDE60D1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F1116-95A7-49BB-B8C4-95EF87401D23}" type="datetime1">
              <a:rPr lang="en-US" smtClean="0"/>
              <a:t>11/18/2021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DF0DAC-C248-45B4-8921-E6FBF9A48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Mohamed Ghanem Benha Univ. Egypt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F526D9-BEED-4136-922D-E69F8595A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359A-41E7-4610-930B-F4ECD2D9019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009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E0C1C-A821-4BC7-A251-C92FE96C9EA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/>
              <a:t>Programs : from general to specialization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307F7-8605-467D-AD2D-E101086676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93457" cy="4351338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/>
              <a:t>General Bachelor program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9AAB9F6-EAFF-4E43-A671-B2ED34E1A0CA}"/>
              </a:ext>
            </a:extLst>
          </p:cNvPr>
          <p:cNvSpPr txBox="1">
            <a:spLocks/>
          </p:cNvSpPr>
          <p:nvPr/>
        </p:nvSpPr>
        <p:spPr>
          <a:xfrm>
            <a:off x="6484257" y="1825625"/>
            <a:ext cx="4430486" cy="435133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Special programs</a:t>
            </a:r>
          </a:p>
          <a:p>
            <a:pPr lvl="1"/>
            <a:r>
              <a:rPr lang="en-US" dirty="0"/>
              <a:t>Ruminant medicine and surgery</a:t>
            </a:r>
          </a:p>
          <a:p>
            <a:pPr lvl="1"/>
            <a:r>
              <a:rPr lang="en-US" dirty="0"/>
              <a:t>Equine Medicine and surgery </a:t>
            </a:r>
          </a:p>
          <a:p>
            <a:pPr lvl="1"/>
            <a:r>
              <a:rPr lang="en-US" dirty="0"/>
              <a:t>Pet Animal Medicine and Surgery</a:t>
            </a:r>
          </a:p>
          <a:p>
            <a:pPr lvl="1"/>
            <a:r>
              <a:rPr lang="en-US" dirty="0"/>
              <a:t>Wild animal Medicine</a:t>
            </a:r>
          </a:p>
          <a:p>
            <a:pPr lvl="1"/>
            <a:r>
              <a:rPr lang="en-US" dirty="0" err="1"/>
              <a:t>Avain</a:t>
            </a:r>
            <a:r>
              <a:rPr lang="en-US" dirty="0"/>
              <a:t> Medicine</a:t>
            </a:r>
          </a:p>
          <a:p>
            <a:pPr lvl="1"/>
            <a:r>
              <a:rPr lang="en-US" dirty="0"/>
              <a:t>Food quality and control </a:t>
            </a:r>
          </a:p>
          <a:p>
            <a:pPr lvl="1"/>
            <a:r>
              <a:rPr lang="en-US" dirty="0"/>
              <a:t>Biotechnology and </a:t>
            </a:r>
            <a:r>
              <a:rPr lang="en-US" dirty="0" err="1"/>
              <a:t>Bioanalysi</a:t>
            </a:r>
            <a:endParaRPr lang="en-US" dirty="0"/>
          </a:p>
          <a:p>
            <a:pPr lvl="1"/>
            <a:r>
              <a:rPr lang="en-US" dirty="0"/>
              <a:t>Aquatic Animal Medicine and Biotechnology</a:t>
            </a:r>
          </a:p>
          <a:p>
            <a:pPr lvl="1"/>
            <a:r>
              <a:rPr lang="en-US" dirty="0"/>
              <a:t>Vet Drugs and Biological Preparations</a:t>
            </a:r>
          </a:p>
        </p:txBody>
      </p:sp>
      <p:sp>
        <p:nvSpPr>
          <p:cNvPr id="5" name="Arrow: Notched Right 4">
            <a:extLst>
              <a:ext uri="{FF2B5EF4-FFF2-40B4-BE49-F238E27FC236}">
                <a16:creationId xmlns:a16="http://schemas.microsoft.com/office/drawing/2014/main" id="{3B51B00D-5010-457F-B672-8FBE5036AF70}"/>
              </a:ext>
            </a:extLst>
          </p:cNvPr>
          <p:cNvSpPr/>
          <p:nvPr/>
        </p:nvSpPr>
        <p:spPr>
          <a:xfrm>
            <a:off x="4933044" y="3120571"/>
            <a:ext cx="1549400" cy="123371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2F5B3F9-397F-4B92-AF4E-BA9262C25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B6357-B91E-4E36-A2C8-5A27E51450B4}" type="datetime1">
              <a:rPr lang="en-US" smtClean="0"/>
              <a:t>11/18/2021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590FBC5-27B6-47A0-ACAC-4334FF7AB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Mohamed Ghanem Benha Univ. Egypt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5EC95C6-54D5-4144-8A0D-F8FBD2EF3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359A-41E7-4610-930B-F4ECD2D9019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719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AA55A-FC74-4C50-8F9D-1D35CF596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4C3A7A-31D6-47BB-A3E2-E9C0FAA46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C0016-CCC4-4869-A497-78A4C5360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08268-5FA6-44A2-B879-BFB1764C3314}" type="datetime1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DF5C0-9B1F-4AF7-BFF3-828E9C128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Mohamed Ghanem Benha Univ. Egypt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AD6C77-C7AE-4919-9BEC-6CABB678C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359A-41E7-4610-930B-F4ECD2D90195}" type="slidenum">
              <a:rPr lang="en-US" smtClean="0"/>
              <a:t>7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98BE09-A54B-4471-8690-0EED87E49A23}"/>
              </a:ext>
            </a:extLst>
          </p:cNvPr>
          <p:cNvSpPr txBox="1"/>
          <p:nvPr/>
        </p:nvSpPr>
        <p:spPr>
          <a:xfrm>
            <a:off x="943429" y="2199883"/>
            <a:ext cx="9405257" cy="184665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600" dirty="0"/>
              <a:t>Thank you</a:t>
            </a:r>
          </a:p>
          <a:p>
            <a:pPr algn="ctr"/>
            <a:r>
              <a:rPr lang="en-US" sz="4800" dirty="0"/>
              <a:t>Dr.mohamedghanem@yahoo.com</a:t>
            </a:r>
          </a:p>
        </p:txBody>
      </p:sp>
    </p:spTree>
    <p:extLst>
      <p:ext uri="{BB962C8B-B14F-4D97-AF65-F5344CB8AC3E}">
        <p14:creationId xmlns:p14="http://schemas.microsoft.com/office/powerpoint/2010/main" val="303834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337</Words>
  <Application>Microsoft Office PowerPoint</Application>
  <PresentationFormat>Widescreen</PresentationFormat>
  <Paragraphs>87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North African region 2ِِA2E-V meeting </vt:lpstr>
      <vt:lpstr>Development of Vet schools in Egypt</vt:lpstr>
      <vt:lpstr>Changing in curriculum and program 2021-2022</vt:lpstr>
      <vt:lpstr>Changing the naming of Degrees offered</vt:lpstr>
      <vt:lpstr>Changing the strategies for accreditation</vt:lpstr>
      <vt:lpstr>Programs : from general to specialization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 African region 2ِِA2E-V meeting </dc:title>
  <dc:creator>mohamed.ghanem@bu.edu.eg</dc:creator>
  <cp:lastModifiedBy>mohamed.ghanem@bu.edu.eg</cp:lastModifiedBy>
  <cp:revision>8</cp:revision>
  <dcterms:created xsi:type="dcterms:W3CDTF">2021-11-18T09:44:00Z</dcterms:created>
  <dcterms:modified xsi:type="dcterms:W3CDTF">2021-11-18T13:46:42Z</dcterms:modified>
</cp:coreProperties>
</file>