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1.xml" ContentType="application/vnd.openxmlformats-officedocument.themeOverride+xml"/>
  <Override PartName="/ppt/notesSlides/notesSlide7.xml" ContentType="application/vnd.openxmlformats-officedocument.presentationml.notesSlide+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720" r:id="rId4"/>
    <p:sldMasterId id="2147483743" r:id="rId5"/>
    <p:sldMasterId id="2147483759" r:id="rId6"/>
    <p:sldMasterId id="2147483775" r:id="rId7"/>
  </p:sldMasterIdLst>
  <p:notesMasterIdLst>
    <p:notesMasterId r:id="rId36"/>
  </p:notesMasterIdLst>
  <p:handoutMasterIdLst>
    <p:handoutMasterId r:id="rId37"/>
  </p:handoutMasterIdLst>
  <p:sldIdLst>
    <p:sldId id="293" r:id="rId8"/>
    <p:sldId id="294" r:id="rId9"/>
    <p:sldId id="305" r:id="rId10"/>
    <p:sldId id="336" r:id="rId11"/>
    <p:sldId id="310" r:id="rId12"/>
    <p:sldId id="311" r:id="rId13"/>
    <p:sldId id="312" r:id="rId14"/>
    <p:sldId id="313" r:id="rId15"/>
    <p:sldId id="306" r:id="rId16"/>
    <p:sldId id="307" r:id="rId17"/>
    <p:sldId id="314" r:id="rId18"/>
    <p:sldId id="308" r:id="rId19"/>
    <p:sldId id="315" r:id="rId20"/>
    <p:sldId id="322" r:id="rId21"/>
    <p:sldId id="324" r:id="rId22"/>
    <p:sldId id="326" r:id="rId23"/>
    <p:sldId id="328" r:id="rId24"/>
    <p:sldId id="329" r:id="rId25"/>
    <p:sldId id="316" r:id="rId26"/>
    <p:sldId id="330" r:id="rId27"/>
    <p:sldId id="320" r:id="rId28"/>
    <p:sldId id="321" r:id="rId29"/>
    <p:sldId id="323" r:id="rId30"/>
    <p:sldId id="334" r:id="rId31"/>
    <p:sldId id="335" r:id="rId32"/>
    <p:sldId id="317" r:id="rId33"/>
    <p:sldId id="331" r:id="rId34"/>
    <p:sldId id="319" r:id="rId3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64" autoAdjust="0"/>
    <p:restoredTop sz="94665" autoAdjust="0"/>
  </p:normalViewPr>
  <p:slideViewPr>
    <p:cSldViewPr snapToGrid="0">
      <p:cViewPr varScale="1">
        <p:scale>
          <a:sx n="110" d="100"/>
          <a:sy n="110" d="100"/>
        </p:scale>
        <p:origin x="710" y="504"/>
      </p:cViewPr>
      <p:guideLst/>
    </p:cSldViewPr>
  </p:slideViewPr>
  <p:notesTextViewPr>
    <p:cViewPr>
      <p:scale>
        <a:sx n="1" d="1"/>
        <a:sy n="1" d="1"/>
      </p:scale>
      <p:origin x="0" y="0"/>
    </p:cViewPr>
  </p:notesTextViewPr>
  <p:notesViewPr>
    <p:cSldViewPr snapToGrid="0">
      <p:cViewPr varScale="1">
        <p:scale>
          <a:sx n="60" d="100"/>
          <a:sy n="60" d="100"/>
        </p:scale>
        <p:origin x="3187" y="4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viewProps" Target="viewProps.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9808FF-5302-4A20-98DF-33A264D359FD}" type="doc">
      <dgm:prSet loTypeId="urn:microsoft.com/office/officeart/2005/8/layout/chevron2" loCatId="process" qsTypeId="urn:microsoft.com/office/officeart/2005/8/quickstyle/simple1" qsCatId="simple" csTypeId="urn:microsoft.com/office/officeart/2005/8/colors/colorful1" csCatId="colorful" phldr="1"/>
      <dgm:spPr/>
    </dgm:pt>
    <dgm:pt modelId="{5F1EBC39-6A4E-43F2-BF6F-AAFAFE9669F3}">
      <dgm:prSet phldrT="[Text]" custT="1"/>
      <dgm:spPr>
        <a:xfrm rot="5400000">
          <a:off x="-110213" y="111438"/>
          <a:ext cx="734755" cy="514328"/>
        </a:xfrm>
        <a:prstGeom prst="chevron">
          <a:avLst/>
        </a:prstGeom>
        <a:solidFill>
          <a:srgbClr val="C0504D">
            <a:hueOff val="0"/>
            <a:satOff val="0"/>
            <a:lumOff val="0"/>
            <a:alphaOff val="0"/>
          </a:srgbClr>
        </a:solidFill>
        <a:ln w="25400" cap="flat" cmpd="sng" algn="ctr">
          <a:solidFill>
            <a:srgbClr val="C0504D">
              <a:hueOff val="0"/>
              <a:satOff val="0"/>
              <a:lumOff val="0"/>
              <a:alphaOff val="0"/>
            </a:srgbClr>
          </a:solidFill>
          <a:prstDash val="solid"/>
        </a:ln>
        <a:effectLst/>
      </dgm:spPr>
      <dgm:t>
        <a:bodyPr/>
        <a:lstStyle/>
        <a:p>
          <a:r>
            <a:rPr lang="en-US" sz="1000" dirty="0">
              <a:solidFill>
                <a:sysClr val="window" lastClr="FFFFFF"/>
              </a:solidFill>
              <a:latin typeface="Calibri"/>
              <a:ea typeface="+mn-ea"/>
              <a:cs typeface="+mn-cs"/>
            </a:rPr>
            <a:t>PHASE 1:</a:t>
          </a:r>
        </a:p>
      </dgm:t>
    </dgm:pt>
    <dgm:pt modelId="{F73DD9AE-6E8A-42E3-9A90-71885B173C60}" type="parTrans" cxnId="{246D1CF7-6381-4FEC-B020-1DCA71DE39EB}">
      <dgm:prSet/>
      <dgm:spPr/>
      <dgm:t>
        <a:bodyPr/>
        <a:lstStyle/>
        <a:p>
          <a:endParaRPr lang="en-US"/>
        </a:p>
      </dgm:t>
    </dgm:pt>
    <dgm:pt modelId="{ECEA4803-88C1-432F-B24E-430FDE8500EF}" type="sibTrans" cxnId="{246D1CF7-6381-4FEC-B020-1DCA71DE39EB}">
      <dgm:prSet/>
      <dgm:spPr/>
      <dgm:t>
        <a:bodyPr/>
        <a:lstStyle/>
        <a:p>
          <a:endParaRPr lang="en-US"/>
        </a:p>
      </dgm:t>
    </dgm:pt>
    <dgm:pt modelId="{E16DA014-5ACA-4F5B-8146-FB7845C8DA3B}">
      <dgm:prSet phldrT="[Text]"/>
      <dgm:spPr>
        <a:xfrm rot="5400000">
          <a:off x="-110213" y="722474"/>
          <a:ext cx="734755" cy="514328"/>
        </a:xfrm>
        <a:prstGeom prst="chevron">
          <a:avLst/>
        </a:prstGeom>
        <a:solidFill>
          <a:srgbClr val="9BBB59">
            <a:hueOff val="0"/>
            <a:satOff val="0"/>
            <a:lumOff val="0"/>
            <a:alphaOff val="0"/>
          </a:srgbClr>
        </a:solidFill>
        <a:ln w="25400" cap="flat" cmpd="sng" algn="ctr">
          <a:solidFill>
            <a:srgbClr val="9BBB59">
              <a:hueOff val="0"/>
              <a:satOff val="0"/>
              <a:lumOff val="0"/>
              <a:alphaOff val="0"/>
            </a:srgbClr>
          </a:solidFill>
          <a:prstDash val="solid"/>
        </a:ln>
        <a:effectLst/>
      </dgm:spPr>
      <dgm:t>
        <a:bodyPr/>
        <a:lstStyle/>
        <a:p>
          <a:r>
            <a:rPr lang="en-US" dirty="0">
              <a:solidFill>
                <a:sysClr val="window" lastClr="FFFFFF"/>
              </a:solidFill>
              <a:latin typeface="Calibri"/>
              <a:ea typeface="+mn-ea"/>
              <a:cs typeface="+mn-cs"/>
            </a:rPr>
            <a:t>PHASE 2:</a:t>
          </a:r>
        </a:p>
      </dgm:t>
    </dgm:pt>
    <dgm:pt modelId="{647092F6-D4A1-4E0B-B582-2D1BA0404D4F}" type="parTrans" cxnId="{0F3C9542-176F-4554-A2CA-3DB910351F1B}">
      <dgm:prSet/>
      <dgm:spPr/>
      <dgm:t>
        <a:bodyPr/>
        <a:lstStyle/>
        <a:p>
          <a:endParaRPr lang="en-US"/>
        </a:p>
      </dgm:t>
    </dgm:pt>
    <dgm:pt modelId="{477D87AC-B878-4B29-A645-BE400949B98D}" type="sibTrans" cxnId="{0F3C9542-176F-4554-A2CA-3DB910351F1B}">
      <dgm:prSet/>
      <dgm:spPr/>
      <dgm:t>
        <a:bodyPr/>
        <a:lstStyle/>
        <a:p>
          <a:endParaRPr lang="en-US"/>
        </a:p>
      </dgm:t>
    </dgm:pt>
    <dgm:pt modelId="{8D6C2606-2978-4B73-9601-42A0540D7337}">
      <dgm:prSet phldrT="[Text]"/>
      <dgm:spPr>
        <a:xfrm rot="5400000">
          <a:off x="-110213" y="1944546"/>
          <a:ext cx="734755" cy="514328"/>
        </a:xfrm>
        <a:prstGeom prst="chevron">
          <a:avLst/>
        </a:prstGeom>
        <a:solidFill>
          <a:srgbClr val="4BACC6">
            <a:hueOff val="0"/>
            <a:satOff val="0"/>
            <a:lumOff val="0"/>
            <a:alphaOff val="0"/>
          </a:srgbClr>
        </a:solidFill>
        <a:ln w="25400" cap="flat" cmpd="sng" algn="ctr">
          <a:solidFill>
            <a:srgbClr val="4BACC6">
              <a:hueOff val="0"/>
              <a:satOff val="0"/>
              <a:lumOff val="0"/>
              <a:alphaOff val="0"/>
            </a:srgbClr>
          </a:solidFill>
          <a:prstDash val="solid"/>
        </a:ln>
        <a:effectLst/>
      </dgm:spPr>
      <dgm:t>
        <a:bodyPr/>
        <a:lstStyle/>
        <a:p>
          <a:r>
            <a:rPr lang="en-US" dirty="0">
              <a:solidFill>
                <a:sysClr val="window" lastClr="FFFFFF"/>
              </a:solidFill>
              <a:latin typeface="Calibri"/>
              <a:ea typeface="+mn-ea"/>
              <a:cs typeface="+mn-cs"/>
            </a:rPr>
            <a:t>PHASE 4</a:t>
          </a:r>
        </a:p>
      </dgm:t>
    </dgm:pt>
    <dgm:pt modelId="{9CC7962E-EB50-4B0C-8434-7F1A70EE91A2}" type="parTrans" cxnId="{AF4FA14F-549F-4967-A95E-F7A4FF71BCF7}">
      <dgm:prSet/>
      <dgm:spPr/>
      <dgm:t>
        <a:bodyPr/>
        <a:lstStyle/>
        <a:p>
          <a:endParaRPr lang="en-US"/>
        </a:p>
      </dgm:t>
    </dgm:pt>
    <dgm:pt modelId="{E0DA42A9-E830-4308-AD1E-1251D6C28D81}" type="sibTrans" cxnId="{AF4FA14F-549F-4967-A95E-F7A4FF71BCF7}">
      <dgm:prSet/>
      <dgm:spPr/>
      <dgm:t>
        <a:bodyPr/>
        <a:lstStyle/>
        <a:p>
          <a:endParaRPr lang="en-US"/>
        </a:p>
      </dgm:t>
    </dgm:pt>
    <dgm:pt modelId="{BFCC562B-6133-4767-98A0-5131909687DE}">
      <dgm:prSet/>
      <dgm:spPr>
        <a:xfrm rot="5400000">
          <a:off x="-110213" y="1333510"/>
          <a:ext cx="734755" cy="514328"/>
        </a:xfrm>
        <a:prstGeom prst="chevron">
          <a:avLst/>
        </a:prstGeom>
        <a:solidFill>
          <a:srgbClr val="8064A2">
            <a:hueOff val="0"/>
            <a:satOff val="0"/>
            <a:lumOff val="0"/>
            <a:alphaOff val="0"/>
          </a:srgbClr>
        </a:solidFill>
        <a:ln w="25400" cap="flat" cmpd="sng" algn="ctr">
          <a:solidFill>
            <a:srgbClr val="8064A2">
              <a:hueOff val="0"/>
              <a:satOff val="0"/>
              <a:lumOff val="0"/>
              <a:alphaOff val="0"/>
            </a:srgbClr>
          </a:solidFill>
          <a:prstDash val="solid"/>
        </a:ln>
        <a:effectLst/>
      </dgm:spPr>
      <dgm:t>
        <a:bodyPr/>
        <a:lstStyle/>
        <a:p>
          <a:r>
            <a:rPr lang="en-US">
              <a:solidFill>
                <a:sysClr val="window" lastClr="FFFFFF"/>
              </a:solidFill>
              <a:latin typeface="Calibri"/>
              <a:ea typeface="+mn-ea"/>
              <a:cs typeface="+mn-cs"/>
            </a:rPr>
            <a:t>PHASE 3:</a:t>
          </a:r>
        </a:p>
      </dgm:t>
    </dgm:pt>
    <dgm:pt modelId="{F250BBF7-97D5-48F4-9599-3C39FD0E8F58}" type="parTrans" cxnId="{F30E1B66-29C9-4F4B-9050-026CC07EF97C}">
      <dgm:prSet/>
      <dgm:spPr/>
      <dgm:t>
        <a:bodyPr/>
        <a:lstStyle/>
        <a:p>
          <a:endParaRPr lang="en-US"/>
        </a:p>
      </dgm:t>
    </dgm:pt>
    <dgm:pt modelId="{8435F6B4-D772-496F-A078-1AE5F69B8BF3}" type="sibTrans" cxnId="{F30E1B66-29C9-4F4B-9050-026CC07EF97C}">
      <dgm:prSet/>
      <dgm:spPr/>
      <dgm:t>
        <a:bodyPr/>
        <a:lstStyle/>
        <a:p>
          <a:endParaRPr lang="en-US"/>
        </a:p>
      </dgm:t>
    </dgm:pt>
    <dgm:pt modelId="{B2BD5FE9-F729-4525-8E03-A03261D2F20C}">
      <dgm:prSet custT="1"/>
      <dgm:spPr>
        <a:xfrm rot="5400000">
          <a:off x="3187018" y="-227320"/>
          <a:ext cx="477590" cy="5822971"/>
        </a:xfrm>
        <a:prstGeom prst="round2SameRect">
          <a:avLst/>
        </a:prstGeom>
        <a:solidFill>
          <a:sysClr val="window" lastClr="FFFFFF">
            <a:alpha val="90000"/>
            <a:hueOff val="0"/>
            <a:satOff val="0"/>
            <a:lumOff val="0"/>
            <a:alphaOff val="0"/>
          </a:sysClr>
        </a:solidFill>
        <a:ln w="25400" cap="flat" cmpd="sng" algn="ctr">
          <a:solidFill>
            <a:srgbClr val="F79646">
              <a:hueOff val="0"/>
              <a:satOff val="0"/>
              <a:lumOff val="0"/>
              <a:alphaOff val="0"/>
            </a:srgbClr>
          </a:solidFill>
          <a:prstDash val="solid"/>
        </a:ln>
        <a:effectLst/>
      </dgm:spPr>
      <dgm:t>
        <a:bodyPr/>
        <a:lstStyle/>
        <a:p>
          <a:r>
            <a:rPr lang="en-US" sz="2000" dirty="0">
              <a:solidFill>
                <a:sysClr val="windowText" lastClr="000000">
                  <a:hueOff val="0"/>
                  <a:satOff val="0"/>
                  <a:lumOff val="0"/>
                  <a:alphaOff val="0"/>
                </a:sysClr>
              </a:solidFill>
              <a:latin typeface="Verdana" panose="020B0604030504040204" pitchFamily="34" charset="0"/>
              <a:ea typeface="Verdana" panose="020B0604030504040204" pitchFamily="34" charset="0"/>
              <a:cs typeface="+mn-cs"/>
            </a:rPr>
            <a:t>Draft and final report</a:t>
          </a:r>
        </a:p>
      </dgm:t>
    </dgm:pt>
    <dgm:pt modelId="{63A4710C-83E9-4586-BF09-BA1ACEB6E031}" type="parTrans" cxnId="{EFA28BA8-A179-4A9D-86C9-6092096EEFFE}">
      <dgm:prSet/>
      <dgm:spPr/>
      <dgm:t>
        <a:bodyPr/>
        <a:lstStyle/>
        <a:p>
          <a:endParaRPr lang="en-US"/>
        </a:p>
      </dgm:t>
    </dgm:pt>
    <dgm:pt modelId="{8762F9D4-5557-4338-B841-04DA9FFFA89A}" type="sibTrans" cxnId="{EFA28BA8-A179-4A9D-86C9-6092096EEFFE}">
      <dgm:prSet/>
      <dgm:spPr/>
      <dgm:t>
        <a:bodyPr/>
        <a:lstStyle/>
        <a:p>
          <a:endParaRPr lang="en-US"/>
        </a:p>
      </dgm:t>
    </dgm:pt>
    <dgm:pt modelId="{F48A47AF-AEF5-4123-BC10-7BEDE3366AF3}">
      <dgm:prSet custT="1"/>
      <dgm:spPr>
        <a:xfrm rot="5400000">
          <a:off x="3187018" y="-838356"/>
          <a:ext cx="477590" cy="5822971"/>
        </a:xfrm>
        <a:prstGeom prst="round2SameRect">
          <a:avLst/>
        </a:prstGeom>
        <a:solidFill>
          <a:sysClr val="window" lastClr="FFFFFF">
            <a:alpha val="90000"/>
            <a:hueOff val="0"/>
            <a:satOff val="0"/>
            <a:lumOff val="0"/>
            <a:alphaOff val="0"/>
          </a:sysClr>
        </a:solidFill>
        <a:ln w="25400" cap="flat" cmpd="sng" algn="ctr">
          <a:solidFill>
            <a:srgbClr val="4BACC6">
              <a:hueOff val="0"/>
              <a:satOff val="0"/>
              <a:lumOff val="0"/>
              <a:alphaOff val="0"/>
            </a:srgbClr>
          </a:solidFill>
          <a:prstDash val="solid"/>
        </a:ln>
        <a:effectLst/>
      </dgm:spPr>
      <dgm:t>
        <a:bodyPr/>
        <a:lstStyle/>
        <a:p>
          <a:r>
            <a:rPr lang="en-US" sz="2000" dirty="0">
              <a:solidFill>
                <a:sysClr val="windowText" lastClr="000000">
                  <a:hueOff val="0"/>
                  <a:satOff val="0"/>
                  <a:lumOff val="0"/>
                  <a:alphaOff val="0"/>
                </a:sysClr>
              </a:solidFill>
              <a:latin typeface="Verdana" panose="020B0604030504040204" pitchFamily="34" charset="0"/>
              <a:ea typeface="Verdana" panose="020B0604030504040204" pitchFamily="34" charset="0"/>
              <a:cs typeface="+mn-cs"/>
            </a:rPr>
            <a:t>Development of Gender plan of action and validation workshop</a:t>
          </a:r>
        </a:p>
      </dgm:t>
    </dgm:pt>
    <dgm:pt modelId="{0A7AC0F8-2F8A-4714-8525-EA0A3AA4D9D2}" type="parTrans" cxnId="{B7340765-0596-42E5-882C-D02DD9795035}">
      <dgm:prSet/>
      <dgm:spPr/>
      <dgm:t>
        <a:bodyPr/>
        <a:lstStyle/>
        <a:p>
          <a:endParaRPr lang="en-US"/>
        </a:p>
      </dgm:t>
    </dgm:pt>
    <dgm:pt modelId="{2B74DA6C-285A-45D6-BE29-3796114C309B}" type="sibTrans" cxnId="{B7340765-0596-42E5-882C-D02DD9795035}">
      <dgm:prSet/>
      <dgm:spPr/>
      <dgm:t>
        <a:bodyPr/>
        <a:lstStyle/>
        <a:p>
          <a:endParaRPr lang="en-US"/>
        </a:p>
      </dgm:t>
    </dgm:pt>
    <dgm:pt modelId="{171B1A3D-5BF8-4F21-891B-7B7826678034}">
      <dgm:prSet custT="1"/>
      <dgm:spPr>
        <a:xfrm rot="5400000">
          <a:off x="3187018" y="-1449392"/>
          <a:ext cx="477590" cy="5822971"/>
        </a:xfrm>
        <a:prstGeom prst="round2SameRect">
          <a:avLst/>
        </a:prstGeom>
        <a:solidFill>
          <a:sysClr val="window" lastClr="FFFFFF">
            <a:alpha val="90000"/>
            <a:hueOff val="0"/>
            <a:satOff val="0"/>
            <a:lumOff val="0"/>
            <a:alphaOff val="0"/>
          </a:sysClr>
        </a:solidFill>
        <a:ln w="25400" cap="flat" cmpd="sng" algn="ctr">
          <a:solidFill>
            <a:srgbClr val="8064A2">
              <a:hueOff val="0"/>
              <a:satOff val="0"/>
              <a:lumOff val="0"/>
              <a:alphaOff val="0"/>
            </a:srgbClr>
          </a:solidFill>
          <a:prstDash val="solid"/>
        </a:ln>
        <a:effectLst/>
      </dgm:spPr>
      <dgm:t>
        <a:bodyPr/>
        <a:lstStyle/>
        <a:p>
          <a:r>
            <a:rPr lang="en-US" sz="2000" dirty="0">
              <a:solidFill>
                <a:sysClr val="windowText" lastClr="000000">
                  <a:hueOff val="0"/>
                  <a:satOff val="0"/>
                  <a:lumOff val="0"/>
                  <a:alphaOff val="0"/>
                </a:sysClr>
              </a:solidFill>
              <a:latin typeface="Verdana" panose="020B0604030504040204" pitchFamily="34" charset="0"/>
              <a:ea typeface="Verdana" panose="020B0604030504040204" pitchFamily="34" charset="0"/>
              <a:cs typeface="+mn-cs"/>
            </a:rPr>
            <a:t>Stakeholder Consultation</a:t>
          </a:r>
        </a:p>
      </dgm:t>
    </dgm:pt>
    <dgm:pt modelId="{229A686D-30C0-4CAA-9DEF-C8DFDEB88315}" type="parTrans" cxnId="{E2B2E8DE-A10C-41E0-8BB6-0FE5B7936113}">
      <dgm:prSet/>
      <dgm:spPr/>
      <dgm:t>
        <a:bodyPr/>
        <a:lstStyle/>
        <a:p>
          <a:endParaRPr lang="en-US"/>
        </a:p>
      </dgm:t>
    </dgm:pt>
    <dgm:pt modelId="{FC35A4A8-B1A3-40CE-9027-0D91CA92DF9C}" type="sibTrans" cxnId="{E2B2E8DE-A10C-41E0-8BB6-0FE5B7936113}">
      <dgm:prSet/>
      <dgm:spPr/>
      <dgm:t>
        <a:bodyPr/>
        <a:lstStyle/>
        <a:p>
          <a:endParaRPr lang="en-US"/>
        </a:p>
      </dgm:t>
    </dgm:pt>
    <dgm:pt modelId="{E5E39FB2-02FD-4DA3-973D-53940AA914C3}">
      <dgm:prSet custT="1"/>
      <dgm:spPr>
        <a:xfrm rot="5400000">
          <a:off x="3187018" y="-2060428"/>
          <a:ext cx="477590" cy="5822971"/>
        </a:xfrm>
        <a:prstGeom prst="round2SameRect">
          <a:avLst/>
        </a:prstGeom>
        <a:solidFill>
          <a:sysClr val="window" lastClr="FFFFFF">
            <a:alpha val="90000"/>
            <a:hueOff val="0"/>
            <a:satOff val="0"/>
            <a:lumOff val="0"/>
            <a:alphaOff val="0"/>
          </a:sysClr>
        </a:solidFill>
        <a:ln w="25400" cap="flat" cmpd="sng" algn="ctr">
          <a:solidFill>
            <a:srgbClr val="9BBB59">
              <a:hueOff val="0"/>
              <a:satOff val="0"/>
              <a:lumOff val="0"/>
              <a:alphaOff val="0"/>
            </a:srgbClr>
          </a:solidFill>
          <a:prstDash val="solid"/>
        </a:ln>
        <a:effectLst/>
      </dgm:spPr>
      <dgm:t>
        <a:bodyPr/>
        <a:lstStyle/>
        <a:p>
          <a:r>
            <a:rPr lang="en-US" sz="2000" dirty="0">
              <a:solidFill>
                <a:sysClr val="windowText" lastClr="000000">
                  <a:hueOff val="0"/>
                  <a:satOff val="0"/>
                  <a:lumOff val="0"/>
                  <a:alphaOff val="0"/>
                </a:sysClr>
              </a:solidFill>
              <a:latin typeface="Verdana" panose="020B0604030504040204" pitchFamily="34" charset="0"/>
              <a:ea typeface="Verdana" panose="020B0604030504040204" pitchFamily="34" charset="0"/>
              <a:cs typeface="+mn-cs"/>
            </a:rPr>
            <a:t>Gender Assessment Report/ Memorandum of Understanding</a:t>
          </a:r>
        </a:p>
      </dgm:t>
    </dgm:pt>
    <dgm:pt modelId="{27539940-2CAB-41BC-B3EB-4687F1500475}" type="parTrans" cxnId="{B360FE40-BEE9-4D7E-A5A7-AA3550D71F3A}">
      <dgm:prSet/>
      <dgm:spPr/>
      <dgm:t>
        <a:bodyPr/>
        <a:lstStyle/>
        <a:p>
          <a:endParaRPr lang="en-US"/>
        </a:p>
      </dgm:t>
    </dgm:pt>
    <dgm:pt modelId="{2A751155-1D98-4542-A33C-75BACCFFFBDE}" type="sibTrans" cxnId="{B360FE40-BEE9-4D7E-A5A7-AA3550D71F3A}">
      <dgm:prSet/>
      <dgm:spPr/>
      <dgm:t>
        <a:bodyPr/>
        <a:lstStyle/>
        <a:p>
          <a:endParaRPr lang="en-US"/>
        </a:p>
      </dgm:t>
    </dgm:pt>
    <dgm:pt modelId="{42BDE19C-5707-4DEF-A181-9194B9A66A23}">
      <dgm:prSet custT="1"/>
      <dgm:spPr>
        <a:xfrm rot="5400000">
          <a:off x="3187018" y="-2671465"/>
          <a:ext cx="477590" cy="5822971"/>
        </a:xfrm>
        <a:prstGeom prst="round2SameRect">
          <a:avLst/>
        </a:prstGeom>
        <a:solidFill>
          <a:sysClr val="window" lastClr="FFFFFF">
            <a:alpha val="90000"/>
            <a:hueOff val="0"/>
            <a:satOff val="0"/>
            <a:lumOff val="0"/>
            <a:alphaOff val="0"/>
          </a:sysClr>
        </a:solidFill>
        <a:ln w="25400" cap="flat" cmpd="sng" algn="ctr">
          <a:solidFill>
            <a:srgbClr val="C0504D">
              <a:hueOff val="0"/>
              <a:satOff val="0"/>
              <a:lumOff val="0"/>
              <a:alphaOff val="0"/>
            </a:srgbClr>
          </a:solidFill>
          <a:prstDash val="solid"/>
        </a:ln>
        <a:effectLst/>
      </dgm:spPr>
      <dgm:t>
        <a:bodyPr/>
        <a:lstStyle/>
        <a:p>
          <a:r>
            <a:rPr lang="en-US" sz="2000" dirty="0">
              <a:solidFill>
                <a:sysClr val="windowText" lastClr="000000">
                  <a:hueOff val="0"/>
                  <a:satOff val="0"/>
                  <a:lumOff val="0"/>
                  <a:alphaOff val="0"/>
                </a:sysClr>
              </a:solidFill>
              <a:latin typeface="Verdana" panose="020B0604030504040204" pitchFamily="34" charset="0"/>
              <a:ea typeface="Verdana" panose="020B0604030504040204" pitchFamily="34" charset="0"/>
              <a:cs typeface="+mn-cs"/>
            </a:rPr>
            <a:t>Client Liaison and Project Inception</a:t>
          </a:r>
        </a:p>
      </dgm:t>
    </dgm:pt>
    <dgm:pt modelId="{4D28D702-F3BA-4F44-8CC2-D478DBD34F91}" type="parTrans" cxnId="{B870BC94-ACCA-4869-91E6-E23C6999FAA7}">
      <dgm:prSet/>
      <dgm:spPr/>
      <dgm:t>
        <a:bodyPr/>
        <a:lstStyle/>
        <a:p>
          <a:endParaRPr lang="en-US"/>
        </a:p>
      </dgm:t>
    </dgm:pt>
    <dgm:pt modelId="{47110127-D19B-43A9-A277-364A380AB4BA}" type="sibTrans" cxnId="{B870BC94-ACCA-4869-91E6-E23C6999FAA7}">
      <dgm:prSet/>
      <dgm:spPr/>
      <dgm:t>
        <a:bodyPr/>
        <a:lstStyle/>
        <a:p>
          <a:endParaRPr lang="en-US"/>
        </a:p>
      </dgm:t>
    </dgm:pt>
    <dgm:pt modelId="{FDF8FDFD-8D9F-4001-B955-F06F9CC9C3A0}">
      <dgm:prSet/>
      <dgm:spPr>
        <a:xfrm rot="5400000">
          <a:off x="-110213" y="2555582"/>
          <a:ext cx="734755" cy="514328"/>
        </a:xfrm>
        <a:prstGeom prst="chevron">
          <a:avLst/>
        </a:prstGeom>
        <a:solidFill>
          <a:srgbClr val="F79646">
            <a:hueOff val="0"/>
            <a:satOff val="0"/>
            <a:lumOff val="0"/>
            <a:alphaOff val="0"/>
          </a:srgbClr>
        </a:solidFill>
        <a:ln w="25400" cap="flat" cmpd="sng" algn="ctr">
          <a:solidFill>
            <a:srgbClr val="F79646">
              <a:hueOff val="0"/>
              <a:satOff val="0"/>
              <a:lumOff val="0"/>
              <a:alphaOff val="0"/>
            </a:srgbClr>
          </a:solidFill>
          <a:prstDash val="solid"/>
        </a:ln>
        <a:effectLst/>
      </dgm:spPr>
      <dgm:t>
        <a:bodyPr/>
        <a:lstStyle/>
        <a:p>
          <a:r>
            <a:rPr lang="en-US">
              <a:solidFill>
                <a:sysClr val="window" lastClr="FFFFFF"/>
              </a:solidFill>
              <a:latin typeface="Calibri"/>
              <a:ea typeface="+mn-ea"/>
              <a:cs typeface="+mn-cs"/>
            </a:rPr>
            <a:t>PHASE 5</a:t>
          </a:r>
        </a:p>
      </dgm:t>
    </dgm:pt>
    <dgm:pt modelId="{53D99A4D-74F4-472B-8A74-663A8E2FD05B}" type="sibTrans" cxnId="{57782985-BFBD-4A7D-A089-E6836AE37B2A}">
      <dgm:prSet/>
      <dgm:spPr/>
      <dgm:t>
        <a:bodyPr/>
        <a:lstStyle/>
        <a:p>
          <a:endParaRPr lang="en-US"/>
        </a:p>
      </dgm:t>
    </dgm:pt>
    <dgm:pt modelId="{A666E823-4F46-4CAA-8151-3361A5E16106}" type="parTrans" cxnId="{57782985-BFBD-4A7D-A089-E6836AE37B2A}">
      <dgm:prSet/>
      <dgm:spPr/>
      <dgm:t>
        <a:bodyPr/>
        <a:lstStyle/>
        <a:p>
          <a:endParaRPr lang="en-US"/>
        </a:p>
      </dgm:t>
    </dgm:pt>
    <dgm:pt modelId="{18979097-CC92-4785-824A-BA604B6237F9}" type="pres">
      <dgm:prSet presAssocID="{A89808FF-5302-4A20-98DF-33A264D359FD}" presName="linearFlow" presStyleCnt="0">
        <dgm:presLayoutVars>
          <dgm:dir/>
          <dgm:animLvl val="lvl"/>
          <dgm:resizeHandles val="exact"/>
        </dgm:presLayoutVars>
      </dgm:prSet>
      <dgm:spPr/>
    </dgm:pt>
    <dgm:pt modelId="{EF6CF5EE-2019-440F-9852-BFFBE6F8DDDF}" type="pres">
      <dgm:prSet presAssocID="{5F1EBC39-6A4E-43F2-BF6F-AAFAFE9669F3}" presName="composite" presStyleCnt="0"/>
      <dgm:spPr/>
    </dgm:pt>
    <dgm:pt modelId="{BE487439-2964-4965-994A-3342C81AB264}" type="pres">
      <dgm:prSet presAssocID="{5F1EBC39-6A4E-43F2-BF6F-AAFAFE9669F3}" presName="parentText" presStyleLbl="alignNode1" presStyleIdx="0" presStyleCnt="5">
        <dgm:presLayoutVars>
          <dgm:chMax val="1"/>
          <dgm:bulletEnabled val="1"/>
        </dgm:presLayoutVars>
      </dgm:prSet>
      <dgm:spPr/>
    </dgm:pt>
    <dgm:pt modelId="{177F37E8-6790-41FC-BA9E-DC730EB1CF09}" type="pres">
      <dgm:prSet presAssocID="{5F1EBC39-6A4E-43F2-BF6F-AAFAFE9669F3}" presName="descendantText" presStyleLbl="alignAcc1" presStyleIdx="0" presStyleCnt="5">
        <dgm:presLayoutVars>
          <dgm:bulletEnabled val="1"/>
        </dgm:presLayoutVars>
      </dgm:prSet>
      <dgm:spPr/>
    </dgm:pt>
    <dgm:pt modelId="{66BAFBC2-59DF-4CED-92DC-63248B31DB3C}" type="pres">
      <dgm:prSet presAssocID="{ECEA4803-88C1-432F-B24E-430FDE8500EF}" presName="sp" presStyleCnt="0"/>
      <dgm:spPr/>
    </dgm:pt>
    <dgm:pt modelId="{BE4DF956-3E68-4688-878E-CF4004AEA280}" type="pres">
      <dgm:prSet presAssocID="{E16DA014-5ACA-4F5B-8146-FB7845C8DA3B}" presName="composite" presStyleCnt="0"/>
      <dgm:spPr/>
    </dgm:pt>
    <dgm:pt modelId="{9DD0B530-9A82-4850-95A4-9EC6D6130BE5}" type="pres">
      <dgm:prSet presAssocID="{E16DA014-5ACA-4F5B-8146-FB7845C8DA3B}" presName="parentText" presStyleLbl="alignNode1" presStyleIdx="1" presStyleCnt="5">
        <dgm:presLayoutVars>
          <dgm:chMax val="1"/>
          <dgm:bulletEnabled val="1"/>
        </dgm:presLayoutVars>
      </dgm:prSet>
      <dgm:spPr/>
    </dgm:pt>
    <dgm:pt modelId="{0D4B80BD-9E4C-4E45-B7AD-8C5FF6002060}" type="pres">
      <dgm:prSet presAssocID="{E16DA014-5ACA-4F5B-8146-FB7845C8DA3B}" presName="descendantText" presStyleLbl="alignAcc1" presStyleIdx="1" presStyleCnt="5" custLinFactNeighborX="919" custLinFactNeighborY="1763">
        <dgm:presLayoutVars>
          <dgm:bulletEnabled val="1"/>
        </dgm:presLayoutVars>
      </dgm:prSet>
      <dgm:spPr/>
    </dgm:pt>
    <dgm:pt modelId="{F7809B76-D680-4E63-A12F-F17F2C38F05C}" type="pres">
      <dgm:prSet presAssocID="{477D87AC-B878-4B29-A645-BE400949B98D}" presName="sp" presStyleCnt="0"/>
      <dgm:spPr/>
    </dgm:pt>
    <dgm:pt modelId="{E49DCDEB-1658-4D9B-B1EE-11D96CE0E368}" type="pres">
      <dgm:prSet presAssocID="{BFCC562B-6133-4767-98A0-5131909687DE}" presName="composite" presStyleCnt="0"/>
      <dgm:spPr/>
    </dgm:pt>
    <dgm:pt modelId="{DA5DFE2D-4B1C-4F8D-A9A7-CC74D61D3D10}" type="pres">
      <dgm:prSet presAssocID="{BFCC562B-6133-4767-98A0-5131909687DE}" presName="parentText" presStyleLbl="alignNode1" presStyleIdx="2" presStyleCnt="5">
        <dgm:presLayoutVars>
          <dgm:chMax val="1"/>
          <dgm:bulletEnabled val="1"/>
        </dgm:presLayoutVars>
      </dgm:prSet>
      <dgm:spPr/>
    </dgm:pt>
    <dgm:pt modelId="{35ED6CED-E261-4D14-8C8A-D8B0B2D8DD93}" type="pres">
      <dgm:prSet presAssocID="{BFCC562B-6133-4767-98A0-5131909687DE}" presName="descendantText" presStyleLbl="alignAcc1" presStyleIdx="2" presStyleCnt="5">
        <dgm:presLayoutVars>
          <dgm:bulletEnabled val="1"/>
        </dgm:presLayoutVars>
      </dgm:prSet>
      <dgm:spPr/>
    </dgm:pt>
    <dgm:pt modelId="{BEB35904-794A-4554-A9B0-97A1F01D91D2}" type="pres">
      <dgm:prSet presAssocID="{8435F6B4-D772-496F-A078-1AE5F69B8BF3}" presName="sp" presStyleCnt="0"/>
      <dgm:spPr/>
    </dgm:pt>
    <dgm:pt modelId="{DB17D79E-3A3A-436D-8351-4A19AE86612F}" type="pres">
      <dgm:prSet presAssocID="{8D6C2606-2978-4B73-9601-42A0540D7337}" presName="composite" presStyleCnt="0"/>
      <dgm:spPr/>
    </dgm:pt>
    <dgm:pt modelId="{A29D55D5-5BC2-4031-AD64-4C4BDBCCC6B2}" type="pres">
      <dgm:prSet presAssocID="{8D6C2606-2978-4B73-9601-42A0540D7337}" presName="parentText" presStyleLbl="alignNode1" presStyleIdx="3" presStyleCnt="5">
        <dgm:presLayoutVars>
          <dgm:chMax val="1"/>
          <dgm:bulletEnabled val="1"/>
        </dgm:presLayoutVars>
      </dgm:prSet>
      <dgm:spPr/>
    </dgm:pt>
    <dgm:pt modelId="{843DE534-6B4D-4DD4-B2CE-8BBB9BC136E2}" type="pres">
      <dgm:prSet presAssocID="{8D6C2606-2978-4B73-9601-42A0540D7337}" presName="descendantText" presStyleLbl="alignAcc1" presStyleIdx="3" presStyleCnt="5">
        <dgm:presLayoutVars>
          <dgm:bulletEnabled val="1"/>
        </dgm:presLayoutVars>
      </dgm:prSet>
      <dgm:spPr/>
    </dgm:pt>
    <dgm:pt modelId="{9F36FA08-7961-47DC-B749-BDB6EA69FB36}" type="pres">
      <dgm:prSet presAssocID="{E0DA42A9-E830-4308-AD1E-1251D6C28D81}" presName="sp" presStyleCnt="0"/>
      <dgm:spPr/>
    </dgm:pt>
    <dgm:pt modelId="{9D39F116-6C9B-4AD3-9D75-1C1B3D5F8DF2}" type="pres">
      <dgm:prSet presAssocID="{FDF8FDFD-8D9F-4001-B955-F06F9CC9C3A0}" presName="composite" presStyleCnt="0"/>
      <dgm:spPr/>
    </dgm:pt>
    <dgm:pt modelId="{87C687C3-D50B-4BBE-878B-94813FE064E7}" type="pres">
      <dgm:prSet presAssocID="{FDF8FDFD-8D9F-4001-B955-F06F9CC9C3A0}" presName="parentText" presStyleLbl="alignNode1" presStyleIdx="4" presStyleCnt="5">
        <dgm:presLayoutVars>
          <dgm:chMax val="1"/>
          <dgm:bulletEnabled val="1"/>
        </dgm:presLayoutVars>
      </dgm:prSet>
      <dgm:spPr/>
    </dgm:pt>
    <dgm:pt modelId="{D1672373-5AA3-4130-8C39-965AA83D228C}" type="pres">
      <dgm:prSet presAssocID="{FDF8FDFD-8D9F-4001-B955-F06F9CC9C3A0}" presName="descendantText" presStyleLbl="alignAcc1" presStyleIdx="4" presStyleCnt="5">
        <dgm:presLayoutVars>
          <dgm:bulletEnabled val="1"/>
        </dgm:presLayoutVars>
      </dgm:prSet>
      <dgm:spPr/>
    </dgm:pt>
  </dgm:ptLst>
  <dgm:cxnLst>
    <dgm:cxn modelId="{8ACA8600-AA5E-43E2-A479-8DDE62FADBC1}" type="presOf" srcId="{BFCC562B-6133-4767-98A0-5131909687DE}" destId="{DA5DFE2D-4B1C-4F8D-A9A7-CC74D61D3D10}" srcOrd="0" destOrd="0" presId="urn:microsoft.com/office/officeart/2005/8/layout/chevron2"/>
    <dgm:cxn modelId="{5750B903-32EE-4BB6-B710-E10CA88D917F}" type="presOf" srcId="{F48A47AF-AEF5-4123-BC10-7BEDE3366AF3}" destId="{843DE534-6B4D-4DD4-B2CE-8BBB9BC136E2}" srcOrd="0" destOrd="0" presId="urn:microsoft.com/office/officeart/2005/8/layout/chevron2"/>
    <dgm:cxn modelId="{5DCBF227-BE13-4230-B752-C7A296BCF170}" type="presOf" srcId="{A89808FF-5302-4A20-98DF-33A264D359FD}" destId="{18979097-CC92-4785-824A-BA604B6237F9}" srcOrd="0" destOrd="0" presId="urn:microsoft.com/office/officeart/2005/8/layout/chevron2"/>
    <dgm:cxn modelId="{4E0C672F-9461-48B6-A060-BB248F7DF2D5}" type="presOf" srcId="{E16DA014-5ACA-4F5B-8146-FB7845C8DA3B}" destId="{9DD0B530-9A82-4850-95A4-9EC6D6130BE5}" srcOrd="0" destOrd="0" presId="urn:microsoft.com/office/officeart/2005/8/layout/chevron2"/>
    <dgm:cxn modelId="{B360FE40-BEE9-4D7E-A5A7-AA3550D71F3A}" srcId="{E16DA014-5ACA-4F5B-8146-FB7845C8DA3B}" destId="{E5E39FB2-02FD-4DA3-973D-53940AA914C3}" srcOrd="0" destOrd="0" parTransId="{27539940-2CAB-41BC-B3EB-4687F1500475}" sibTransId="{2A751155-1D98-4542-A33C-75BACCFFFBDE}"/>
    <dgm:cxn modelId="{BEBBC95D-496E-4CD3-A1C0-8365528FC606}" type="presOf" srcId="{FDF8FDFD-8D9F-4001-B955-F06F9CC9C3A0}" destId="{87C687C3-D50B-4BBE-878B-94813FE064E7}" srcOrd="0" destOrd="0" presId="urn:microsoft.com/office/officeart/2005/8/layout/chevron2"/>
    <dgm:cxn modelId="{9B0B8941-F122-4758-98D0-E8E269AD28E8}" type="presOf" srcId="{8D6C2606-2978-4B73-9601-42A0540D7337}" destId="{A29D55D5-5BC2-4031-AD64-4C4BDBCCC6B2}" srcOrd="0" destOrd="0" presId="urn:microsoft.com/office/officeart/2005/8/layout/chevron2"/>
    <dgm:cxn modelId="{0F3C9542-176F-4554-A2CA-3DB910351F1B}" srcId="{A89808FF-5302-4A20-98DF-33A264D359FD}" destId="{E16DA014-5ACA-4F5B-8146-FB7845C8DA3B}" srcOrd="1" destOrd="0" parTransId="{647092F6-D4A1-4E0B-B582-2D1BA0404D4F}" sibTransId="{477D87AC-B878-4B29-A645-BE400949B98D}"/>
    <dgm:cxn modelId="{B7340765-0596-42E5-882C-D02DD9795035}" srcId="{8D6C2606-2978-4B73-9601-42A0540D7337}" destId="{F48A47AF-AEF5-4123-BC10-7BEDE3366AF3}" srcOrd="0" destOrd="0" parTransId="{0A7AC0F8-2F8A-4714-8525-EA0A3AA4D9D2}" sibTransId="{2B74DA6C-285A-45D6-BE29-3796114C309B}"/>
    <dgm:cxn modelId="{F30E1B66-29C9-4F4B-9050-026CC07EF97C}" srcId="{A89808FF-5302-4A20-98DF-33A264D359FD}" destId="{BFCC562B-6133-4767-98A0-5131909687DE}" srcOrd="2" destOrd="0" parTransId="{F250BBF7-97D5-48F4-9599-3C39FD0E8F58}" sibTransId="{8435F6B4-D772-496F-A078-1AE5F69B8BF3}"/>
    <dgm:cxn modelId="{AF4FA14F-549F-4967-A95E-F7A4FF71BCF7}" srcId="{A89808FF-5302-4A20-98DF-33A264D359FD}" destId="{8D6C2606-2978-4B73-9601-42A0540D7337}" srcOrd="3" destOrd="0" parTransId="{9CC7962E-EB50-4B0C-8434-7F1A70EE91A2}" sibTransId="{E0DA42A9-E830-4308-AD1E-1251D6C28D81}"/>
    <dgm:cxn modelId="{E7C8D983-E3D6-4A11-900D-9587BB297236}" type="presOf" srcId="{5F1EBC39-6A4E-43F2-BF6F-AAFAFE9669F3}" destId="{BE487439-2964-4965-994A-3342C81AB264}" srcOrd="0" destOrd="0" presId="urn:microsoft.com/office/officeart/2005/8/layout/chevron2"/>
    <dgm:cxn modelId="{57782985-BFBD-4A7D-A089-E6836AE37B2A}" srcId="{A89808FF-5302-4A20-98DF-33A264D359FD}" destId="{FDF8FDFD-8D9F-4001-B955-F06F9CC9C3A0}" srcOrd="4" destOrd="0" parTransId="{A666E823-4F46-4CAA-8151-3361A5E16106}" sibTransId="{53D99A4D-74F4-472B-8A74-663A8E2FD05B}"/>
    <dgm:cxn modelId="{B870BC94-ACCA-4869-91E6-E23C6999FAA7}" srcId="{5F1EBC39-6A4E-43F2-BF6F-AAFAFE9669F3}" destId="{42BDE19C-5707-4DEF-A181-9194B9A66A23}" srcOrd="0" destOrd="0" parTransId="{4D28D702-F3BA-4F44-8CC2-D478DBD34F91}" sibTransId="{47110127-D19B-43A9-A277-364A380AB4BA}"/>
    <dgm:cxn modelId="{EFA28BA8-A179-4A9D-86C9-6092096EEFFE}" srcId="{FDF8FDFD-8D9F-4001-B955-F06F9CC9C3A0}" destId="{B2BD5FE9-F729-4525-8E03-A03261D2F20C}" srcOrd="0" destOrd="0" parTransId="{63A4710C-83E9-4586-BF09-BA1ACEB6E031}" sibTransId="{8762F9D4-5557-4338-B841-04DA9FFFA89A}"/>
    <dgm:cxn modelId="{EA2B13B8-F19A-403A-B0E2-3D82CB85E7A0}" type="presOf" srcId="{171B1A3D-5BF8-4F21-891B-7B7826678034}" destId="{35ED6CED-E261-4D14-8C8A-D8B0B2D8DD93}" srcOrd="0" destOrd="0" presId="urn:microsoft.com/office/officeart/2005/8/layout/chevron2"/>
    <dgm:cxn modelId="{8277DAC8-4F8A-4EE9-910D-B80722DA2DBC}" type="presOf" srcId="{E5E39FB2-02FD-4DA3-973D-53940AA914C3}" destId="{0D4B80BD-9E4C-4E45-B7AD-8C5FF6002060}" srcOrd="0" destOrd="0" presId="urn:microsoft.com/office/officeart/2005/8/layout/chevron2"/>
    <dgm:cxn modelId="{3F3E70D0-112C-472C-A885-EE309C0777F6}" type="presOf" srcId="{42BDE19C-5707-4DEF-A181-9194B9A66A23}" destId="{177F37E8-6790-41FC-BA9E-DC730EB1CF09}" srcOrd="0" destOrd="0" presId="urn:microsoft.com/office/officeart/2005/8/layout/chevron2"/>
    <dgm:cxn modelId="{E2B2E8DE-A10C-41E0-8BB6-0FE5B7936113}" srcId="{BFCC562B-6133-4767-98A0-5131909687DE}" destId="{171B1A3D-5BF8-4F21-891B-7B7826678034}" srcOrd="0" destOrd="0" parTransId="{229A686D-30C0-4CAA-9DEF-C8DFDEB88315}" sibTransId="{FC35A4A8-B1A3-40CE-9027-0D91CA92DF9C}"/>
    <dgm:cxn modelId="{69501CE2-AF4D-4421-AF62-9D03A8A79BF5}" type="presOf" srcId="{B2BD5FE9-F729-4525-8E03-A03261D2F20C}" destId="{D1672373-5AA3-4130-8C39-965AA83D228C}" srcOrd="0" destOrd="0" presId="urn:microsoft.com/office/officeart/2005/8/layout/chevron2"/>
    <dgm:cxn modelId="{246D1CF7-6381-4FEC-B020-1DCA71DE39EB}" srcId="{A89808FF-5302-4A20-98DF-33A264D359FD}" destId="{5F1EBC39-6A4E-43F2-BF6F-AAFAFE9669F3}" srcOrd="0" destOrd="0" parTransId="{F73DD9AE-6E8A-42E3-9A90-71885B173C60}" sibTransId="{ECEA4803-88C1-432F-B24E-430FDE8500EF}"/>
    <dgm:cxn modelId="{19F41FF2-D9B4-4274-B8E4-836EB5085771}" type="presParOf" srcId="{18979097-CC92-4785-824A-BA604B6237F9}" destId="{EF6CF5EE-2019-440F-9852-BFFBE6F8DDDF}" srcOrd="0" destOrd="0" presId="urn:microsoft.com/office/officeart/2005/8/layout/chevron2"/>
    <dgm:cxn modelId="{282417E6-93BC-48BF-AC93-176C547E0263}" type="presParOf" srcId="{EF6CF5EE-2019-440F-9852-BFFBE6F8DDDF}" destId="{BE487439-2964-4965-994A-3342C81AB264}" srcOrd="0" destOrd="0" presId="urn:microsoft.com/office/officeart/2005/8/layout/chevron2"/>
    <dgm:cxn modelId="{70B06654-3E3A-41DE-AF33-77547F6EF3EB}" type="presParOf" srcId="{EF6CF5EE-2019-440F-9852-BFFBE6F8DDDF}" destId="{177F37E8-6790-41FC-BA9E-DC730EB1CF09}" srcOrd="1" destOrd="0" presId="urn:microsoft.com/office/officeart/2005/8/layout/chevron2"/>
    <dgm:cxn modelId="{B7DEF7E3-F286-4511-816F-E95FCAE8ADAE}" type="presParOf" srcId="{18979097-CC92-4785-824A-BA604B6237F9}" destId="{66BAFBC2-59DF-4CED-92DC-63248B31DB3C}" srcOrd="1" destOrd="0" presId="urn:microsoft.com/office/officeart/2005/8/layout/chevron2"/>
    <dgm:cxn modelId="{5954CA5F-0222-4DD8-A3BC-AC39D04B2226}" type="presParOf" srcId="{18979097-CC92-4785-824A-BA604B6237F9}" destId="{BE4DF956-3E68-4688-878E-CF4004AEA280}" srcOrd="2" destOrd="0" presId="urn:microsoft.com/office/officeart/2005/8/layout/chevron2"/>
    <dgm:cxn modelId="{EE9FBA66-7071-4574-868E-E33FD1589B55}" type="presParOf" srcId="{BE4DF956-3E68-4688-878E-CF4004AEA280}" destId="{9DD0B530-9A82-4850-95A4-9EC6D6130BE5}" srcOrd="0" destOrd="0" presId="urn:microsoft.com/office/officeart/2005/8/layout/chevron2"/>
    <dgm:cxn modelId="{C1B4F52A-81A3-402E-B953-916743517FDC}" type="presParOf" srcId="{BE4DF956-3E68-4688-878E-CF4004AEA280}" destId="{0D4B80BD-9E4C-4E45-B7AD-8C5FF6002060}" srcOrd="1" destOrd="0" presId="urn:microsoft.com/office/officeart/2005/8/layout/chevron2"/>
    <dgm:cxn modelId="{9EBDDC35-2F48-4ADF-89B2-1D9D28C2BE72}" type="presParOf" srcId="{18979097-CC92-4785-824A-BA604B6237F9}" destId="{F7809B76-D680-4E63-A12F-F17F2C38F05C}" srcOrd="3" destOrd="0" presId="urn:microsoft.com/office/officeart/2005/8/layout/chevron2"/>
    <dgm:cxn modelId="{5508358B-A9F6-4266-AF5F-AC721FB62AF9}" type="presParOf" srcId="{18979097-CC92-4785-824A-BA604B6237F9}" destId="{E49DCDEB-1658-4D9B-B1EE-11D96CE0E368}" srcOrd="4" destOrd="0" presId="urn:microsoft.com/office/officeart/2005/8/layout/chevron2"/>
    <dgm:cxn modelId="{1041BB0E-8335-4E13-81E8-A7C72EAB840E}" type="presParOf" srcId="{E49DCDEB-1658-4D9B-B1EE-11D96CE0E368}" destId="{DA5DFE2D-4B1C-4F8D-A9A7-CC74D61D3D10}" srcOrd="0" destOrd="0" presId="urn:microsoft.com/office/officeart/2005/8/layout/chevron2"/>
    <dgm:cxn modelId="{F36738F1-13B2-4580-AE81-7925F9146FDD}" type="presParOf" srcId="{E49DCDEB-1658-4D9B-B1EE-11D96CE0E368}" destId="{35ED6CED-E261-4D14-8C8A-D8B0B2D8DD93}" srcOrd="1" destOrd="0" presId="urn:microsoft.com/office/officeart/2005/8/layout/chevron2"/>
    <dgm:cxn modelId="{6CB38A92-E74C-4201-B2A9-BB9BCD804EB8}" type="presParOf" srcId="{18979097-CC92-4785-824A-BA604B6237F9}" destId="{BEB35904-794A-4554-A9B0-97A1F01D91D2}" srcOrd="5" destOrd="0" presId="urn:microsoft.com/office/officeart/2005/8/layout/chevron2"/>
    <dgm:cxn modelId="{AA07B78A-7283-448C-8187-AB1E4769F9A1}" type="presParOf" srcId="{18979097-CC92-4785-824A-BA604B6237F9}" destId="{DB17D79E-3A3A-436D-8351-4A19AE86612F}" srcOrd="6" destOrd="0" presId="urn:microsoft.com/office/officeart/2005/8/layout/chevron2"/>
    <dgm:cxn modelId="{A506F27E-B5EC-42F6-B229-2CA18350F4A8}" type="presParOf" srcId="{DB17D79E-3A3A-436D-8351-4A19AE86612F}" destId="{A29D55D5-5BC2-4031-AD64-4C4BDBCCC6B2}" srcOrd="0" destOrd="0" presId="urn:microsoft.com/office/officeart/2005/8/layout/chevron2"/>
    <dgm:cxn modelId="{812F48C1-4805-4B0E-8D01-49F7E8BA4F15}" type="presParOf" srcId="{DB17D79E-3A3A-436D-8351-4A19AE86612F}" destId="{843DE534-6B4D-4DD4-B2CE-8BBB9BC136E2}" srcOrd="1" destOrd="0" presId="urn:microsoft.com/office/officeart/2005/8/layout/chevron2"/>
    <dgm:cxn modelId="{14966770-AC5F-4429-82E4-EDB9911D4B11}" type="presParOf" srcId="{18979097-CC92-4785-824A-BA604B6237F9}" destId="{9F36FA08-7961-47DC-B749-BDB6EA69FB36}" srcOrd="7" destOrd="0" presId="urn:microsoft.com/office/officeart/2005/8/layout/chevron2"/>
    <dgm:cxn modelId="{ABFA2E22-042F-4E84-BB02-C724EEC17B8F}" type="presParOf" srcId="{18979097-CC92-4785-824A-BA604B6237F9}" destId="{9D39F116-6C9B-4AD3-9D75-1C1B3D5F8DF2}" srcOrd="8" destOrd="0" presId="urn:microsoft.com/office/officeart/2005/8/layout/chevron2"/>
    <dgm:cxn modelId="{A63D3986-13B6-4ED0-A185-E88234693913}" type="presParOf" srcId="{9D39F116-6C9B-4AD3-9D75-1C1B3D5F8DF2}" destId="{87C687C3-D50B-4BBE-878B-94813FE064E7}" srcOrd="0" destOrd="0" presId="urn:microsoft.com/office/officeart/2005/8/layout/chevron2"/>
    <dgm:cxn modelId="{A6EE7241-3903-493A-926C-DC65B7CFAF24}" type="presParOf" srcId="{9D39F116-6C9B-4AD3-9D75-1C1B3D5F8DF2}" destId="{D1672373-5AA3-4130-8C39-965AA83D228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487439-2964-4965-994A-3342C81AB264}">
      <dsp:nvSpPr>
        <dsp:cNvPr id="0" name=""/>
        <dsp:cNvSpPr/>
      </dsp:nvSpPr>
      <dsp:spPr>
        <a:xfrm rot="5400000">
          <a:off x="-145256" y="147896"/>
          <a:ext cx="968377" cy="677863"/>
        </a:xfrm>
        <a:prstGeom prst="chevron">
          <a:avLst/>
        </a:prstGeom>
        <a:solidFill>
          <a:srgbClr val="C0504D">
            <a:hueOff val="0"/>
            <a:satOff val="0"/>
            <a:lumOff val="0"/>
            <a:alphaOff val="0"/>
          </a:srgbClr>
        </a:solidFill>
        <a:ln w="25400" cap="flat" cmpd="sng" algn="ctr">
          <a:solidFill>
            <a:srgbClr val="C0504D">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ysClr val="window" lastClr="FFFFFF"/>
              </a:solidFill>
              <a:latin typeface="Calibri"/>
              <a:ea typeface="+mn-ea"/>
              <a:cs typeface="+mn-cs"/>
            </a:rPr>
            <a:t>PHASE 1:</a:t>
          </a:r>
        </a:p>
      </dsp:txBody>
      <dsp:txXfrm rot="-5400000">
        <a:off x="2" y="341571"/>
        <a:ext cx="677863" cy="290514"/>
      </dsp:txXfrm>
    </dsp:sp>
    <dsp:sp modelId="{177F37E8-6790-41FC-BA9E-DC730EB1CF09}">
      <dsp:nvSpPr>
        <dsp:cNvPr id="0" name=""/>
        <dsp:cNvSpPr/>
      </dsp:nvSpPr>
      <dsp:spPr>
        <a:xfrm rot="5400000">
          <a:off x="4349215" y="-3668711"/>
          <a:ext cx="629445" cy="7972149"/>
        </a:xfrm>
        <a:prstGeom prst="round2SameRect">
          <a:avLst/>
        </a:prstGeom>
        <a:solidFill>
          <a:sysClr val="window" lastClr="FFFFFF">
            <a:alpha val="90000"/>
            <a:hueOff val="0"/>
            <a:satOff val="0"/>
            <a:lumOff val="0"/>
            <a:alphaOff val="0"/>
          </a:sysClr>
        </a:solidFill>
        <a:ln w="25400" cap="flat" cmpd="sng" algn="ctr">
          <a:solidFill>
            <a:srgbClr val="C0504D">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solidFill>
                <a:sysClr val="windowText" lastClr="000000">
                  <a:hueOff val="0"/>
                  <a:satOff val="0"/>
                  <a:lumOff val="0"/>
                  <a:alphaOff val="0"/>
                </a:sysClr>
              </a:solidFill>
              <a:latin typeface="Verdana" panose="020B0604030504040204" pitchFamily="34" charset="0"/>
              <a:ea typeface="Verdana" panose="020B0604030504040204" pitchFamily="34" charset="0"/>
              <a:cs typeface="+mn-cs"/>
            </a:rPr>
            <a:t>Client Liaison and Project Inception</a:t>
          </a:r>
        </a:p>
      </dsp:txBody>
      <dsp:txXfrm rot="-5400000">
        <a:off x="677864" y="33367"/>
        <a:ext cx="7941422" cy="567991"/>
      </dsp:txXfrm>
    </dsp:sp>
    <dsp:sp modelId="{9DD0B530-9A82-4850-95A4-9EC6D6130BE5}">
      <dsp:nvSpPr>
        <dsp:cNvPr id="0" name=""/>
        <dsp:cNvSpPr/>
      </dsp:nvSpPr>
      <dsp:spPr>
        <a:xfrm rot="5400000">
          <a:off x="-145256" y="997640"/>
          <a:ext cx="968377" cy="677863"/>
        </a:xfrm>
        <a:prstGeom prst="chevron">
          <a:avLst/>
        </a:prstGeom>
        <a:solidFill>
          <a:srgbClr val="9BBB59">
            <a:hueOff val="0"/>
            <a:satOff val="0"/>
            <a:lumOff val="0"/>
            <a:alphaOff val="0"/>
          </a:srgbClr>
        </a:solidFill>
        <a:ln w="25400" cap="flat" cmpd="sng" algn="ctr">
          <a:solidFill>
            <a:srgbClr val="9BBB59">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ysClr val="window" lastClr="FFFFFF"/>
              </a:solidFill>
              <a:latin typeface="Calibri"/>
              <a:ea typeface="+mn-ea"/>
              <a:cs typeface="+mn-cs"/>
            </a:rPr>
            <a:t>PHASE 2:</a:t>
          </a:r>
        </a:p>
      </dsp:txBody>
      <dsp:txXfrm rot="-5400000">
        <a:off x="2" y="1191315"/>
        <a:ext cx="677863" cy="290514"/>
      </dsp:txXfrm>
    </dsp:sp>
    <dsp:sp modelId="{0D4B80BD-9E4C-4E45-B7AD-8C5FF6002060}">
      <dsp:nvSpPr>
        <dsp:cNvPr id="0" name=""/>
        <dsp:cNvSpPr/>
      </dsp:nvSpPr>
      <dsp:spPr>
        <a:xfrm rot="5400000">
          <a:off x="4349215" y="-2807871"/>
          <a:ext cx="629445" cy="7972149"/>
        </a:xfrm>
        <a:prstGeom prst="round2SameRect">
          <a:avLst/>
        </a:prstGeom>
        <a:solidFill>
          <a:sysClr val="window" lastClr="FFFFFF">
            <a:alpha val="90000"/>
            <a:hueOff val="0"/>
            <a:satOff val="0"/>
            <a:lumOff val="0"/>
            <a:alphaOff val="0"/>
          </a:sysClr>
        </a:solidFill>
        <a:ln w="25400" cap="flat" cmpd="sng" algn="ctr">
          <a:solidFill>
            <a:srgbClr val="9BBB59">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solidFill>
                <a:sysClr val="windowText" lastClr="000000">
                  <a:hueOff val="0"/>
                  <a:satOff val="0"/>
                  <a:lumOff val="0"/>
                  <a:alphaOff val="0"/>
                </a:sysClr>
              </a:solidFill>
              <a:latin typeface="Verdana" panose="020B0604030504040204" pitchFamily="34" charset="0"/>
              <a:ea typeface="Verdana" panose="020B0604030504040204" pitchFamily="34" charset="0"/>
              <a:cs typeface="+mn-cs"/>
            </a:rPr>
            <a:t>Gender Assessment Report/ Memorandum of Understanding</a:t>
          </a:r>
        </a:p>
      </dsp:txBody>
      <dsp:txXfrm rot="-5400000">
        <a:off x="677864" y="894207"/>
        <a:ext cx="7941422" cy="567991"/>
      </dsp:txXfrm>
    </dsp:sp>
    <dsp:sp modelId="{DA5DFE2D-4B1C-4F8D-A9A7-CC74D61D3D10}">
      <dsp:nvSpPr>
        <dsp:cNvPr id="0" name=""/>
        <dsp:cNvSpPr/>
      </dsp:nvSpPr>
      <dsp:spPr>
        <a:xfrm rot="5400000">
          <a:off x="-145256" y="1847384"/>
          <a:ext cx="968377" cy="677863"/>
        </a:xfrm>
        <a:prstGeom prst="chevron">
          <a:avLst/>
        </a:prstGeom>
        <a:solidFill>
          <a:srgbClr val="8064A2">
            <a:hueOff val="0"/>
            <a:satOff val="0"/>
            <a:lumOff val="0"/>
            <a:alphaOff val="0"/>
          </a:srgbClr>
        </a:solidFill>
        <a:ln w="25400" cap="flat" cmpd="sng" algn="ctr">
          <a:solidFill>
            <a:srgbClr val="8064A2">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ysClr val="window" lastClr="FFFFFF"/>
              </a:solidFill>
              <a:latin typeface="Calibri"/>
              <a:ea typeface="+mn-ea"/>
              <a:cs typeface="+mn-cs"/>
            </a:rPr>
            <a:t>PHASE 3:</a:t>
          </a:r>
        </a:p>
      </dsp:txBody>
      <dsp:txXfrm rot="-5400000">
        <a:off x="2" y="2041059"/>
        <a:ext cx="677863" cy="290514"/>
      </dsp:txXfrm>
    </dsp:sp>
    <dsp:sp modelId="{35ED6CED-E261-4D14-8C8A-D8B0B2D8DD93}">
      <dsp:nvSpPr>
        <dsp:cNvPr id="0" name=""/>
        <dsp:cNvSpPr/>
      </dsp:nvSpPr>
      <dsp:spPr>
        <a:xfrm rot="5400000">
          <a:off x="4349215" y="-1969224"/>
          <a:ext cx="629445" cy="7972149"/>
        </a:xfrm>
        <a:prstGeom prst="round2SameRect">
          <a:avLst/>
        </a:prstGeom>
        <a:solidFill>
          <a:sysClr val="window" lastClr="FFFFFF">
            <a:alpha val="90000"/>
            <a:hueOff val="0"/>
            <a:satOff val="0"/>
            <a:lumOff val="0"/>
            <a:alphaOff val="0"/>
          </a:sysClr>
        </a:solidFill>
        <a:ln w="25400" cap="flat" cmpd="sng" algn="ctr">
          <a:solidFill>
            <a:srgbClr val="8064A2">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solidFill>
                <a:sysClr val="windowText" lastClr="000000">
                  <a:hueOff val="0"/>
                  <a:satOff val="0"/>
                  <a:lumOff val="0"/>
                  <a:alphaOff val="0"/>
                </a:sysClr>
              </a:solidFill>
              <a:latin typeface="Verdana" panose="020B0604030504040204" pitchFamily="34" charset="0"/>
              <a:ea typeface="Verdana" panose="020B0604030504040204" pitchFamily="34" charset="0"/>
              <a:cs typeface="+mn-cs"/>
            </a:rPr>
            <a:t>Stakeholder Consultation</a:t>
          </a:r>
        </a:p>
      </dsp:txBody>
      <dsp:txXfrm rot="-5400000">
        <a:off x="677864" y="1732854"/>
        <a:ext cx="7941422" cy="567991"/>
      </dsp:txXfrm>
    </dsp:sp>
    <dsp:sp modelId="{A29D55D5-5BC2-4031-AD64-4C4BDBCCC6B2}">
      <dsp:nvSpPr>
        <dsp:cNvPr id="0" name=""/>
        <dsp:cNvSpPr/>
      </dsp:nvSpPr>
      <dsp:spPr>
        <a:xfrm rot="5400000">
          <a:off x="-145256" y="2697127"/>
          <a:ext cx="968377" cy="677863"/>
        </a:xfrm>
        <a:prstGeom prst="chevron">
          <a:avLst/>
        </a:prstGeom>
        <a:solidFill>
          <a:srgbClr val="4BACC6">
            <a:hueOff val="0"/>
            <a:satOff val="0"/>
            <a:lumOff val="0"/>
            <a:alphaOff val="0"/>
          </a:srgbClr>
        </a:solidFill>
        <a:ln w="25400" cap="flat" cmpd="sng" algn="ctr">
          <a:solidFill>
            <a:srgbClr val="4BAC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ysClr val="window" lastClr="FFFFFF"/>
              </a:solidFill>
              <a:latin typeface="Calibri"/>
              <a:ea typeface="+mn-ea"/>
              <a:cs typeface="+mn-cs"/>
            </a:rPr>
            <a:t>PHASE 4</a:t>
          </a:r>
        </a:p>
      </dsp:txBody>
      <dsp:txXfrm rot="-5400000">
        <a:off x="2" y="2890802"/>
        <a:ext cx="677863" cy="290514"/>
      </dsp:txXfrm>
    </dsp:sp>
    <dsp:sp modelId="{843DE534-6B4D-4DD4-B2CE-8BBB9BC136E2}">
      <dsp:nvSpPr>
        <dsp:cNvPr id="0" name=""/>
        <dsp:cNvSpPr/>
      </dsp:nvSpPr>
      <dsp:spPr>
        <a:xfrm rot="5400000">
          <a:off x="4349215" y="-1119480"/>
          <a:ext cx="629445" cy="7972149"/>
        </a:xfrm>
        <a:prstGeom prst="round2SameRect">
          <a:avLst/>
        </a:prstGeom>
        <a:solidFill>
          <a:sysClr val="window" lastClr="FFFFFF">
            <a:alpha val="90000"/>
            <a:hueOff val="0"/>
            <a:satOff val="0"/>
            <a:lumOff val="0"/>
            <a:alphaOff val="0"/>
          </a:sysClr>
        </a:solidFill>
        <a:ln w="25400" cap="flat" cmpd="sng" algn="ctr">
          <a:solidFill>
            <a:srgbClr val="4BAC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solidFill>
                <a:sysClr val="windowText" lastClr="000000">
                  <a:hueOff val="0"/>
                  <a:satOff val="0"/>
                  <a:lumOff val="0"/>
                  <a:alphaOff val="0"/>
                </a:sysClr>
              </a:solidFill>
              <a:latin typeface="Verdana" panose="020B0604030504040204" pitchFamily="34" charset="0"/>
              <a:ea typeface="Verdana" panose="020B0604030504040204" pitchFamily="34" charset="0"/>
              <a:cs typeface="+mn-cs"/>
            </a:rPr>
            <a:t>Development of Gender plan of action and validation workshop</a:t>
          </a:r>
        </a:p>
      </dsp:txBody>
      <dsp:txXfrm rot="-5400000">
        <a:off x="677864" y="2582598"/>
        <a:ext cx="7941422" cy="567991"/>
      </dsp:txXfrm>
    </dsp:sp>
    <dsp:sp modelId="{87C687C3-D50B-4BBE-878B-94813FE064E7}">
      <dsp:nvSpPr>
        <dsp:cNvPr id="0" name=""/>
        <dsp:cNvSpPr/>
      </dsp:nvSpPr>
      <dsp:spPr>
        <a:xfrm rot="5400000">
          <a:off x="-145256" y="3546871"/>
          <a:ext cx="968377" cy="677863"/>
        </a:xfrm>
        <a:prstGeom prst="chevron">
          <a:avLst/>
        </a:prstGeom>
        <a:solidFill>
          <a:srgbClr val="F79646">
            <a:hueOff val="0"/>
            <a:satOff val="0"/>
            <a:lumOff val="0"/>
            <a:alphaOff val="0"/>
          </a:srgbClr>
        </a:solidFill>
        <a:ln w="25400" cap="flat" cmpd="sng" algn="ctr">
          <a:solidFill>
            <a:srgbClr val="F7964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ysClr val="window" lastClr="FFFFFF"/>
              </a:solidFill>
              <a:latin typeface="Calibri"/>
              <a:ea typeface="+mn-ea"/>
              <a:cs typeface="+mn-cs"/>
            </a:rPr>
            <a:t>PHASE 5</a:t>
          </a:r>
        </a:p>
      </dsp:txBody>
      <dsp:txXfrm rot="-5400000">
        <a:off x="2" y="3740546"/>
        <a:ext cx="677863" cy="290514"/>
      </dsp:txXfrm>
    </dsp:sp>
    <dsp:sp modelId="{D1672373-5AA3-4130-8C39-965AA83D228C}">
      <dsp:nvSpPr>
        <dsp:cNvPr id="0" name=""/>
        <dsp:cNvSpPr/>
      </dsp:nvSpPr>
      <dsp:spPr>
        <a:xfrm rot="5400000">
          <a:off x="4349215" y="-269737"/>
          <a:ext cx="629445" cy="7972149"/>
        </a:xfrm>
        <a:prstGeom prst="round2SameRect">
          <a:avLst/>
        </a:prstGeom>
        <a:solidFill>
          <a:sysClr val="window" lastClr="FFFFFF">
            <a:alpha val="90000"/>
            <a:hueOff val="0"/>
            <a:satOff val="0"/>
            <a:lumOff val="0"/>
            <a:alphaOff val="0"/>
          </a:sysClr>
        </a:solidFill>
        <a:ln w="25400" cap="flat" cmpd="sng" algn="ctr">
          <a:solidFill>
            <a:srgbClr val="F7964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solidFill>
                <a:sysClr val="windowText" lastClr="000000">
                  <a:hueOff val="0"/>
                  <a:satOff val="0"/>
                  <a:lumOff val="0"/>
                  <a:alphaOff val="0"/>
                </a:sysClr>
              </a:solidFill>
              <a:latin typeface="Verdana" panose="020B0604030504040204" pitchFamily="34" charset="0"/>
              <a:ea typeface="Verdana" panose="020B0604030504040204" pitchFamily="34" charset="0"/>
              <a:cs typeface="+mn-cs"/>
            </a:rPr>
            <a:t>Draft and final report</a:t>
          </a:r>
        </a:p>
      </dsp:txBody>
      <dsp:txXfrm rot="-5400000">
        <a:off x="677864" y="3432341"/>
        <a:ext cx="7941422" cy="567991"/>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EE98439-BAB8-4AAC-9FB8-7B75D956F55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74DDD997-AF6A-46D7-A743-A2B45B2B8F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CF0BECB-385B-48E6-9731-EFB1EB6DD6F5}" type="datetimeFigureOut">
              <a:rPr lang="en-US" smtClean="0"/>
              <a:t>9/26/2024</a:t>
            </a:fld>
            <a:endParaRPr lang="en-US" dirty="0"/>
          </a:p>
        </p:txBody>
      </p:sp>
      <p:sp>
        <p:nvSpPr>
          <p:cNvPr id="4" name="Footer Placeholder 3">
            <a:extLst>
              <a:ext uri="{FF2B5EF4-FFF2-40B4-BE49-F238E27FC236}">
                <a16:creationId xmlns:a16="http://schemas.microsoft.com/office/drawing/2014/main" id="{AAE2C48B-E68E-43B7-B402-E70EFB3E19C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6C53EA6-5FFC-43AE-B186-A7494EBB11E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7652B9B-3F25-4183-8286-40466233EE95}" type="slidenum">
              <a:rPr lang="en-US" smtClean="0"/>
              <a:t>‹#›</a:t>
            </a:fld>
            <a:endParaRPr lang="en-US" dirty="0"/>
          </a:p>
        </p:txBody>
      </p:sp>
    </p:spTree>
    <p:extLst>
      <p:ext uri="{BB962C8B-B14F-4D97-AF65-F5344CB8AC3E}">
        <p14:creationId xmlns:p14="http://schemas.microsoft.com/office/powerpoint/2010/main" val="11335004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C69BFB-20B5-45AE-BE3D-B2BF653CBB1A}" type="datetimeFigureOut">
              <a:rPr lang="en-US" smtClean="0"/>
              <a:t>9/26/2024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49C9B1-19BD-48BA-A788-21E5B9B2D880}" type="slidenum">
              <a:rPr lang="en-US" smtClean="0"/>
              <a:t>‹#›</a:t>
            </a:fld>
            <a:endParaRPr lang="en-US" dirty="0"/>
          </a:p>
        </p:txBody>
      </p:sp>
    </p:spTree>
    <p:extLst>
      <p:ext uri="{BB962C8B-B14F-4D97-AF65-F5344CB8AC3E}">
        <p14:creationId xmlns:p14="http://schemas.microsoft.com/office/powerpoint/2010/main" val="3494727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49C9B1-19BD-48BA-A788-21E5B9B2D880}" type="slidenum">
              <a:rPr lang="en-US" smtClean="0"/>
              <a:t>1</a:t>
            </a:fld>
            <a:endParaRPr lang="en-US" dirty="0"/>
          </a:p>
        </p:txBody>
      </p:sp>
    </p:spTree>
    <p:extLst>
      <p:ext uri="{BB962C8B-B14F-4D97-AF65-F5344CB8AC3E}">
        <p14:creationId xmlns:p14="http://schemas.microsoft.com/office/powerpoint/2010/main" val="4255780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49C9B1-19BD-48BA-A788-21E5B9B2D880}" type="slidenum">
              <a:rPr lang="en-US" smtClean="0"/>
              <a:t>2</a:t>
            </a:fld>
            <a:endParaRPr lang="en-US" dirty="0"/>
          </a:p>
        </p:txBody>
      </p:sp>
    </p:spTree>
    <p:extLst>
      <p:ext uri="{BB962C8B-B14F-4D97-AF65-F5344CB8AC3E}">
        <p14:creationId xmlns:p14="http://schemas.microsoft.com/office/powerpoint/2010/main" val="2400451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49C9B1-19BD-48BA-A788-21E5B9B2D8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1801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49C9B1-19BD-48BA-A788-21E5B9B2D8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372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49C9B1-19BD-48BA-A788-21E5B9B2D8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8112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49C9B1-19BD-48BA-A788-21E5B9B2D8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6860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49C9B1-19BD-48BA-A788-21E5B9B2D8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4677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49C9B1-19BD-48BA-A788-21E5B9B2D8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7404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49C9B1-19BD-48BA-A788-21E5B9B2D8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5639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49C9B1-19BD-48BA-A788-21E5B9B2D8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954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49C9B1-19BD-48BA-A788-21E5B9B2D8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00571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49C9B1-19BD-48BA-A788-21E5B9B2D8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9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49C9B1-19BD-48BA-A788-21E5B9B2D8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0758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49C9B1-19BD-48BA-A788-21E5B9B2D8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78192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49C9B1-19BD-48BA-A788-21E5B9B2D8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2105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49C9B1-19BD-48BA-A788-21E5B9B2D8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98301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49C9B1-19BD-48BA-A788-21E5B9B2D8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9399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stagram News Quotes 1">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D2B6C360-299C-4A68-AF4A-D630DDB70EDD}"/>
              </a:ext>
            </a:extLst>
          </p:cNvPr>
          <p:cNvSpPr>
            <a:spLocks noGrp="1"/>
          </p:cNvSpPr>
          <p:nvPr>
            <p:ph type="pic" sz="quarter" idx="13" hasCustomPrompt="1"/>
          </p:nvPr>
        </p:nvSpPr>
        <p:spPr>
          <a:xfrm>
            <a:off x="-1" y="0"/>
            <a:ext cx="4363453" cy="5143500"/>
          </a:xfrm>
        </p:spPr>
        <p:txBody>
          <a:bodyPr anchor="ctr">
            <a:normAutofit/>
          </a:bodyPr>
          <a:lstStyle>
            <a:lvl1pPr marL="0" indent="0">
              <a:buNone/>
              <a:defRPr sz="1400"/>
            </a:lvl1pPr>
          </a:lstStyle>
          <a:p>
            <a:r>
              <a:rPr lang="en-US" noProof="0" dirty="0"/>
              <a:t>Click to add picture</a:t>
            </a:r>
          </a:p>
        </p:txBody>
      </p:sp>
      <p:sp>
        <p:nvSpPr>
          <p:cNvPr id="2" name="Date Placeholder 1"/>
          <p:cNvSpPr>
            <a:spLocks noGrp="1"/>
          </p:cNvSpPr>
          <p:nvPr>
            <p:ph type="dt" sz="half" idx="10"/>
          </p:nvPr>
        </p:nvSpPr>
        <p:spPr/>
        <p:txBody>
          <a:bodyPr/>
          <a:lstStyle/>
          <a:p>
            <a:fld id="{40771E8B-6CA5-40B2-8038-0E112F3DAC1C}" type="datetimeFigureOut">
              <a:rPr lang="en-US" noProof="0" smtClean="0"/>
              <a:t>9/26/2024</a:t>
            </a:fld>
            <a:endParaRPr lang="en-US" noProof="0" dirty="0"/>
          </a:p>
        </p:txBody>
      </p:sp>
      <p:sp>
        <p:nvSpPr>
          <p:cNvPr id="3" name="Footer Placeholder 2"/>
          <p:cNvSpPr>
            <a:spLocks noGrp="1"/>
          </p:cNvSpPr>
          <p:nvPr>
            <p:ph type="ftr" sz="quarter" idx="11"/>
          </p:nvPr>
        </p:nvSpPr>
        <p:spPr/>
        <p:txBody>
          <a:bodyPr/>
          <a:lstStyle/>
          <a:p>
            <a:endParaRPr lang="en-US" noProof="0" dirty="0"/>
          </a:p>
        </p:txBody>
      </p:sp>
      <p:sp>
        <p:nvSpPr>
          <p:cNvPr id="17" name="Title 16">
            <a:extLst>
              <a:ext uri="{FF2B5EF4-FFF2-40B4-BE49-F238E27FC236}">
                <a16:creationId xmlns:a16="http://schemas.microsoft.com/office/drawing/2014/main" id="{59545AF4-0D37-4869-9AB0-E87A31D22470}"/>
              </a:ext>
            </a:extLst>
          </p:cNvPr>
          <p:cNvSpPr>
            <a:spLocks noGrp="1"/>
          </p:cNvSpPr>
          <p:nvPr>
            <p:ph type="title" hasCustomPrompt="1"/>
          </p:nvPr>
        </p:nvSpPr>
        <p:spPr>
          <a:xfrm>
            <a:off x="1438940" y="1720936"/>
            <a:ext cx="6983165" cy="859227"/>
          </a:xfrm>
        </p:spPr>
        <p:txBody>
          <a:bodyPr anchor="ctr">
            <a:noAutofit/>
          </a:bodyPr>
          <a:lstStyle>
            <a:lvl1pPr algn="r">
              <a:defRPr sz="7200">
                <a:solidFill>
                  <a:schemeClr val="tx1">
                    <a:lumMod val="75000"/>
                    <a:lumOff val="25000"/>
                  </a:schemeClr>
                </a:solidFill>
                <a:latin typeface="Arial Black" panose="020B0A04020102020204" pitchFamily="34" charset="0"/>
              </a:defRPr>
            </a:lvl1pPr>
          </a:lstStyle>
          <a:p>
            <a:r>
              <a:rPr lang="en-US" noProof="0"/>
              <a:t>TITLE TITLE </a:t>
            </a:r>
          </a:p>
        </p:txBody>
      </p:sp>
      <p:sp>
        <p:nvSpPr>
          <p:cNvPr id="19" name="Text Placeholder 18">
            <a:extLst>
              <a:ext uri="{FF2B5EF4-FFF2-40B4-BE49-F238E27FC236}">
                <a16:creationId xmlns:a16="http://schemas.microsoft.com/office/drawing/2014/main" id="{CDF421D4-5B03-4886-8764-8E3027958E69}"/>
              </a:ext>
            </a:extLst>
          </p:cNvPr>
          <p:cNvSpPr>
            <a:spLocks noGrp="1"/>
          </p:cNvSpPr>
          <p:nvPr>
            <p:ph type="body" sz="quarter" idx="14" hasCustomPrompt="1"/>
          </p:nvPr>
        </p:nvSpPr>
        <p:spPr>
          <a:xfrm>
            <a:off x="4572000" y="2853203"/>
            <a:ext cx="3850103" cy="1914059"/>
          </a:xfrm>
        </p:spPr>
        <p:txBody>
          <a:bodyPr anchor="ctr">
            <a:noAutofit/>
          </a:bodyPr>
          <a:lstStyle>
            <a:lvl1pPr marL="0" indent="0">
              <a:buNone/>
              <a:defRPr sz="3600">
                <a:latin typeface="TH SarabunPSK" panose="020B0500040200020003" pitchFamily="34" charset="-34"/>
                <a:cs typeface="TH SarabunPSK" panose="020B0500040200020003" pitchFamily="34" charset="-34"/>
              </a:defRPr>
            </a:lvl1pPr>
            <a:lvl2pPr marL="342900" indent="0">
              <a:buNone/>
              <a:defRPr sz="3600">
                <a:latin typeface="TH SarabunPSK" panose="020B0500040200020003" pitchFamily="34" charset="-34"/>
                <a:cs typeface="TH SarabunPSK" panose="020B0500040200020003" pitchFamily="34" charset="-34"/>
              </a:defRPr>
            </a:lvl2pPr>
            <a:lvl3pPr marL="685800" indent="0">
              <a:buNone/>
              <a:defRPr sz="3600">
                <a:latin typeface="TH SarabunPSK" panose="020B0500040200020003" pitchFamily="34" charset="-34"/>
                <a:cs typeface="TH SarabunPSK" panose="020B0500040200020003" pitchFamily="34" charset="-34"/>
              </a:defRPr>
            </a:lvl3pPr>
            <a:lvl4pPr marL="1028700" indent="0">
              <a:buNone/>
              <a:defRPr sz="3600">
                <a:latin typeface="TH SarabunPSK" panose="020B0500040200020003" pitchFamily="34" charset="-34"/>
                <a:cs typeface="TH SarabunPSK" panose="020B0500040200020003" pitchFamily="34" charset="-34"/>
              </a:defRPr>
            </a:lvl4pPr>
            <a:lvl5pPr marL="1371600" indent="0">
              <a:buNone/>
              <a:defRPr sz="3600">
                <a:latin typeface="TH SarabunPSK" panose="020B0500040200020003" pitchFamily="34" charset="-34"/>
                <a:cs typeface="TH SarabunPSK" panose="020B0500040200020003" pitchFamily="34" charset="-34"/>
              </a:defRPr>
            </a:lvl5pPr>
          </a:lstStyle>
          <a:p>
            <a:pPr lvl="0"/>
            <a:r>
              <a:rPr lang="en-US" noProof="0"/>
              <a:t>Click to add subtitle</a:t>
            </a:r>
          </a:p>
        </p:txBody>
      </p:sp>
      <p:sp>
        <p:nvSpPr>
          <p:cNvPr id="11" name="Text Placeholder 10">
            <a:extLst>
              <a:ext uri="{FF2B5EF4-FFF2-40B4-BE49-F238E27FC236}">
                <a16:creationId xmlns:a16="http://schemas.microsoft.com/office/drawing/2014/main" id="{E2B3B707-9D68-4F47-A362-5DC0CC0C637E}"/>
              </a:ext>
            </a:extLst>
          </p:cNvPr>
          <p:cNvSpPr>
            <a:spLocks noGrp="1"/>
          </p:cNvSpPr>
          <p:nvPr>
            <p:ph type="body" sz="quarter" idx="15" hasCustomPrompt="1"/>
          </p:nvPr>
        </p:nvSpPr>
        <p:spPr>
          <a:xfrm>
            <a:off x="4364038" y="920713"/>
            <a:ext cx="4057650" cy="773112"/>
          </a:xfrm>
        </p:spPr>
        <p:txBody>
          <a:bodyPr>
            <a:noAutofit/>
          </a:bodyPr>
          <a:lstStyle>
            <a:lvl1pPr marL="0" indent="0" algn="r">
              <a:buNone/>
              <a:defRPr sz="6000" i="1">
                <a:solidFill>
                  <a:schemeClr val="accent3">
                    <a:lumMod val="75000"/>
                  </a:schemeClr>
                </a:solidFill>
                <a:latin typeface="Arial" panose="020B0604020202020204" pitchFamily="34" charset="0"/>
                <a:cs typeface="Arial" panose="020B0604020202020204" pitchFamily="34" charset="0"/>
              </a:defRPr>
            </a:lvl1pPr>
            <a:lvl2pPr marL="342900" indent="0">
              <a:buNone/>
              <a:defRPr sz="6000" i="1">
                <a:solidFill>
                  <a:schemeClr val="accent3">
                    <a:lumMod val="75000"/>
                  </a:schemeClr>
                </a:solidFill>
                <a:latin typeface="Arial" panose="020B0604020202020204" pitchFamily="34" charset="0"/>
                <a:cs typeface="Arial" panose="020B0604020202020204" pitchFamily="34" charset="0"/>
              </a:defRPr>
            </a:lvl2pPr>
            <a:lvl3pPr marL="685800" indent="0">
              <a:buNone/>
              <a:defRPr sz="6000" i="1">
                <a:solidFill>
                  <a:schemeClr val="accent3">
                    <a:lumMod val="75000"/>
                  </a:schemeClr>
                </a:solidFill>
                <a:latin typeface="Arial" panose="020B0604020202020204" pitchFamily="34" charset="0"/>
                <a:cs typeface="Arial" panose="020B0604020202020204" pitchFamily="34" charset="0"/>
              </a:defRPr>
            </a:lvl3pPr>
            <a:lvl4pPr marL="1028700" indent="0">
              <a:buNone/>
              <a:defRPr sz="6000" i="1">
                <a:solidFill>
                  <a:schemeClr val="accent3">
                    <a:lumMod val="75000"/>
                  </a:schemeClr>
                </a:solidFill>
                <a:latin typeface="Arial" panose="020B0604020202020204" pitchFamily="34" charset="0"/>
                <a:cs typeface="Arial" panose="020B0604020202020204" pitchFamily="34" charset="0"/>
              </a:defRPr>
            </a:lvl4pPr>
            <a:lvl5pPr marL="1371600" indent="0">
              <a:buNone/>
              <a:defRPr sz="6000" i="1">
                <a:solidFill>
                  <a:schemeClr val="accent3">
                    <a:lumMod val="75000"/>
                  </a:schemeClr>
                </a:solidFill>
                <a:latin typeface="Arial" panose="020B0604020202020204" pitchFamily="34" charset="0"/>
                <a:cs typeface="Arial" panose="020B0604020202020204" pitchFamily="34" charset="0"/>
              </a:defRPr>
            </a:lvl5pPr>
          </a:lstStyle>
          <a:p>
            <a:pPr lvl="0"/>
            <a:r>
              <a:rPr lang="en-US" noProof="0"/>
              <a:t>Subtitle</a:t>
            </a:r>
          </a:p>
        </p:txBody>
      </p:sp>
      <p:sp>
        <p:nvSpPr>
          <p:cNvPr id="4" name="Slide Number Placeholder 3"/>
          <p:cNvSpPr>
            <a:spLocks noGrp="1"/>
          </p:cNvSpPr>
          <p:nvPr>
            <p:ph type="sldNum" sz="quarter" idx="12"/>
          </p:nvPr>
        </p:nvSpPr>
        <p:spPr/>
        <p:txBody>
          <a:bodyPr/>
          <a:lstStyle/>
          <a:p>
            <a:fld id="{0F1556C4-DFC3-4611-A7CC-780699185E26}" type="slidenum">
              <a:rPr lang="en-US" noProof="0" smtClean="0"/>
              <a:t>‹#›</a:t>
            </a:fld>
            <a:endParaRPr lang="en-US" noProof="0" dirty="0"/>
          </a:p>
        </p:txBody>
      </p:sp>
    </p:spTree>
    <p:extLst>
      <p:ext uri="{BB962C8B-B14F-4D97-AF65-F5344CB8AC3E}">
        <p14:creationId xmlns:p14="http://schemas.microsoft.com/office/powerpoint/2010/main" val="28223556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stagram News Quotes 2">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B4961FCD-DBD6-4C3B-BCFE-5D81E9C45B02}"/>
              </a:ext>
            </a:extLst>
          </p:cNvPr>
          <p:cNvSpPr>
            <a:spLocks noGrp="1"/>
          </p:cNvSpPr>
          <p:nvPr>
            <p:ph type="pic" sz="quarter" idx="10" hasCustomPrompt="1"/>
          </p:nvPr>
        </p:nvSpPr>
        <p:spPr>
          <a:xfrm>
            <a:off x="0" y="0"/>
            <a:ext cx="9144000" cy="4222750"/>
          </a:xfrm>
        </p:spPr>
        <p:txBody>
          <a:bodyPr anchor="ctr">
            <a:normAutofit/>
          </a:bodyPr>
          <a:lstStyle>
            <a:lvl1pPr marL="0" indent="0" algn="ctr">
              <a:buNone/>
              <a:defRPr sz="1800"/>
            </a:lvl1pPr>
          </a:lstStyle>
          <a:p>
            <a:r>
              <a:rPr lang="en-US" dirty="0"/>
              <a:t>Click to add picture</a:t>
            </a:r>
          </a:p>
        </p:txBody>
      </p:sp>
      <p:sp>
        <p:nvSpPr>
          <p:cNvPr id="27" name="Title 26">
            <a:extLst>
              <a:ext uri="{FF2B5EF4-FFF2-40B4-BE49-F238E27FC236}">
                <a16:creationId xmlns:a16="http://schemas.microsoft.com/office/drawing/2014/main" id="{35F59D21-816B-4CEF-827C-780C8336D52E}"/>
              </a:ext>
            </a:extLst>
          </p:cNvPr>
          <p:cNvSpPr>
            <a:spLocks noGrp="1"/>
          </p:cNvSpPr>
          <p:nvPr>
            <p:ph type="title" hasCustomPrompt="1"/>
          </p:nvPr>
        </p:nvSpPr>
        <p:spPr>
          <a:xfrm>
            <a:off x="854646" y="4129205"/>
            <a:ext cx="7499457" cy="830997"/>
          </a:xfrm>
        </p:spPr>
        <p:txBody>
          <a:bodyPr anchor="t">
            <a:noAutofit/>
          </a:bodyPr>
          <a:lstStyle>
            <a:lvl1pPr algn="ctr">
              <a:defRPr sz="4800">
                <a:latin typeface="Arial Black" panose="020B0A04020102020204" pitchFamily="34" charset="0"/>
              </a:defRPr>
            </a:lvl1pPr>
          </a:lstStyle>
          <a:p>
            <a:r>
              <a:rPr lang="en-US" dirty="0"/>
              <a:t>CLICK TO ADD TITLE</a:t>
            </a:r>
          </a:p>
        </p:txBody>
      </p:sp>
      <p:sp>
        <p:nvSpPr>
          <p:cNvPr id="30" name="Text Placeholder 29">
            <a:extLst>
              <a:ext uri="{FF2B5EF4-FFF2-40B4-BE49-F238E27FC236}">
                <a16:creationId xmlns:a16="http://schemas.microsoft.com/office/drawing/2014/main" id="{53459DBE-C7D6-4A28-A821-1A172751E158}"/>
              </a:ext>
            </a:extLst>
          </p:cNvPr>
          <p:cNvSpPr>
            <a:spLocks noGrp="1"/>
          </p:cNvSpPr>
          <p:nvPr>
            <p:ph type="body" sz="quarter" idx="11" hasCustomPrompt="1"/>
          </p:nvPr>
        </p:nvSpPr>
        <p:spPr>
          <a:xfrm>
            <a:off x="969402" y="3770313"/>
            <a:ext cx="7384023" cy="358775"/>
          </a:xfrm>
        </p:spPr>
        <p:txBody>
          <a:bodyPr>
            <a:noAutofit/>
          </a:bodyPr>
          <a:lstStyle>
            <a:lvl1pPr marL="0" indent="0">
              <a:buNone/>
              <a:defRPr sz="2400">
                <a:latin typeface="+mj-lt"/>
              </a:defRPr>
            </a:lvl1pPr>
            <a:lvl2pPr marL="342900" indent="0">
              <a:buNone/>
              <a:defRPr sz="2400">
                <a:latin typeface="+mj-lt"/>
              </a:defRPr>
            </a:lvl2pPr>
            <a:lvl3pPr marL="685800" indent="0">
              <a:buNone/>
              <a:defRPr sz="2400">
                <a:latin typeface="+mj-lt"/>
              </a:defRPr>
            </a:lvl3pPr>
            <a:lvl4pPr marL="1028700" indent="0">
              <a:buNone/>
              <a:defRPr sz="2400">
                <a:latin typeface="+mj-lt"/>
              </a:defRPr>
            </a:lvl4pPr>
            <a:lvl5pPr marL="1371600" indent="0">
              <a:buNone/>
              <a:defRPr sz="2400">
                <a:latin typeface="+mj-lt"/>
              </a:defRPr>
            </a:lvl5pPr>
          </a:lstStyle>
          <a:p>
            <a:pPr lvl="0"/>
            <a:r>
              <a:rPr lang="en-US" dirty="0"/>
              <a:t>Click to add subtitle</a:t>
            </a:r>
          </a:p>
        </p:txBody>
      </p:sp>
    </p:spTree>
    <p:extLst>
      <p:ext uri="{BB962C8B-B14F-4D97-AF65-F5344CB8AC3E}">
        <p14:creationId xmlns:p14="http://schemas.microsoft.com/office/powerpoint/2010/main" val="23904485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stagram News Quotes 3">
    <p:spTree>
      <p:nvGrpSpPr>
        <p:cNvPr id="1" name=""/>
        <p:cNvGrpSpPr/>
        <p:nvPr/>
      </p:nvGrpSpPr>
      <p:grpSpPr>
        <a:xfrm>
          <a:off x="0" y="0"/>
          <a:ext cx="0" cy="0"/>
          <a:chOff x="0" y="0"/>
          <a:chExt cx="0" cy="0"/>
        </a:xfrm>
      </p:grpSpPr>
      <p:sp>
        <p:nvSpPr>
          <p:cNvPr id="40" name="Title 39">
            <a:extLst>
              <a:ext uri="{FF2B5EF4-FFF2-40B4-BE49-F238E27FC236}">
                <a16:creationId xmlns:a16="http://schemas.microsoft.com/office/drawing/2014/main" id="{4FD77493-C787-4E8C-BDF8-D0B7E21144D6}"/>
              </a:ext>
            </a:extLst>
          </p:cNvPr>
          <p:cNvSpPr>
            <a:spLocks noGrp="1"/>
          </p:cNvSpPr>
          <p:nvPr>
            <p:ph type="title" hasCustomPrompt="1"/>
          </p:nvPr>
        </p:nvSpPr>
        <p:spPr>
          <a:xfrm>
            <a:off x="628650" y="273844"/>
            <a:ext cx="7895148" cy="751874"/>
          </a:xfrm>
        </p:spPr>
        <p:txBody>
          <a:bodyPr>
            <a:noAutofit/>
          </a:bodyPr>
          <a:lstStyle>
            <a:lvl1pPr algn="l">
              <a:defRPr sz="5400">
                <a:latin typeface="Arial Black" panose="020B0A04020102020204" pitchFamily="34" charset="0"/>
              </a:defRPr>
            </a:lvl1pPr>
          </a:lstStyle>
          <a:p>
            <a:r>
              <a:rPr lang="en-US" dirty="0"/>
              <a:t>TITLE</a:t>
            </a:r>
          </a:p>
        </p:txBody>
      </p:sp>
      <p:sp>
        <p:nvSpPr>
          <p:cNvPr id="42" name="Text Placeholder 41">
            <a:extLst>
              <a:ext uri="{FF2B5EF4-FFF2-40B4-BE49-F238E27FC236}">
                <a16:creationId xmlns:a16="http://schemas.microsoft.com/office/drawing/2014/main" id="{5EF638AE-52DE-43DE-85B6-0570C9E7DEDE}"/>
              </a:ext>
            </a:extLst>
          </p:cNvPr>
          <p:cNvSpPr>
            <a:spLocks noGrp="1"/>
          </p:cNvSpPr>
          <p:nvPr>
            <p:ph type="body" sz="quarter" idx="11" hasCustomPrompt="1"/>
          </p:nvPr>
        </p:nvSpPr>
        <p:spPr>
          <a:xfrm>
            <a:off x="623887" y="986400"/>
            <a:ext cx="7895148" cy="609600"/>
          </a:xfrm>
        </p:spPr>
        <p:txBody>
          <a:bodyPr>
            <a:normAutofit/>
          </a:bodyPr>
          <a:lstStyle>
            <a:lvl1pPr marL="0" indent="0" algn="l">
              <a:buNone/>
              <a:defRPr sz="3200" b="1">
                <a:latin typeface="Segoe UI Light" panose="020B0502040204020203" pitchFamily="34" charset="0"/>
                <a:cs typeface="Segoe UI Light" panose="020B0502040204020203" pitchFamily="34" charset="0"/>
              </a:defRPr>
            </a:lvl1pPr>
            <a:lvl2pPr marL="342900" indent="0" algn="l">
              <a:buNone/>
              <a:defRPr b="1">
                <a:latin typeface="Segoe UI Light" panose="020B0502040204020203" pitchFamily="34" charset="0"/>
                <a:cs typeface="Segoe UI Light" panose="020B0502040204020203" pitchFamily="34" charset="0"/>
              </a:defRPr>
            </a:lvl2pPr>
            <a:lvl3pPr marL="685800" indent="0" algn="l">
              <a:buNone/>
              <a:defRPr b="1">
                <a:latin typeface="Segoe UI Light" panose="020B0502040204020203" pitchFamily="34" charset="0"/>
                <a:cs typeface="Segoe UI Light" panose="020B0502040204020203" pitchFamily="34" charset="0"/>
              </a:defRPr>
            </a:lvl3pPr>
            <a:lvl4pPr marL="1028700" indent="0" algn="l">
              <a:buNone/>
              <a:defRPr b="1">
                <a:latin typeface="Segoe UI Light" panose="020B0502040204020203" pitchFamily="34" charset="0"/>
                <a:cs typeface="Segoe UI Light" panose="020B0502040204020203" pitchFamily="34" charset="0"/>
              </a:defRPr>
            </a:lvl4pPr>
            <a:lvl5pPr marL="1371600" indent="0" algn="l">
              <a:buNone/>
              <a:defRPr b="1">
                <a:latin typeface="Segoe UI Light" panose="020B0502040204020203" pitchFamily="34" charset="0"/>
                <a:cs typeface="Segoe UI Light" panose="020B0502040204020203" pitchFamily="34" charset="0"/>
              </a:defRPr>
            </a:lvl5pPr>
          </a:lstStyle>
          <a:p>
            <a:pPr lvl="0"/>
            <a:r>
              <a:rPr lang="en-US" dirty="0"/>
              <a:t>Click to add subtitle</a:t>
            </a:r>
          </a:p>
        </p:txBody>
      </p:sp>
      <p:sp>
        <p:nvSpPr>
          <p:cNvPr id="38" name="Picture Placeholder 37">
            <a:extLst>
              <a:ext uri="{FF2B5EF4-FFF2-40B4-BE49-F238E27FC236}">
                <a16:creationId xmlns:a16="http://schemas.microsoft.com/office/drawing/2014/main" id="{B62E7131-E182-4A69-AECF-B1253E580759}"/>
              </a:ext>
            </a:extLst>
          </p:cNvPr>
          <p:cNvSpPr>
            <a:spLocks noGrp="1"/>
          </p:cNvSpPr>
          <p:nvPr>
            <p:ph type="pic" sz="quarter" idx="10" hasCustomPrompt="1"/>
          </p:nvPr>
        </p:nvSpPr>
        <p:spPr>
          <a:xfrm>
            <a:off x="3171825" y="1773238"/>
            <a:ext cx="5972175" cy="3370262"/>
          </a:xfrm>
        </p:spPr>
        <p:txBody>
          <a:bodyPr anchor="ctr">
            <a:normAutofit/>
          </a:bodyPr>
          <a:lstStyle>
            <a:lvl1pPr marL="0" indent="0" algn="ctr">
              <a:buNone/>
              <a:defRPr lang="en-US" sz="1800"/>
            </a:lvl1pPr>
          </a:lstStyle>
          <a:p>
            <a:r>
              <a:rPr lang="en-US" dirty="0"/>
              <a:t>Click to add picture</a:t>
            </a:r>
          </a:p>
        </p:txBody>
      </p:sp>
    </p:spTree>
    <p:extLst>
      <p:ext uri="{BB962C8B-B14F-4D97-AF65-F5344CB8AC3E}">
        <p14:creationId xmlns:p14="http://schemas.microsoft.com/office/powerpoint/2010/main" val="4201926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stagram News Quotes 4">
    <p:spTree>
      <p:nvGrpSpPr>
        <p:cNvPr id="1" name=""/>
        <p:cNvGrpSpPr/>
        <p:nvPr/>
      </p:nvGrpSpPr>
      <p:grpSpPr>
        <a:xfrm>
          <a:off x="0" y="0"/>
          <a:ext cx="0" cy="0"/>
          <a:chOff x="0" y="0"/>
          <a:chExt cx="0" cy="0"/>
        </a:xfrm>
      </p:grpSpPr>
      <p:sp>
        <p:nvSpPr>
          <p:cNvPr id="51" name="Picture Placeholder 50">
            <a:extLst>
              <a:ext uri="{FF2B5EF4-FFF2-40B4-BE49-F238E27FC236}">
                <a16:creationId xmlns:a16="http://schemas.microsoft.com/office/drawing/2014/main" id="{7B294CB3-8E33-4D77-AB85-3864C196B184}"/>
              </a:ext>
            </a:extLst>
          </p:cNvPr>
          <p:cNvSpPr>
            <a:spLocks noGrp="1"/>
          </p:cNvSpPr>
          <p:nvPr>
            <p:ph type="pic" sz="quarter" idx="10" hasCustomPrompt="1"/>
          </p:nvPr>
        </p:nvSpPr>
        <p:spPr>
          <a:xfrm>
            <a:off x="2020311" y="156343"/>
            <a:ext cx="6944075" cy="3384884"/>
          </a:xfrm>
        </p:spPr>
        <p:txBody>
          <a:bodyPr anchor="ctr">
            <a:normAutofit/>
          </a:bodyPr>
          <a:lstStyle>
            <a:lvl1pPr marL="0" indent="0" algn="ctr">
              <a:buNone/>
              <a:defRPr sz="1800"/>
            </a:lvl1pPr>
          </a:lstStyle>
          <a:p>
            <a:r>
              <a:rPr lang="en-US" dirty="0"/>
              <a:t>Click to add picture</a:t>
            </a:r>
          </a:p>
        </p:txBody>
      </p:sp>
      <p:sp>
        <p:nvSpPr>
          <p:cNvPr id="52" name="Title 51">
            <a:extLst>
              <a:ext uri="{FF2B5EF4-FFF2-40B4-BE49-F238E27FC236}">
                <a16:creationId xmlns:a16="http://schemas.microsoft.com/office/drawing/2014/main" id="{65A8721D-CF60-4930-B0D7-928CAE1C43EB}"/>
              </a:ext>
            </a:extLst>
          </p:cNvPr>
          <p:cNvSpPr>
            <a:spLocks noGrp="1"/>
          </p:cNvSpPr>
          <p:nvPr>
            <p:ph type="title" hasCustomPrompt="1"/>
          </p:nvPr>
        </p:nvSpPr>
        <p:spPr>
          <a:xfrm>
            <a:off x="1828800" y="3828978"/>
            <a:ext cx="6882062" cy="718239"/>
          </a:xfrm>
        </p:spPr>
        <p:txBody>
          <a:bodyPr>
            <a:noAutofit/>
          </a:bodyPr>
          <a:lstStyle>
            <a:lvl1pPr algn="r">
              <a:defRPr sz="4400">
                <a:solidFill>
                  <a:schemeClr val="accent3">
                    <a:lumMod val="50000"/>
                  </a:schemeClr>
                </a:solidFill>
                <a:latin typeface="Cooper Black" panose="0208090404030B020404" pitchFamily="18" charset="0"/>
              </a:defRPr>
            </a:lvl1pPr>
          </a:lstStyle>
          <a:p>
            <a:r>
              <a:rPr lang="en-US" dirty="0"/>
              <a:t>CLICK TO ADD TITLE</a:t>
            </a:r>
          </a:p>
        </p:txBody>
      </p:sp>
      <p:sp>
        <p:nvSpPr>
          <p:cNvPr id="54" name="Text Placeholder 53">
            <a:extLst>
              <a:ext uri="{FF2B5EF4-FFF2-40B4-BE49-F238E27FC236}">
                <a16:creationId xmlns:a16="http://schemas.microsoft.com/office/drawing/2014/main" id="{126197A5-9EC5-43BC-9926-F23D282888D6}"/>
              </a:ext>
            </a:extLst>
          </p:cNvPr>
          <p:cNvSpPr>
            <a:spLocks noGrp="1"/>
          </p:cNvSpPr>
          <p:nvPr>
            <p:ph type="body" sz="quarter" idx="11" hasCustomPrompt="1"/>
          </p:nvPr>
        </p:nvSpPr>
        <p:spPr>
          <a:xfrm>
            <a:off x="179614" y="156343"/>
            <a:ext cx="1395662" cy="4799832"/>
          </a:xfrm>
        </p:spPr>
        <p:txBody>
          <a:bodyPr vert="vert270" anchor="ctr">
            <a:noAutofit/>
          </a:bodyPr>
          <a:lstStyle>
            <a:lvl1pPr marL="0" indent="0" algn="ctr">
              <a:buNone/>
              <a:defRPr sz="6600">
                <a:solidFill>
                  <a:schemeClr val="accent5">
                    <a:lumMod val="60000"/>
                    <a:lumOff val="40000"/>
                  </a:schemeClr>
                </a:solidFill>
                <a:latin typeface="Forte" panose="03060902040502070203" pitchFamily="66" charset="0"/>
              </a:defRPr>
            </a:lvl1pPr>
            <a:lvl2pPr marL="342900" indent="0" algn="ctr">
              <a:buNone/>
              <a:defRPr>
                <a:solidFill>
                  <a:schemeClr val="accent5">
                    <a:lumMod val="60000"/>
                    <a:lumOff val="40000"/>
                  </a:schemeClr>
                </a:solidFill>
                <a:latin typeface="Forte" panose="03060902040502070203" pitchFamily="66" charset="0"/>
              </a:defRPr>
            </a:lvl2pPr>
            <a:lvl3pPr marL="685800" indent="0" algn="ctr">
              <a:buNone/>
              <a:defRPr>
                <a:solidFill>
                  <a:schemeClr val="accent5">
                    <a:lumMod val="60000"/>
                    <a:lumOff val="40000"/>
                  </a:schemeClr>
                </a:solidFill>
                <a:latin typeface="Forte" panose="03060902040502070203" pitchFamily="66" charset="0"/>
              </a:defRPr>
            </a:lvl3pPr>
            <a:lvl4pPr marL="1028700" indent="0" algn="ctr">
              <a:buNone/>
              <a:defRPr>
                <a:solidFill>
                  <a:schemeClr val="accent5">
                    <a:lumMod val="60000"/>
                    <a:lumOff val="40000"/>
                  </a:schemeClr>
                </a:solidFill>
                <a:latin typeface="Forte" panose="03060902040502070203" pitchFamily="66" charset="0"/>
              </a:defRPr>
            </a:lvl4pPr>
            <a:lvl5pPr marL="1371600" indent="0" algn="ctr">
              <a:buNone/>
              <a:defRPr>
                <a:solidFill>
                  <a:schemeClr val="accent5">
                    <a:lumMod val="60000"/>
                    <a:lumOff val="40000"/>
                  </a:schemeClr>
                </a:solidFill>
                <a:latin typeface="Forte" panose="03060902040502070203" pitchFamily="66" charset="0"/>
              </a:defRPr>
            </a:lvl5pPr>
          </a:lstStyle>
          <a:p>
            <a:pPr lvl="0"/>
            <a:r>
              <a:rPr lang="en-US" dirty="0"/>
              <a:t>TITLE</a:t>
            </a:r>
          </a:p>
        </p:txBody>
      </p:sp>
      <p:sp>
        <p:nvSpPr>
          <p:cNvPr id="56" name="Text Placeholder 55">
            <a:extLst>
              <a:ext uri="{FF2B5EF4-FFF2-40B4-BE49-F238E27FC236}">
                <a16:creationId xmlns:a16="http://schemas.microsoft.com/office/drawing/2014/main" id="{1E9363D5-F4DF-4920-8EF3-3637EA3800EA}"/>
              </a:ext>
            </a:extLst>
          </p:cNvPr>
          <p:cNvSpPr>
            <a:spLocks noGrp="1"/>
          </p:cNvSpPr>
          <p:nvPr>
            <p:ph type="body" sz="quarter" idx="12" hasCustomPrompt="1"/>
          </p:nvPr>
        </p:nvSpPr>
        <p:spPr>
          <a:xfrm>
            <a:off x="1828800" y="4487334"/>
            <a:ext cx="6882062" cy="537478"/>
          </a:xfrm>
        </p:spPr>
        <p:txBody>
          <a:bodyPr>
            <a:noAutofit/>
          </a:bodyPr>
          <a:lstStyle>
            <a:lvl1pPr marL="0" indent="0" algn="r">
              <a:buNone/>
              <a:defRPr sz="3200">
                <a:latin typeface="Segoe UI Light" panose="020B0502040204020203" pitchFamily="34" charset="0"/>
                <a:cs typeface="Segoe UI Light" panose="020B0502040204020203" pitchFamily="34" charset="0"/>
              </a:defRPr>
            </a:lvl1pPr>
            <a:lvl2pPr marL="342900" indent="0">
              <a:buNone/>
              <a:defRPr sz="3200">
                <a:latin typeface="Segoe UI Light" panose="020B0502040204020203" pitchFamily="34" charset="0"/>
                <a:cs typeface="Segoe UI Light" panose="020B0502040204020203" pitchFamily="34" charset="0"/>
              </a:defRPr>
            </a:lvl2pPr>
            <a:lvl3pPr marL="685800" indent="0">
              <a:buNone/>
              <a:defRPr sz="3200">
                <a:latin typeface="Segoe UI Light" panose="020B0502040204020203" pitchFamily="34" charset="0"/>
                <a:cs typeface="Segoe UI Light" panose="020B0502040204020203" pitchFamily="34" charset="0"/>
              </a:defRPr>
            </a:lvl3pPr>
            <a:lvl4pPr marL="1028700" indent="0">
              <a:buNone/>
              <a:defRPr sz="3200">
                <a:latin typeface="Segoe UI Light" panose="020B0502040204020203" pitchFamily="34" charset="0"/>
                <a:cs typeface="Segoe UI Light" panose="020B0502040204020203" pitchFamily="34" charset="0"/>
              </a:defRPr>
            </a:lvl4pPr>
            <a:lvl5pPr marL="1371600" indent="0">
              <a:buNone/>
              <a:defRPr sz="3200">
                <a:latin typeface="Segoe UI Light" panose="020B0502040204020203" pitchFamily="34" charset="0"/>
                <a:cs typeface="Segoe UI Light" panose="020B0502040204020203" pitchFamily="34" charset="0"/>
              </a:defRPr>
            </a:lvl5pPr>
          </a:lstStyle>
          <a:p>
            <a:pPr lvl="0"/>
            <a:r>
              <a:rPr lang="en-US" dirty="0"/>
              <a:t>Click to add subtitle</a:t>
            </a:r>
          </a:p>
        </p:txBody>
      </p:sp>
    </p:spTree>
    <p:extLst>
      <p:ext uri="{BB962C8B-B14F-4D97-AF65-F5344CB8AC3E}">
        <p14:creationId xmlns:p14="http://schemas.microsoft.com/office/powerpoint/2010/main" val="10589460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stagram News Quotes 5">
    <p:spTree>
      <p:nvGrpSpPr>
        <p:cNvPr id="1" name=""/>
        <p:cNvGrpSpPr/>
        <p:nvPr/>
      </p:nvGrpSpPr>
      <p:grpSpPr>
        <a:xfrm>
          <a:off x="0" y="0"/>
          <a:ext cx="0" cy="0"/>
          <a:chOff x="0" y="0"/>
          <a:chExt cx="0" cy="0"/>
        </a:xfrm>
      </p:grpSpPr>
      <p:sp>
        <p:nvSpPr>
          <p:cNvPr id="65" name="Picture Placeholder 64">
            <a:extLst>
              <a:ext uri="{FF2B5EF4-FFF2-40B4-BE49-F238E27FC236}">
                <a16:creationId xmlns:a16="http://schemas.microsoft.com/office/drawing/2014/main" id="{2279AD31-9CED-47C3-9B5B-F4262502DFE9}"/>
              </a:ext>
            </a:extLst>
          </p:cNvPr>
          <p:cNvSpPr>
            <a:spLocks noGrp="1"/>
          </p:cNvSpPr>
          <p:nvPr>
            <p:ph type="pic" sz="quarter" idx="10" hasCustomPrompt="1"/>
          </p:nvPr>
        </p:nvSpPr>
        <p:spPr>
          <a:xfrm>
            <a:off x="1239838" y="217488"/>
            <a:ext cx="6597226" cy="3327494"/>
          </a:xfrm>
        </p:spPr>
        <p:txBody>
          <a:bodyPr anchor="ctr">
            <a:normAutofit/>
          </a:bodyPr>
          <a:lstStyle>
            <a:lvl1pPr marL="0" indent="0" algn="ctr">
              <a:buNone/>
              <a:defRPr sz="1800"/>
            </a:lvl1pPr>
          </a:lstStyle>
          <a:p>
            <a:r>
              <a:rPr lang="en-US" dirty="0"/>
              <a:t>Click to add picture</a:t>
            </a:r>
          </a:p>
        </p:txBody>
      </p:sp>
      <p:sp>
        <p:nvSpPr>
          <p:cNvPr id="66" name="Title 65">
            <a:extLst>
              <a:ext uri="{FF2B5EF4-FFF2-40B4-BE49-F238E27FC236}">
                <a16:creationId xmlns:a16="http://schemas.microsoft.com/office/drawing/2014/main" id="{88FEF0FD-2629-4BDC-AF76-8A0555498B76}"/>
              </a:ext>
            </a:extLst>
          </p:cNvPr>
          <p:cNvSpPr>
            <a:spLocks noGrp="1"/>
          </p:cNvSpPr>
          <p:nvPr>
            <p:ph type="title" hasCustomPrompt="1"/>
          </p:nvPr>
        </p:nvSpPr>
        <p:spPr>
          <a:xfrm>
            <a:off x="1239186" y="2997642"/>
            <a:ext cx="6597877" cy="1034094"/>
          </a:xfrm>
        </p:spPr>
        <p:txBody>
          <a:bodyPr>
            <a:normAutofit/>
          </a:bodyPr>
          <a:lstStyle>
            <a:lvl1pPr algn="ctr">
              <a:defRPr sz="3600">
                <a:latin typeface="Sitka Banner" panose="02000505000000020004" pitchFamily="2" charset="0"/>
              </a:defRPr>
            </a:lvl1pPr>
          </a:lstStyle>
          <a:p>
            <a:r>
              <a:rPr lang="en-US" dirty="0"/>
              <a:t>Click to add title</a:t>
            </a:r>
          </a:p>
        </p:txBody>
      </p:sp>
      <p:sp>
        <p:nvSpPr>
          <p:cNvPr id="68" name="Text Placeholder 67">
            <a:extLst>
              <a:ext uri="{FF2B5EF4-FFF2-40B4-BE49-F238E27FC236}">
                <a16:creationId xmlns:a16="http://schemas.microsoft.com/office/drawing/2014/main" id="{014A6709-C10C-4231-A67B-28EB2283876A}"/>
              </a:ext>
            </a:extLst>
          </p:cNvPr>
          <p:cNvSpPr>
            <a:spLocks noGrp="1"/>
          </p:cNvSpPr>
          <p:nvPr>
            <p:ph type="body" sz="quarter" idx="11" hasCustomPrompt="1"/>
          </p:nvPr>
        </p:nvSpPr>
        <p:spPr>
          <a:xfrm>
            <a:off x="525156" y="4546600"/>
            <a:ext cx="8093688" cy="605683"/>
          </a:xfrm>
        </p:spPr>
        <p:txBody>
          <a:bodyPr anchor="ctr">
            <a:noAutofit/>
          </a:bodyPr>
          <a:lstStyle>
            <a:lvl1pPr marL="0" indent="0" algn="ctr">
              <a:buNone/>
              <a:defRPr sz="2800">
                <a:latin typeface="Segoe UI Light" panose="020B0502040204020203" pitchFamily="34" charset="0"/>
                <a:cs typeface="Segoe UI Light" panose="020B0502040204020203" pitchFamily="34" charset="0"/>
              </a:defRPr>
            </a:lvl1pPr>
            <a:lvl2pPr marL="342900" indent="0" algn="ctr">
              <a:buNone/>
              <a:defRPr sz="2800">
                <a:latin typeface="Segoe UI Light" panose="020B0502040204020203" pitchFamily="34" charset="0"/>
                <a:cs typeface="Segoe UI Light" panose="020B0502040204020203" pitchFamily="34" charset="0"/>
              </a:defRPr>
            </a:lvl2pPr>
            <a:lvl3pPr marL="685800" indent="0" algn="ctr">
              <a:buNone/>
              <a:defRPr sz="2800">
                <a:latin typeface="Segoe UI Light" panose="020B0502040204020203" pitchFamily="34" charset="0"/>
                <a:cs typeface="Segoe UI Light" panose="020B0502040204020203" pitchFamily="34" charset="0"/>
              </a:defRPr>
            </a:lvl3pPr>
            <a:lvl4pPr marL="1028700" indent="0" algn="ctr">
              <a:buNone/>
              <a:defRPr sz="2800">
                <a:latin typeface="Segoe UI Light" panose="020B0502040204020203" pitchFamily="34" charset="0"/>
                <a:cs typeface="Segoe UI Light" panose="020B0502040204020203" pitchFamily="34" charset="0"/>
              </a:defRPr>
            </a:lvl4pPr>
            <a:lvl5pPr marL="1371600" indent="0" algn="ctr">
              <a:buNone/>
              <a:defRPr sz="2800">
                <a:latin typeface="Segoe UI Light" panose="020B0502040204020203" pitchFamily="34" charset="0"/>
                <a:cs typeface="Segoe UI Light" panose="020B0502040204020203" pitchFamily="34" charset="0"/>
              </a:defRPr>
            </a:lvl5pPr>
          </a:lstStyle>
          <a:p>
            <a:pPr lvl="0"/>
            <a:r>
              <a:rPr lang="en-US" dirty="0"/>
              <a:t>Click to add subtitle</a:t>
            </a:r>
          </a:p>
        </p:txBody>
      </p:sp>
    </p:spTree>
    <p:extLst>
      <p:ext uri="{BB962C8B-B14F-4D97-AF65-F5344CB8AC3E}">
        <p14:creationId xmlns:p14="http://schemas.microsoft.com/office/powerpoint/2010/main" val="7531460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stagram News Quotes 6">
    <p:spTree>
      <p:nvGrpSpPr>
        <p:cNvPr id="1" name=""/>
        <p:cNvGrpSpPr/>
        <p:nvPr/>
      </p:nvGrpSpPr>
      <p:grpSpPr>
        <a:xfrm>
          <a:off x="0" y="0"/>
          <a:ext cx="0" cy="0"/>
          <a:chOff x="0" y="0"/>
          <a:chExt cx="0" cy="0"/>
        </a:xfrm>
      </p:grpSpPr>
      <p:sp>
        <p:nvSpPr>
          <p:cNvPr id="75" name="Picture Placeholder 74">
            <a:extLst>
              <a:ext uri="{FF2B5EF4-FFF2-40B4-BE49-F238E27FC236}">
                <a16:creationId xmlns:a16="http://schemas.microsoft.com/office/drawing/2014/main" id="{5CD40473-43E6-422E-B6FE-A8E54833348F}"/>
              </a:ext>
            </a:extLst>
          </p:cNvPr>
          <p:cNvSpPr>
            <a:spLocks noGrp="1"/>
          </p:cNvSpPr>
          <p:nvPr>
            <p:ph type="pic" sz="quarter" idx="10" hasCustomPrompt="1"/>
          </p:nvPr>
        </p:nvSpPr>
        <p:spPr>
          <a:xfrm>
            <a:off x="0" y="0"/>
            <a:ext cx="9144000" cy="5143500"/>
          </a:xfrm>
        </p:spPr>
        <p:txBody>
          <a:bodyPr anchor="ctr">
            <a:normAutofit/>
          </a:bodyPr>
          <a:lstStyle>
            <a:lvl1pPr marL="0" indent="0">
              <a:buNone/>
              <a:defRPr sz="1800"/>
            </a:lvl1pPr>
          </a:lstStyle>
          <a:p>
            <a:r>
              <a:rPr lang="en-US" dirty="0"/>
              <a:t>Click to add picture</a:t>
            </a:r>
          </a:p>
        </p:txBody>
      </p:sp>
      <p:sp>
        <p:nvSpPr>
          <p:cNvPr id="76" name="Title 75">
            <a:extLst>
              <a:ext uri="{FF2B5EF4-FFF2-40B4-BE49-F238E27FC236}">
                <a16:creationId xmlns:a16="http://schemas.microsoft.com/office/drawing/2014/main" id="{68783343-FFB7-455B-B053-6A318FE58F2D}"/>
              </a:ext>
            </a:extLst>
          </p:cNvPr>
          <p:cNvSpPr>
            <a:spLocks noGrp="1"/>
          </p:cNvSpPr>
          <p:nvPr>
            <p:ph type="title"/>
          </p:nvPr>
        </p:nvSpPr>
        <p:spPr>
          <a:xfrm>
            <a:off x="2525666" y="1170740"/>
            <a:ext cx="4092668" cy="2367067"/>
          </a:xfrm>
        </p:spPr>
        <p:txBody>
          <a:bodyPr>
            <a:normAutofit/>
          </a:bodyPr>
          <a:lstStyle>
            <a:lvl1pPr algn="ctr">
              <a:defRPr sz="2400" b="1">
                <a:latin typeface="Helvetica Neue"/>
              </a:defRPr>
            </a:lvl1pPr>
          </a:lstStyle>
          <a:p>
            <a:r>
              <a:rPr lang="en-US"/>
              <a:t>Click to edit Master title style</a:t>
            </a:r>
            <a:endParaRPr lang="en-US" dirty="0"/>
          </a:p>
        </p:txBody>
      </p:sp>
    </p:spTree>
    <p:extLst>
      <p:ext uri="{BB962C8B-B14F-4D97-AF65-F5344CB8AC3E}">
        <p14:creationId xmlns:p14="http://schemas.microsoft.com/office/powerpoint/2010/main" val="13393472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stagram News Quotes 7">
    <p:spTree>
      <p:nvGrpSpPr>
        <p:cNvPr id="1" name=""/>
        <p:cNvGrpSpPr/>
        <p:nvPr/>
      </p:nvGrpSpPr>
      <p:grpSpPr>
        <a:xfrm>
          <a:off x="0" y="0"/>
          <a:ext cx="0" cy="0"/>
          <a:chOff x="0" y="0"/>
          <a:chExt cx="0" cy="0"/>
        </a:xfrm>
      </p:grpSpPr>
      <p:sp>
        <p:nvSpPr>
          <p:cNvPr id="82" name="Picture Placeholder 81">
            <a:extLst>
              <a:ext uri="{FF2B5EF4-FFF2-40B4-BE49-F238E27FC236}">
                <a16:creationId xmlns:a16="http://schemas.microsoft.com/office/drawing/2014/main" id="{5D9BE3F6-F54A-4E6F-A85E-F690EC700CF3}"/>
              </a:ext>
            </a:extLst>
          </p:cNvPr>
          <p:cNvSpPr>
            <a:spLocks noGrp="1"/>
          </p:cNvSpPr>
          <p:nvPr>
            <p:ph type="pic" sz="quarter" idx="10" hasCustomPrompt="1"/>
          </p:nvPr>
        </p:nvSpPr>
        <p:spPr>
          <a:xfrm>
            <a:off x="0" y="0"/>
            <a:ext cx="9144000" cy="2830513"/>
          </a:xfrm>
        </p:spPr>
        <p:txBody>
          <a:bodyPr anchor="ctr">
            <a:normAutofit/>
          </a:bodyPr>
          <a:lstStyle>
            <a:lvl1pPr marL="0" indent="0" algn="ctr">
              <a:buNone/>
              <a:defRPr sz="1800"/>
            </a:lvl1pPr>
          </a:lstStyle>
          <a:p>
            <a:r>
              <a:rPr lang="en-US" dirty="0"/>
              <a:t>Click to add picture</a:t>
            </a:r>
          </a:p>
        </p:txBody>
      </p:sp>
      <p:sp>
        <p:nvSpPr>
          <p:cNvPr id="83" name="Title 82">
            <a:extLst>
              <a:ext uri="{FF2B5EF4-FFF2-40B4-BE49-F238E27FC236}">
                <a16:creationId xmlns:a16="http://schemas.microsoft.com/office/drawing/2014/main" id="{527F92B2-FEAE-4F11-AD59-C33433CA8698}"/>
              </a:ext>
            </a:extLst>
          </p:cNvPr>
          <p:cNvSpPr>
            <a:spLocks noGrp="1"/>
          </p:cNvSpPr>
          <p:nvPr>
            <p:ph type="title"/>
          </p:nvPr>
        </p:nvSpPr>
        <p:spPr>
          <a:xfrm>
            <a:off x="1084346" y="2830513"/>
            <a:ext cx="6975308" cy="1666654"/>
          </a:xfrm>
        </p:spPr>
        <p:txBody>
          <a:bodyPr>
            <a:normAutofit/>
          </a:bodyPr>
          <a:lstStyle>
            <a:lvl1pPr algn="ctr">
              <a:defRPr sz="2800">
                <a:latin typeface="Bell MT" panose="02020503060305020303" pitchFamily="18"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AB019B9-D5B5-47C2-907E-B2E627F400AC}"/>
              </a:ext>
            </a:extLst>
          </p:cNvPr>
          <p:cNvSpPr>
            <a:spLocks noGrp="1"/>
          </p:cNvSpPr>
          <p:nvPr>
            <p:ph type="body" sz="quarter" idx="11" hasCustomPrompt="1"/>
          </p:nvPr>
        </p:nvSpPr>
        <p:spPr>
          <a:xfrm>
            <a:off x="2209800" y="4563532"/>
            <a:ext cx="4767263" cy="395817"/>
          </a:xfrm>
        </p:spPr>
        <p:txBody>
          <a:bodyPr>
            <a:noAutofit/>
          </a:bodyPr>
          <a:lstStyle>
            <a:lvl1pPr marL="0" indent="0" algn="ctr">
              <a:buNone/>
              <a:defRPr sz="2000"/>
            </a:lvl1pPr>
            <a:lvl2pPr marL="342900" indent="0">
              <a:buNone/>
              <a:defRPr sz="2000"/>
            </a:lvl2pPr>
            <a:lvl3pPr marL="685800" indent="0">
              <a:buNone/>
              <a:defRPr sz="2000"/>
            </a:lvl3pPr>
            <a:lvl4pPr marL="1028700" indent="0">
              <a:buNone/>
              <a:defRPr sz="2000"/>
            </a:lvl4pPr>
            <a:lvl5pPr marL="1371600" indent="0">
              <a:buNone/>
              <a:defRPr sz="2000"/>
            </a:lvl5pPr>
          </a:lstStyle>
          <a:p>
            <a:pPr lvl="0"/>
            <a:r>
              <a:rPr lang="en-US" dirty="0"/>
              <a:t>CLICK TO ADD SUBTITLE</a:t>
            </a:r>
          </a:p>
        </p:txBody>
      </p:sp>
    </p:spTree>
    <p:extLst>
      <p:ext uri="{BB962C8B-B14F-4D97-AF65-F5344CB8AC3E}">
        <p14:creationId xmlns:p14="http://schemas.microsoft.com/office/powerpoint/2010/main" val="10876375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stagram News Quotes 8">
    <p:spTree>
      <p:nvGrpSpPr>
        <p:cNvPr id="1" name=""/>
        <p:cNvGrpSpPr/>
        <p:nvPr/>
      </p:nvGrpSpPr>
      <p:grpSpPr>
        <a:xfrm>
          <a:off x="0" y="0"/>
          <a:ext cx="0" cy="0"/>
          <a:chOff x="0" y="0"/>
          <a:chExt cx="0" cy="0"/>
        </a:xfrm>
      </p:grpSpPr>
      <p:sp>
        <p:nvSpPr>
          <p:cNvPr id="88" name="Picture Placeholder 87">
            <a:extLst>
              <a:ext uri="{FF2B5EF4-FFF2-40B4-BE49-F238E27FC236}">
                <a16:creationId xmlns:a16="http://schemas.microsoft.com/office/drawing/2014/main" id="{20417F6A-E5E9-40C6-90E7-8FA91A4EFB5E}"/>
              </a:ext>
            </a:extLst>
          </p:cNvPr>
          <p:cNvSpPr>
            <a:spLocks noGrp="1"/>
          </p:cNvSpPr>
          <p:nvPr>
            <p:ph type="pic" sz="quarter" idx="10" hasCustomPrompt="1"/>
          </p:nvPr>
        </p:nvSpPr>
        <p:spPr>
          <a:xfrm>
            <a:off x="0" y="0"/>
            <a:ext cx="9144000" cy="5143500"/>
          </a:xfrm>
        </p:spPr>
        <p:txBody>
          <a:bodyPr>
            <a:normAutofit/>
          </a:bodyPr>
          <a:lstStyle>
            <a:lvl1pPr marL="0" indent="0" algn="ctr">
              <a:buNone/>
              <a:defRPr sz="1800"/>
            </a:lvl1pPr>
          </a:lstStyle>
          <a:p>
            <a:r>
              <a:rPr lang="en-US" dirty="0"/>
              <a:t>Click to add picture</a:t>
            </a:r>
          </a:p>
        </p:txBody>
      </p:sp>
      <p:sp>
        <p:nvSpPr>
          <p:cNvPr id="90" name="Title 89">
            <a:extLst>
              <a:ext uri="{FF2B5EF4-FFF2-40B4-BE49-F238E27FC236}">
                <a16:creationId xmlns:a16="http://schemas.microsoft.com/office/drawing/2014/main" id="{2073059D-3A3A-409A-B0C4-2EAAB8B470E2}"/>
              </a:ext>
            </a:extLst>
          </p:cNvPr>
          <p:cNvSpPr>
            <a:spLocks noGrp="1"/>
          </p:cNvSpPr>
          <p:nvPr>
            <p:ph type="title" hasCustomPrompt="1"/>
          </p:nvPr>
        </p:nvSpPr>
        <p:spPr>
          <a:xfrm>
            <a:off x="2377440" y="973178"/>
            <a:ext cx="4649000" cy="3197143"/>
          </a:xfrm>
        </p:spPr>
        <p:txBody>
          <a:bodyPr>
            <a:normAutofit/>
          </a:bodyPr>
          <a:lstStyle>
            <a:lvl1pPr algn="l">
              <a:lnSpc>
                <a:spcPct val="100000"/>
              </a:lnSpc>
              <a:defRPr sz="3600">
                <a:solidFill>
                  <a:schemeClr val="bg1">
                    <a:lumMod val="95000"/>
                  </a:schemeClr>
                </a:solidFill>
                <a:latin typeface="Arial Black" panose="020B0A04020102020204" pitchFamily="34" charset="0"/>
              </a:defRPr>
            </a:lvl1pPr>
          </a:lstStyle>
          <a:p>
            <a:r>
              <a:rPr lang="en-US" dirty="0"/>
              <a:t>CLICK TO ADD TITLE</a:t>
            </a:r>
          </a:p>
        </p:txBody>
      </p:sp>
    </p:spTree>
    <p:extLst>
      <p:ext uri="{BB962C8B-B14F-4D97-AF65-F5344CB8AC3E}">
        <p14:creationId xmlns:p14="http://schemas.microsoft.com/office/powerpoint/2010/main" val="16883138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stagram News Quotes 9">
    <p:spTree>
      <p:nvGrpSpPr>
        <p:cNvPr id="1" name=""/>
        <p:cNvGrpSpPr/>
        <p:nvPr/>
      </p:nvGrpSpPr>
      <p:grpSpPr>
        <a:xfrm>
          <a:off x="0" y="0"/>
          <a:ext cx="0" cy="0"/>
          <a:chOff x="0" y="0"/>
          <a:chExt cx="0" cy="0"/>
        </a:xfrm>
      </p:grpSpPr>
      <p:sp>
        <p:nvSpPr>
          <p:cNvPr id="96" name="Picture Placeholder 95">
            <a:extLst>
              <a:ext uri="{FF2B5EF4-FFF2-40B4-BE49-F238E27FC236}">
                <a16:creationId xmlns:a16="http://schemas.microsoft.com/office/drawing/2014/main" id="{DD34F49D-0126-46A2-9635-6142936C9EFB}"/>
              </a:ext>
            </a:extLst>
          </p:cNvPr>
          <p:cNvSpPr>
            <a:spLocks noGrp="1"/>
          </p:cNvSpPr>
          <p:nvPr>
            <p:ph type="pic" sz="quarter" idx="10" hasCustomPrompt="1"/>
          </p:nvPr>
        </p:nvSpPr>
        <p:spPr>
          <a:xfrm>
            <a:off x="0" y="0"/>
            <a:ext cx="9144000" cy="5143500"/>
          </a:xfrm>
        </p:spPr>
        <p:txBody>
          <a:bodyPr>
            <a:normAutofit/>
          </a:bodyPr>
          <a:lstStyle>
            <a:lvl1pPr marL="0" indent="0" algn="ctr">
              <a:buNone/>
              <a:defRPr sz="1800"/>
            </a:lvl1pPr>
          </a:lstStyle>
          <a:p>
            <a:r>
              <a:rPr lang="en-US" dirty="0"/>
              <a:t>Click to add picture</a:t>
            </a:r>
          </a:p>
        </p:txBody>
      </p:sp>
      <p:sp>
        <p:nvSpPr>
          <p:cNvPr id="97" name="Title 96">
            <a:extLst>
              <a:ext uri="{FF2B5EF4-FFF2-40B4-BE49-F238E27FC236}">
                <a16:creationId xmlns:a16="http://schemas.microsoft.com/office/drawing/2014/main" id="{82A14B5D-982B-49AC-AE33-DC229C9EE46C}"/>
              </a:ext>
            </a:extLst>
          </p:cNvPr>
          <p:cNvSpPr>
            <a:spLocks noGrp="1"/>
          </p:cNvSpPr>
          <p:nvPr>
            <p:ph type="title"/>
          </p:nvPr>
        </p:nvSpPr>
        <p:spPr>
          <a:xfrm>
            <a:off x="2719346" y="1956020"/>
            <a:ext cx="3705309" cy="1773141"/>
          </a:xfrm>
        </p:spPr>
        <p:txBody>
          <a:bodyPr>
            <a:normAutofit/>
          </a:bodyPr>
          <a:lstStyle>
            <a:lvl1pPr algn="ctr">
              <a:defRPr sz="2800">
                <a:solidFill>
                  <a:schemeClr val="accent5">
                    <a:lumMod val="60000"/>
                    <a:lumOff val="40000"/>
                  </a:schemeClr>
                </a:solidFill>
                <a:latin typeface="Bell MT" panose="02020503060305020303" pitchFamily="18" charset="0"/>
              </a:defRPr>
            </a:lvl1pPr>
          </a:lstStyle>
          <a:p>
            <a:r>
              <a:rPr lang="en-US"/>
              <a:t>Click to edit Master title style</a:t>
            </a:r>
            <a:endParaRPr lang="en-US" dirty="0"/>
          </a:p>
        </p:txBody>
      </p:sp>
    </p:spTree>
    <p:extLst>
      <p:ext uri="{BB962C8B-B14F-4D97-AF65-F5344CB8AC3E}">
        <p14:creationId xmlns:p14="http://schemas.microsoft.com/office/powerpoint/2010/main" val="27691752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stagram News Quotes 10">
    <p:spTree>
      <p:nvGrpSpPr>
        <p:cNvPr id="1" name=""/>
        <p:cNvGrpSpPr/>
        <p:nvPr/>
      </p:nvGrpSpPr>
      <p:grpSpPr>
        <a:xfrm>
          <a:off x="0" y="0"/>
          <a:ext cx="0" cy="0"/>
          <a:chOff x="0" y="0"/>
          <a:chExt cx="0" cy="0"/>
        </a:xfrm>
      </p:grpSpPr>
      <p:sp>
        <p:nvSpPr>
          <p:cNvPr id="103" name="Picture Placeholder 102">
            <a:extLst>
              <a:ext uri="{FF2B5EF4-FFF2-40B4-BE49-F238E27FC236}">
                <a16:creationId xmlns:a16="http://schemas.microsoft.com/office/drawing/2014/main" id="{C1FEB948-3417-44D1-9B30-BA6F20F2B3F3}"/>
              </a:ext>
            </a:extLst>
          </p:cNvPr>
          <p:cNvSpPr>
            <a:spLocks noGrp="1"/>
          </p:cNvSpPr>
          <p:nvPr>
            <p:ph type="pic" sz="quarter" idx="10" hasCustomPrompt="1"/>
          </p:nvPr>
        </p:nvSpPr>
        <p:spPr>
          <a:xfrm>
            <a:off x="0" y="0"/>
            <a:ext cx="9144000" cy="5143500"/>
          </a:xfrm>
        </p:spPr>
        <p:txBody>
          <a:bodyPr>
            <a:normAutofit/>
          </a:bodyPr>
          <a:lstStyle>
            <a:lvl1pPr marL="0" indent="0" algn="ctr">
              <a:buNone/>
              <a:defRPr sz="1800"/>
            </a:lvl1pPr>
          </a:lstStyle>
          <a:p>
            <a:r>
              <a:rPr lang="en-US" dirty="0"/>
              <a:t>Click to add picture</a:t>
            </a:r>
          </a:p>
        </p:txBody>
      </p:sp>
      <p:sp>
        <p:nvSpPr>
          <p:cNvPr id="104" name="Title 103">
            <a:extLst>
              <a:ext uri="{FF2B5EF4-FFF2-40B4-BE49-F238E27FC236}">
                <a16:creationId xmlns:a16="http://schemas.microsoft.com/office/drawing/2014/main" id="{218F7346-A718-4A9E-A28E-60813CD9ECD4}"/>
              </a:ext>
            </a:extLst>
          </p:cNvPr>
          <p:cNvSpPr>
            <a:spLocks noGrp="1"/>
          </p:cNvSpPr>
          <p:nvPr>
            <p:ph type="title" hasCustomPrompt="1"/>
          </p:nvPr>
        </p:nvSpPr>
        <p:spPr>
          <a:xfrm>
            <a:off x="628650" y="1836756"/>
            <a:ext cx="7886700" cy="2234305"/>
          </a:xfrm>
        </p:spPr>
        <p:txBody>
          <a:bodyPr>
            <a:normAutofit/>
          </a:bodyPr>
          <a:lstStyle>
            <a:lvl1pPr algn="ctr">
              <a:defRPr sz="6000">
                <a:solidFill>
                  <a:schemeClr val="bg1">
                    <a:lumMod val="95000"/>
                  </a:schemeClr>
                </a:solidFill>
                <a:latin typeface="Arial Black" panose="020B0A04020102020204" pitchFamily="34" charset="0"/>
              </a:defRPr>
            </a:lvl1pPr>
          </a:lstStyle>
          <a:p>
            <a:r>
              <a:rPr lang="en-US" dirty="0"/>
              <a:t>CLICK TO ADD TITLE</a:t>
            </a:r>
          </a:p>
        </p:txBody>
      </p:sp>
    </p:spTree>
    <p:extLst>
      <p:ext uri="{BB962C8B-B14F-4D97-AF65-F5344CB8AC3E}">
        <p14:creationId xmlns:p14="http://schemas.microsoft.com/office/powerpoint/2010/main" val="36187312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stagram News Quotes 11">
    <p:spTree>
      <p:nvGrpSpPr>
        <p:cNvPr id="1" name=""/>
        <p:cNvGrpSpPr/>
        <p:nvPr/>
      </p:nvGrpSpPr>
      <p:grpSpPr>
        <a:xfrm>
          <a:off x="0" y="0"/>
          <a:ext cx="0" cy="0"/>
          <a:chOff x="0" y="0"/>
          <a:chExt cx="0" cy="0"/>
        </a:xfrm>
      </p:grpSpPr>
      <p:sp>
        <p:nvSpPr>
          <p:cNvPr id="113" name="Picture Placeholder 112">
            <a:extLst>
              <a:ext uri="{FF2B5EF4-FFF2-40B4-BE49-F238E27FC236}">
                <a16:creationId xmlns:a16="http://schemas.microsoft.com/office/drawing/2014/main" id="{FEEAC4C4-BECF-499F-B8E4-F6A554352EB6}"/>
              </a:ext>
            </a:extLst>
          </p:cNvPr>
          <p:cNvSpPr>
            <a:spLocks noGrp="1"/>
          </p:cNvSpPr>
          <p:nvPr>
            <p:ph type="pic" sz="quarter" idx="10" hasCustomPrompt="1"/>
          </p:nvPr>
        </p:nvSpPr>
        <p:spPr>
          <a:xfrm>
            <a:off x="0" y="0"/>
            <a:ext cx="9144000" cy="5143500"/>
          </a:xfrm>
        </p:spPr>
        <p:txBody>
          <a:bodyPr anchor="ctr">
            <a:normAutofit/>
          </a:bodyPr>
          <a:lstStyle>
            <a:lvl1pPr marL="0" indent="0" algn="ctr">
              <a:buNone/>
              <a:defRPr sz="1800"/>
            </a:lvl1pPr>
          </a:lstStyle>
          <a:p>
            <a:r>
              <a:rPr lang="en-US" dirty="0"/>
              <a:t>Click to add picture</a:t>
            </a:r>
          </a:p>
        </p:txBody>
      </p:sp>
      <p:sp>
        <p:nvSpPr>
          <p:cNvPr id="114" name="Title 113">
            <a:extLst>
              <a:ext uri="{FF2B5EF4-FFF2-40B4-BE49-F238E27FC236}">
                <a16:creationId xmlns:a16="http://schemas.microsoft.com/office/drawing/2014/main" id="{B109C033-429A-4B47-BF44-7340121C3D32}"/>
              </a:ext>
            </a:extLst>
          </p:cNvPr>
          <p:cNvSpPr>
            <a:spLocks noGrp="1"/>
          </p:cNvSpPr>
          <p:nvPr>
            <p:ph type="title" hasCustomPrompt="1"/>
          </p:nvPr>
        </p:nvSpPr>
        <p:spPr>
          <a:xfrm>
            <a:off x="336884" y="324644"/>
            <a:ext cx="8144091" cy="839340"/>
          </a:xfrm>
        </p:spPr>
        <p:txBody>
          <a:bodyPr>
            <a:noAutofit/>
          </a:bodyPr>
          <a:lstStyle>
            <a:lvl1pPr>
              <a:defRPr sz="8000">
                <a:solidFill>
                  <a:schemeClr val="accent1">
                    <a:lumMod val="75000"/>
                  </a:schemeClr>
                </a:solidFill>
                <a:latin typeface="Arial Black" panose="020B0A04020102020204" pitchFamily="34" charset="0"/>
              </a:defRPr>
            </a:lvl1pPr>
          </a:lstStyle>
          <a:p>
            <a:r>
              <a:rPr lang="en-US" dirty="0"/>
              <a:t>TITLE</a:t>
            </a:r>
          </a:p>
        </p:txBody>
      </p:sp>
      <p:sp>
        <p:nvSpPr>
          <p:cNvPr id="116" name="Text Placeholder 115">
            <a:extLst>
              <a:ext uri="{FF2B5EF4-FFF2-40B4-BE49-F238E27FC236}">
                <a16:creationId xmlns:a16="http://schemas.microsoft.com/office/drawing/2014/main" id="{E3A9E95C-4F74-4D84-9FD2-C990AADFFD2D}"/>
              </a:ext>
            </a:extLst>
          </p:cNvPr>
          <p:cNvSpPr>
            <a:spLocks noGrp="1"/>
          </p:cNvSpPr>
          <p:nvPr>
            <p:ph type="body" sz="quarter" idx="11" hasCustomPrompt="1"/>
          </p:nvPr>
        </p:nvSpPr>
        <p:spPr>
          <a:xfrm>
            <a:off x="385012" y="1112838"/>
            <a:ext cx="8095964" cy="1093787"/>
          </a:xfrm>
        </p:spPr>
        <p:txBody>
          <a:bodyPr>
            <a:noAutofit/>
          </a:bodyPr>
          <a:lstStyle>
            <a:lvl1pPr marL="0" indent="0" algn="l">
              <a:buNone/>
              <a:defRPr sz="5400">
                <a:solidFill>
                  <a:schemeClr val="accent1">
                    <a:lumMod val="75000"/>
                  </a:schemeClr>
                </a:solidFill>
              </a:defRPr>
            </a:lvl1pPr>
            <a:lvl2pPr marL="342900" indent="0" algn="l">
              <a:buNone/>
              <a:defRPr sz="5400">
                <a:solidFill>
                  <a:schemeClr val="accent1">
                    <a:lumMod val="75000"/>
                  </a:schemeClr>
                </a:solidFill>
              </a:defRPr>
            </a:lvl2pPr>
            <a:lvl3pPr marL="685800" indent="0" algn="l">
              <a:buNone/>
              <a:defRPr sz="5400">
                <a:solidFill>
                  <a:schemeClr val="accent1">
                    <a:lumMod val="75000"/>
                  </a:schemeClr>
                </a:solidFill>
              </a:defRPr>
            </a:lvl3pPr>
            <a:lvl4pPr marL="1028700" indent="0" algn="l">
              <a:buNone/>
              <a:defRPr sz="5400">
                <a:solidFill>
                  <a:schemeClr val="accent1">
                    <a:lumMod val="75000"/>
                  </a:schemeClr>
                </a:solidFill>
              </a:defRPr>
            </a:lvl4pPr>
            <a:lvl5pPr marL="1371600" indent="0" algn="l">
              <a:buNone/>
              <a:defRPr sz="5400">
                <a:solidFill>
                  <a:schemeClr val="accent1">
                    <a:lumMod val="75000"/>
                  </a:schemeClr>
                </a:solidFill>
              </a:defRPr>
            </a:lvl5pPr>
          </a:lstStyle>
          <a:p>
            <a:pPr lvl="0"/>
            <a:r>
              <a:rPr lang="en-US" dirty="0"/>
              <a:t>Subtitle</a:t>
            </a:r>
          </a:p>
        </p:txBody>
      </p:sp>
    </p:spTree>
    <p:extLst>
      <p:ext uri="{BB962C8B-B14F-4D97-AF65-F5344CB8AC3E}">
        <p14:creationId xmlns:p14="http://schemas.microsoft.com/office/powerpoint/2010/main" val="12014397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noProof="0"/>
              <a:t>Click to edit Master title style</a:t>
            </a:r>
            <a:endParaRPr lang="en-US" noProof="0" dirty="0"/>
          </a:p>
        </p:txBody>
      </p:sp>
      <p:sp>
        <p:nvSpPr>
          <p:cNvPr id="3" name="Content Placeholder 2"/>
          <p:cNvSpPr>
            <a:spLocks noGrp="1"/>
          </p:cNvSpPr>
          <p:nvPr>
            <p:ph idx="1"/>
          </p:nvPr>
        </p:nvSpPr>
        <p:spPr/>
        <p:txBody>
          <a:bodyPr/>
          <a:lstStyle>
            <a:lvl1pPr>
              <a:defRPr/>
            </a:lvl1pPr>
            <a:lvl2pPr>
              <a:defRPr/>
            </a:lvl2pPr>
            <a:lvl3pPr>
              <a:defRPr/>
            </a:lvl3pPr>
            <a:lvl4pPr>
              <a:defRPr/>
            </a:lvl4pPr>
            <a:lvl5pPr>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40771E8B-6CA5-40B2-8038-0E112F3DAC1C}" type="datetimeFigureOut">
              <a:rPr lang="en-US" noProof="0" smtClean="0"/>
              <a:t>9/26/2024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6" name="Slide Number Placeholder 5"/>
          <p:cNvSpPr>
            <a:spLocks noGrp="1"/>
          </p:cNvSpPr>
          <p:nvPr>
            <p:ph type="sldNum" sz="quarter" idx="12"/>
          </p:nvPr>
        </p:nvSpPr>
        <p:spPr/>
        <p:txBody>
          <a:bodyPr/>
          <a:lstStyle/>
          <a:p>
            <a:fld id="{0F1556C4-DFC3-4611-A7CC-780699185E26}" type="slidenum">
              <a:rPr lang="en-US" noProof="0" smtClean="0"/>
              <a:t>‹#›</a:t>
            </a:fld>
            <a:endParaRPr lang="en-US" noProof="0" dirty="0"/>
          </a:p>
        </p:txBody>
      </p:sp>
    </p:spTree>
    <p:extLst>
      <p:ext uri="{BB962C8B-B14F-4D97-AF65-F5344CB8AC3E}">
        <p14:creationId xmlns:p14="http://schemas.microsoft.com/office/powerpoint/2010/main" val="13982089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noProof="0"/>
              <a:t>Click to edit Master title style</a:t>
            </a:r>
            <a:endParaRPr lang="en-US" noProof="0" dirty="0"/>
          </a:p>
        </p:txBody>
      </p:sp>
      <p:sp>
        <p:nvSpPr>
          <p:cNvPr id="3" name="Date Placeholder 2"/>
          <p:cNvSpPr>
            <a:spLocks noGrp="1"/>
          </p:cNvSpPr>
          <p:nvPr>
            <p:ph type="dt" sz="half" idx="10"/>
          </p:nvPr>
        </p:nvSpPr>
        <p:spPr/>
        <p:txBody>
          <a:bodyPr/>
          <a:lstStyle/>
          <a:p>
            <a:fld id="{40771E8B-6CA5-40B2-8038-0E112F3DAC1C}" type="datetimeFigureOut">
              <a:rPr lang="en-US" noProof="0" smtClean="0"/>
              <a:t>9/26/2024</a:t>
            </a:fld>
            <a:endParaRPr lang="en-US" noProof="0" dirty="0"/>
          </a:p>
        </p:txBody>
      </p:sp>
      <p:sp>
        <p:nvSpPr>
          <p:cNvPr id="4" name="Footer Placeholder 3"/>
          <p:cNvSpPr>
            <a:spLocks noGrp="1"/>
          </p:cNvSpPr>
          <p:nvPr>
            <p:ph type="ftr" sz="quarter" idx="11"/>
          </p:nvPr>
        </p:nvSpPr>
        <p:spPr/>
        <p:txBody>
          <a:bodyPr/>
          <a:lstStyle/>
          <a:p>
            <a:endParaRPr lang="en-US" noProof="0" dirty="0"/>
          </a:p>
        </p:txBody>
      </p:sp>
      <p:sp>
        <p:nvSpPr>
          <p:cNvPr id="5" name="Slide Number Placeholder 4"/>
          <p:cNvSpPr>
            <a:spLocks noGrp="1"/>
          </p:cNvSpPr>
          <p:nvPr>
            <p:ph type="sldNum" sz="quarter" idx="12"/>
          </p:nvPr>
        </p:nvSpPr>
        <p:spPr/>
        <p:txBody>
          <a:bodyPr/>
          <a:lstStyle/>
          <a:p>
            <a:fld id="{0F1556C4-DFC3-4611-A7CC-780699185E26}" type="slidenum">
              <a:rPr lang="en-US" noProof="0" smtClean="0"/>
              <a:t>‹#›</a:t>
            </a:fld>
            <a:endParaRPr lang="en-US" noProof="0" dirty="0"/>
          </a:p>
        </p:txBody>
      </p:sp>
    </p:spTree>
    <p:extLst>
      <p:ext uri="{BB962C8B-B14F-4D97-AF65-F5344CB8AC3E}">
        <p14:creationId xmlns:p14="http://schemas.microsoft.com/office/powerpoint/2010/main" val="40589402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97708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Contents slide layout">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DCA10AF6-AE9F-480B-B8DE-0048AEEC8A32}"/>
              </a:ext>
            </a:extLst>
          </p:cNvPr>
          <p:cNvSpPr/>
          <p:nvPr userDrawn="1"/>
        </p:nvSpPr>
        <p:spPr>
          <a:xfrm>
            <a:off x="4221052" y="0"/>
            <a:ext cx="4106157" cy="5142380"/>
          </a:xfrm>
          <a:custGeom>
            <a:avLst/>
            <a:gdLst>
              <a:gd name="connsiteX0" fmla="*/ 2415079 w 6337415"/>
              <a:gd name="connsiteY0" fmla="*/ 0 h 6856506"/>
              <a:gd name="connsiteX1" fmla="*/ 5187972 w 6337415"/>
              <a:gd name="connsiteY1" fmla="*/ 0 h 6856506"/>
              <a:gd name="connsiteX2" fmla="*/ 6072084 w 6337415"/>
              <a:gd name="connsiteY2" fmla="*/ 513156 h 6856506"/>
              <a:gd name="connsiteX3" fmla="*/ 6337415 w 6337415"/>
              <a:gd name="connsiteY3" fmla="*/ 972315 h 6856506"/>
              <a:gd name="connsiteX4" fmla="*/ 6337415 w 6337415"/>
              <a:gd name="connsiteY4" fmla="*/ 5884192 h 6856506"/>
              <a:gd name="connsiteX5" fmla="*/ 6072084 w 6337415"/>
              <a:gd name="connsiteY5" fmla="*/ 6343350 h 6856506"/>
              <a:gd name="connsiteX6" fmla="*/ 5184883 w 6337415"/>
              <a:gd name="connsiteY6" fmla="*/ 6856506 h 6856506"/>
              <a:gd name="connsiteX7" fmla="*/ 2411986 w 6337415"/>
              <a:gd name="connsiteY7" fmla="*/ 6856506 h 6856506"/>
              <a:gd name="connsiteX8" fmla="*/ 1524785 w 6337415"/>
              <a:gd name="connsiteY8" fmla="*/ 6343350 h 6856506"/>
              <a:gd name="connsiteX9" fmla="*/ 136790 w 6337415"/>
              <a:gd name="connsiteY9" fmla="*/ 3941411 h 6856506"/>
              <a:gd name="connsiteX10" fmla="*/ 136790 w 6337415"/>
              <a:gd name="connsiteY10" fmla="*/ 2915099 h 6856506"/>
              <a:gd name="connsiteX11" fmla="*/ 1524785 w 6337415"/>
              <a:gd name="connsiteY11" fmla="*/ 513156 h 6856506"/>
              <a:gd name="connsiteX12" fmla="*/ 2415079 w 6337415"/>
              <a:gd name="connsiteY12" fmla="*/ 0 h 6856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37415" h="6856506">
                <a:moveTo>
                  <a:pt x="2415079" y="0"/>
                </a:moveTo>
                <a:lnTo>
                  <a:pt x="5187972" y="0"/>
                </a:lnTo>
                <a:cubicBezTo>
                  <a:pt x="5555839" y="0"/>
                  <a:pt x="5892789" y="194754"/>
                  <a:pt x="6072084" y="513156"/>
                </a:cubicBezTo>
                <a:lnTo>
                  <a:pt x="6337415" y="972315"/>
                </a:lnTo>
                <a:lnTo>
                  <a:pt x="6337415" y="5884192"/>
                </a:lnTo>
                <a:lnTo>
                  <a:pt x="6072084" y="6343350"/>
                </a:lnTo>
                <a:cubicBezTo>
                  <a:pt x="5889699" y="6661756"/>
                  <a:pt x="5552745" y="6856506"/>
                  <a:pt x="5184883" y="6856506"/>
                </a:cubicBezTo>
                <a:lnTo>
                  <a:pt x="2411986" y="6856506"/>
                </a:lnTo>
                <a:cubicBezTo>
                  <a:pt x="2047213" y="6856506"/>
                  <a:pt x="1707170" y="6661756"/>
                  <a:pt x="1524785" y="6343350"/>
                </a:cubicBezTo>
                <a:lnTo>
                  <a:pt x="136790" y="3941411"/>
                </a:lnTo>
                <a:cubicBezTo>
                  <a:pt x="-45596" y="3623005"/>
                  <a:pt x="-45596" y="3233501"/>
                  <a:pt x="136790" y="2915099"/>
                </a:cubicBezTo>
                <a:lnTo>
                  <a:pt x="1524785" y="513156"/>
                </a:lnTo>
                <a:cubicBezTo>
                  <a:pt x="1707170" y="194754"/>
                  <a:pt x="2047213" y="0"/>
                  <a:pt x="2415079" y="0"/>
                </a:cubicBez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50800" dist="38100" dir="8100000" algn="tr" rotWithShape="0">
              <a:prstClr val="black">
                <a:alpha val="40000"/>
              </a:prstClr>
            </a:outerShdw>
          </a:effectLst>
        </p:spPr>
        <p:txBody>
          <a:bodyPr vert="horz" wrap="square" lIns="68580" tIns="34290" rIns="68580" bIns="34290" numCol="1" anchor="t" anchorCtr="0" compatLnSpc="1">
            <a:prstTxWarp prst="textNoShape">
              <a:avLst/>
            </a:prstTxWarp>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26" b="0" i="0" u="none" strike="noStrike" kern="1200" cap="none" spc="0" normalizeH="0" baseline="0" noProof="0">
              <a:ln>
                <a:noFill/>
              </a:ln>
              <a:solidFill>
                <a:prstClr val="black"/>
              </a:solidFill>
              <a:effectLst/>
              <a:uLnTx/>
              <a:uFillTx/>
              <a:latin typeface="Calibri Light" panose="020F0302020204030204"/>
              <a:ea typeface="+mn-ea"/>
              <a:cs typeface="+mn-cs"/>
            </a:endParaRPr>
          </a:p>
        </p:txBody>
      </p:sp>
      <p:sp>
        <p:nvSpPr>
          <p:cNvPr id="62" name="Picture Placeholder 61">
            <a:extLst>
              <a:ext uri="{FF2B5EF4-FFF2-40B4-BE49-F238E27FC236}">
                <a16:creationId xmlns:a16="http://schemas.microsoft.com/office/drawing/2014/main" id="{E7A5EAFD-E3F5-4EE4-BEE8-EDCA0F3D20A8}"/>
              </a:ext>
            </a:extLst>
          </p:cNvPr>
          <p:cNvSpPr>
            <a:spLocks noGrp="1"/>
          </p:cNvSpPr>
          <p:nvPr>
            <p:ph type="pic" idx="1" hasCustomPrompt="1"/>
          </p:nvPr>
        </p:nvSpPr>
        <p:spPr>
          <a:xfrm>
            <a:off x="4508763" y="1"/>
            <a:ext cx="4635238" cy="5142375"/>
          </a:xfrm>
          <a:custGeom>
            <a:avLst/>
            <a:gdLst>
              <a:gd name="connsiteX0" fmla="*/ 2415079 w 6180317"/>
              <a:gd name="connsiteY0" fmla="*/ 0 h 6856499"/>
              <a:gd name="connsiteX1" fmla="*/ 6180317 w 6180317"/>
              <a:gd name="connsiteY1" fmla="*/ 1 h 6856499"/>
              <a:gd name="connsiteX2" fmla="*/ 6180317 w 6180317"/>
              <a:gd name="connsiteY2" fmla="*/ 6856499 h 6856499"/>
              <a:gd name="connsiteX3" fmla="*/ 2411986 w 6180317"/>
              <a:gd name="connsiteY3" fmla="*/ 6856498 h 6856499"/>
              <a:gd name="connsiteX4" fmla="*/ 1524785 w 6180317"/>
              <a:gd name="connsiteY4" fmla="*/ 6343343 h 6856499"/>
              <a:gd name="connsiteX5" fmla="*/ 136790 w 6180317"/>
              <a:gd name="connsiteY5" fmla="*/ 3941406 h 6856499"/>
              <a:gd name="connsiteX6" fmla="*/ 136790 w 6180317"/>
              <a:gd name="connsiteY6" fmla="*/ 2915095 h 6856499"/>
              <a:gd name="connsiteX7" fmla="*/ 1524785 w 6180317"/>
              <a:gd name="connsiteY7" fmla="*/ 513155 h 6856499"/>
              <a:gd name="connsiteX8" fmla="*/ 2415079 w 6180317"/>
              <a:gd name="connsiteY8" fmla="*/ 0 h 685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80317" h="6856499">
                <a:moveTo>
                  <a:pt x="2415079" y="0"/>
                </a:moveTo>
                <a:lnTo>
                  <a:pt x="6180317" y="1"/>
                </a:lnTo>
                <a:lnTo>
                  <a:pt x="6180317" y="6856499"/>
                </a:lnTo>
                <a:lnTo>
                  <a:pt x="2411986" y="6856498"/>
                </a:lnTo>
                <a:cubicBezTo>
                  <a:pt x="2047213" y="6856498"/>
                  <a:pt x="1707170" y="6661748"/>
                  <a:pt x="1524785" y="6343343"/>
                </a:cubicBezTo>
                <a:lnTo>
                  <a:pt x="136790" y="3941406"/>
                </a:lnTo>
                <a:cubicBezTo>
                  <a:pt x="-45596" y="3623001"/>
                  <a:pt x="-45596" y="3233498"/>
                  <a:pt x="136790" y="2915095"/>
                </a:cubicBezTo>
                <a:lnTo>
                  <a:pt x="1524785" y="513155"/>
                </a:lnTo>
                <a:cubicBezTo>
                  <a:pt x="1707170" y="194753"/>
                  <a:pt x="2047213" y="0"/>
                  <a:pt x="2415079" y="0"/>
                </a:cubicBez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ctr" anchorCtr="0" compatLnSpc="1">
            <a:prstTxWarp prst="textNoShape">
              <a:avLst/>
            </a:prstTxWarp>
            <a:noAutofit/>
          </a:bodyPr>
          <a:lstStyle>
            <a:lvl1pPr marL="0" indent="0" algn="ctr">
              <a:buNone/>
              <a:defRPr lang="ko-KR" altLang="en-US" sz="2026" dirty="0"/>
            </a:lvl1pPr>
          </a:lstStyle>
          <a:p>
            <a:pPr marL="0" lvl="0" algn="ctr"/>
            <a:r>
              <a:rPr lang="en-US" altLang="ko-KR" dirty="0"/>
              <a:t>Your Picture Here and</a:t>
            </a:r>
            <a:r>
              <a:rPr lang="ko-KR" altLang="en-US" dirty="0"/>
              <a:t> </a:t>
            </a:r>
            <a:r>
              <a:rPr lang="en-US" altLang="ko-KR" dirty="0"/>
              <a:t>Send to Back</a:t>
            </a:r>
            <a:endParaRPr lang="ko-KR" altLang="en-US" dirty="0"/>
          </a:p>
        </p:txBody>
      </p:sp>
    </p:spTree>
    <p:extLst>
      <p:ext uri="{BB962C8B-B14F-4D97-AF65-F5344CB8AC3E}">
        <p14:creationId xmlns:p14="http://schemas.microsoft.com/office/powerpoint/2010/main" val="3749244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ight Triangle 6">
            <a:extLst>
              <a:ext uri="{FF2B5EF4-FFF2-40B4-BE49-F238E27FC236}">
                <a16:creationId xmlns:a16="http://schemas.microsoft.com/office/drawing/2014/main" id="{C799BC25-D417-4C73-B2C4-29931EDB4E17}"/>
              </a:ext>
            </a:extLst>
          </p:cNvPr>
          <p:cNvSpPr/>
          <p:nvPr userDrawn="1"/>
        </p:nvSpPr>
        <p:spPr>
          <a:xfrm flipH="1">
            <a:off x="8647057" y="0"/>
            <a:ext cx="496957" cy="51435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8" name="Right Triangle 7">
            <a:extLst>
              <a:ext uri="{FF2B5EF4-FFF2-40B4-BE49-F238E27FC236}">
                <a16:creationId xmlns:a16="http://schemas.microsoft.com/office/drawing/2014/main" id="{9516CC41-AFE2-4E3E-9B13-C0FCCCE68BD6}"/>
              </a:ext>
            </a:extLst>
          </p:cNvPr>
          <p:cNvSpPr/>
          <p:nvPr userDrawn="1"/>
        </p:nvSpPr>
        <p:spPr>
          <a:xfrm flipV="1">
            <a:off x="13" y="-9498"/>
            <a:ext cx="496957" cy="5143500"/>
          </a:xfrm>
          <a:prstGeom prst="rtTriangl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3870756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BD9B00FC-5D6F-4C6C-A5C7-FB487AF9DE07}"/>
              </a:ext>
            </a:extLst>
          </p:cNvPr>
          <p:cNvCxnSpPr>
            <a:cxnSpLocks/>
          </p:cNvCxnSpPr>
          <p:nvPr userDrawn="1"/>
        </p:nvCxnSpPr>
        <p:spPr>
          <a:xfrm>
            <a:off x="114303" y="357188"/>
            <a:ext cx="8905875" cy="0"/>
          </a:xfrm>
          <a:prstGeom prst="line">
            <a:avLst/>
          </a:prstGeom>
          <a:ln w="317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7" name="Right Triangle 6">
            <a:extLst>
              <a:ext uri="{FF2B5EF4-FFF2-40B4-BE49-F238E27FC236}">
                <a16:creationId xmlns:a16="http://schemas.microsoft.com/office/drawing/2014/main" id="{A2E727C5-1C99-4AB1-AE5D-6E90D97EE8CC}"/>
              </a:ext>
            </a:extLst>
          </p:cNvPr>
          <p:cNvSpPr/>
          <p:nvPr userDrawn="1"/>
        </p:nvSpPr>
        <p:spPr>
          <a:xfrm flipV="1">
            <a:off x="0" y="0"/>
            <a:ext cx="1314450" cy="442913"/>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8" name="Right Triangle 7">
            <a:extLst>
              <a:ext uri="{FF2B5EF4-FFF2-40B4-BE49-F238E27FC236}">
                <a16:creationId xmlns:a16="http://schemas.microsoft.com/office/drawing/2014/main" id="{DCCAE1DC-5F97-4C23-813B-F7F9BA07765F}"/>
              </a:ext>
            </a:extLst>
          </p:cNvPr>
          <p:cNvSpPr/>
          <p:nvPr userDrawn="1"/>
        </p:nvSpPr>
        <p:spPr>
          <a:xfrm flipH="1">
            <a:off x="7829550" y="4700588"/>
            <a:ext cx="1314450" cy="442913"/>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9" name="Right Triangle 8">
            <a:extLst>
              <a:ext uri="{FF2B5EF4-FFF2-40B4-BE49-F238E27FC236}">
                <a16:creationId xmlns:a16="http://schemas.microsoft.com/office/drawing/2014/main" id="{40E02B57-7C39-402B-B54D-8E3DDD8D82FA}"/>
              </a:ext>
            </a:extLst>
          </p:cNvPr>
          <p:cNvSpPr/>
          <p:nvPr userDrawn="1"/>
        </p:nvSpPr>
        <p:spPr>
          <a:xfrm>
            <a:off x="0" y="4700588"/>
            <a:ext cx="1314450" cy="442913"/>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10" name="Right Triangle 9">
            <a:extLst>
              <a:ext uri="{FF2B5EF4-FFF2-40B4-BE49-F238E27FC236}">
                <a16:creationId xmlns:a16="http://schemas.microsoft.com/office/drawing/2014/main" id="{545D06D2-6317-4383-9C39-A2EC881389B2}"/>
              </a:ext>
            </a:extLst>
          </p:cNvPr>
          <p:cNvSpPr/>
          <p:nvPr userDrawn="1"/>
        </p:nvSpPr>
        <p:spPr>
          <a:xfrm flipH="1" flipV="1">
            <a:off x="7829550" y="0"/>
            <a:ext cx="1314450" cy="442913"/>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27832567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Agenda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49990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577851"/>
            <a:ext cx="8086725" cy="2514600"/>
          </a:xfrm>
        </p:spPr>
        <p:txBody>
          <a:bodyPr anchor="b">
            <a:noAutofit/>
          </a:bodyPr>
          <a:lstStyle>
            <a:lvl1pPr algn="l">
              <a:lnSpc>
                <a:spcPct val="80000"/>
              </a:lnSpc>
              <a:defRPr sz="6600" spc="-9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5" y="3155157"/>
            <a:ext cx="6921151" cy="1234440"/>
          </a:xfrm>
        </p:spPr>
        <p:txBody>
          <a:bodyPr>
            <a:normAutofit/>
          </a:bodyPr>
          <a:lstStyle>
            <a:lvl1pPr marL="0" indent="0" algn="l">
              <a:buNone/>
              <a:defRPr sz="2400">
                <a:solidFill>
                  <a:schemeClr val="bg1"/>
                </a:solidFill>
                <a:latin typeface="+mj-lt"/>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1D8BD707-D9CF-40AE-B4C6-C98DA3205C09}" type="datetimeFigureOut">
              <a:rPr lang="en-US" smtClean="0"/>
              <a:pPr/>
              <a:t>9/26/2024</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ZA"/>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B6F15528-21DE-4FAA-801E-634DDDAF4B2B}" type="slidenum">
              <a:rPr lang="en-ZA" smtClean="0"/>
              <a:pPr/>
              <a:t>‹#›</a:t>
            </a:fld>
            <a:endParaRPr lang="en-ZA"/>
          </a:p>
        </p:txBody>
      </p:sp>
    </p:spTree>
    <p:extLst>
      <p:ext uri="{BB962C8B-B14F-4D97-AF65-F5344CB8AC3E}">
        <p14:creationId xmlns:p14="http://schemas.microsoft.com/office/powerpoint/2010/main" val="16889730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5" name="Footer Placeholder 4"/>
          <p:cNvSpPr>
            <a:spLocks noGrp="1"/>
          </p:cNvSpPr>
          <p:nvPr>
            <p:ph type="ftr" sz="quarter" idx="11"/>
          </p:nvPr>
        </p:nvSpPr>
        <p:spPr/>
        <p:txBody>
          <a:bodyPr/>
          <a:lstStyle/>
          <a:p>
            <a:endParaRPr lang="en-ZA">
              <a:solidFill>
                <a:prstClr val="black">
                  <a:alpha val="8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2784086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575565"/>
            <a:ext cx="8085582" cy="2516886"/>
          </a:xfrm>
        </p:spPr>
        <p:txBody>
          <a:bodyPr anchor="b">
            <a:normAutofit/>
          </a:bodyPr>
          <a:lstStyle>
            <a:lvl1pPr>
              <a:lnSpc>
                <a:spcPct val="80000"/>
              </a:lnSpc>
              <a:defRPr sz="66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3153157"/>
            <a:ext cx="6919722" cy="1234440"/>
          </a:xfrm>
        </p:spPr>
        <p:txBody>
          <a:bodyPr anchor="t">
            <a:normAutofit/>
          </a:bodyPr>
          <a:lstStyle>
            <a:lvl1pPr marL="0" indent="0">
              <a:buNone/>
              <a:defRPr sz="2400">
                <a:solidFill>
                  <a:schemeClr val="tx1"/>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5" name="Footer Placeholder 4"/>
          <p:cNvSpPr>
            <a:spLocks noGrp="1"/>
          </p:cNvSpPr>
          <p:nvPr>
            <p:ph type="ftr" sz="quarter" idx="11"/>
          </p:nvPr>
        </p:nvSpPr>
        <p:spPr/>
        <p:txBody>
          <a:bodyPr/>
          <a:lstStyle/>
          <a:p>
            <a:endParaRPr lang="en-ZA">
              <a:solidFill>
                <a:prstClr val="black">
                  <a:alpha val="8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3406925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7492" y="1498601"/>
            <a:ext cx="3497580" cy="282549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08498" y="1498601"/>
            <a:ext cx="3497580" cy="282549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6" name="Footer Placeholder 5"/>
          <p:cNvSpPr>
            <a:spLocks noGrp="1"/>
          </p:cNvSpPr>
          <p:nvPr>
            <p:ph type="ftr" sz="quarter" idx="11"/>
          </p:nvPr>
        </p:nvSpPr>
        <p:spPr/>
        <p:txBody>
          <a:bodyPr/>
          <a:lstStyle/>
          <a:p>
            <a:endParaRPr lang="en-ZA">
              <a:solidFill>
                <a:prstClr val="black">
                  <a:alpha val="8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40826428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507492" y="1530351"/>
            <a:ext cx="3497580" cy="542550"/>
          </a:xfrm>
        </p:spPr>
        <p:txBody>
          <a:bodyPr anchor="ctr">
            <a:normAutofit/>
          </a:bodyPr>
          <a:lstStyle>
            <a:lvl1pPr marL="0" indent="0">
              <a:buNone/>
              <a:defRPr sz="1650" b="0" cap="all" baseline="0">
                <a:solidFill>
                  <a:schemeClr val="tx1">
                    <a:lumMod val="85000"/>
                    <a:lumOff val="15000"/>
                  </a:schemeClr>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07492" y="2064813"/>
            <a:ext cx="3497580" cy="24003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505706" y="1528827"/>
            <a:ext cx="3497580" cy="541782"/>
          </a:xfrm>
        </p:spPr>
        <p:txBody>
          <a:bodyPr anchor="ctr">
            <a:normAutofit/>
          </a:bodyPr>
          <a:lstStyle>
            <a:lvl1pPr marL="0" indent="0">
              <a:buNone/>
              <a:defRPr sz="1650" b="0" cap="all" baseline="0">
                <a:solidFill>
                  <a:schemeClr val="tx1">
                    <a:lumMod val="85000"/>
                    <a:lumOff val="15000"/>
                  </a:schemeClr>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505706" y="2063243"/>
            <a:ext cx="3497580" cy="24003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8" name="Footer Placeholder 7"/>
          <p:cNvSpPr>
            <a:spLocks noGrp="1"/>
          </p:cNvSpPr>
          <p:nvPr>
            <p:ph type="ftr" sz="quarter" idx="11"/>
          </p:nvPr>
        </p:nvSpPr>
        <p:spPr/>
        <p:txBody>
          <a:bodyPr/>
          <a:lstStyle/>
          <a:p>
            <a:endParaRPr lang="en-ZA">
              <a:solidFill>
                <a:prstClr val="black">
                  <a:alpha val="80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3807562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4" name="Footer Placeholder 3"/>
          <p:cNvSpPr>
            <a:spLocks noGrp="1"/>
          </p:cNvSpPr>
          <p:nvPr>
            <p:ph type="ftr" sz="quarter" idx="11"/>
          </p:nvPr>
        </p:nvSpPr>
        <p:spPr/>
        <p:txBody>
          <a:bodyPr/>
          <a:lstStyle/>
          <a:p>
            <a:endParaRPr lang="en-ZA">
              <a:solidFill>
                <a:prstClr val="black">
                  <a:alpha val="80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5302673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3" name="Footer Placeholder 2"/>
          <p:cNvSpPr>
            <a:spLocks noGrp="1"/>
          </p:cNvSpPr>
          <p:nvPr>
            <p:ph type="ftr" sz="quarter" idx="11"/>
          </p:nvPr>
        </p:nvSpPr>
        <p:spPr/>
        <p:txBody>
          <a:bodyPr/>
          <a:lstStyle/>
          <a:p>
            <a:endParaRPr lang="en-ZA">
              <a:solidFill>
                <a:prstClr val="black">
                  <a:alpha val="80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33859363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406712"/>
            <a:ext cx="2537460" cy="1440180"/>
          </a:xfrm>
        </p:spPr>
        <p:txBody>
          <a:bodyPr anchor="b">
            <a:noAutofit/>
          </a:bodyPr>
          <a:lstStyle>
            <a:lvl1pPr>
              <a:lnSpc>
                <a:spcPct val="85000"/>
              </a:lnSpc>
              <a:defRPr sz="3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571500"/>
            <a:ext cx="4572000" cy="34290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1883860"/>
            <a:ext cx="2548890" cy="2345241"/>
          </a:xfrm>
        </p:spPr>
        <p:txBody>
          <a:bodyPr>
            <a:normAutofit/>
          </a:bodyPr>
          <a:lstStyle>
            <a:lvl1pPr marL="0" marR="0" indent="0" algn="l" defTabSz="685800" rtl="0" eaLnBrk="1" fontAlgn="auto" latinLnBrk="0" hangingPunct="1">
              <a:lnSpc>
                <a:spcPct val="100000"/>
              </a:lnSpc>
              <a:spcBef>
                <a:spcPts val="900"/>
              </a:spcBef>
              <a:spcAft>
                <a:spcPts val="0"/>
              </a:spcAft>
              <a:buClrTx/>
              <a:buSzTx/>
              <a:buFontTx/>
              <a:buNone/>
              <a:tabLst/>
              <a:defRPr sz="1350">
                <a:solidFill>
                  <a:srgbClr val="262626"/>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marL="0" marR="0" lvl="0" indent="0" algn="l" defTabSz="685800" rtl="0" eaLnBrk="1" fontAlgn="auto" latinLnBrk="0" hangingPunct="1">
              <a:lnSpc>
                <a:spcPct val="100000"/>
              </a:lnSpc>
              <a:spcBef>
                <a:spcPts val="105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6" name="Footer Placeholder 5"/>
          <p:cNvSpPr>
            <a:spLocks noGrp="1"/>
          </p:cNvSpPr>
          <p:nvPr>
            <p:ph type="ftr" sz="quarter" idx="11"/>
          </p:nvPr>
        </p:nvSpPr>
        <p:spPr/>
        <p:txBody>
          <a:bodyPr/>
          <a:lstStyle/>
          <a:p>
            <a:endParaRPr lang="en-ZA">
              <a:solidFill>
                <a:prstClr val="black">
                  <a:alpha val="80000"/>
                </a:prstClr>
              </a:solidFill>
            </a:endParaRPr>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B6F15528-21DE-4FAA-801E-634DDDAF4B2B}" type="slidenum">
              <a:rPr lang="en-ZA" smtClean="0"/>
              <a:pPr/>
              <a:t>‹#›</a:t>
            </a:fld>
            <a:endParaRPr lang="en-ZA"/>
          </a:p>
        </p:txBody>
      </p:sp>
    </p:spTree>
    <p:extLst>
      <p:ext uri="{BB962C8B-B14F-4D97-AF65-F5344CB8AC3E}">
        <p14:creationId xmlns:p14="http://schemas.microsoft.com/office/powerpoint/2010/main" val="32344939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6918" y="4064001"/>
            <a:ext cx="8085582" cy="459963"/>
          </a:xfrm>
        </p:spPr>
        <p:txBody>
          <a:bodyPr anchor="b">
            <a:normAutofit/>
          </a:bodyPr>
          <a:lstStyle>
            <a:lvl1pPr>
              <a:defRPr sz="24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3998214"/>
          </a:xfrm>
          <a:solidFill>
            <a:schemeClr val="accent1">
              <a:lumMod val="40000"/>
              <a:lumOff val="60000"/>
            </a:schemeClr>
          </a:solidFill>
        </p:spPr>
        <p:txBody>
          <a:bodyPr anchor="t"/>
          <a:lstStyle>
            <a:lvl1pPr marL="0" indent="0" algn="ctr">
              <a:spcBef>
                <a:spcPts val="600"/>
              </a:spcBef>
              <a:buNone/>
              <a:defRPr sz="2400">
                <a:solidFill>
                  <a:schemeClr val="tx1">
                    <a:lumMod val="75000"/>
                    <a:lumOff val="25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07492" y="4432302"/>
            <a:ext cx="6922008" cy="400050"/>
          </a:xfrm>
        </p:spPr>
        <p:txBody>
          <a:bodyPr>
            <a:normAutofit/>
          </a:bodyPr>
          <a:lstStyle>
            <a:lvl1pPr marL="0" indent="0">
              <a:lnSpc>
                <a:spcPct val="90000"/>
              </a:lnSpc>
              <a:buNone/>
              <a:defRPr sz="1050">
                <a:solidFill>
                  <a:srgbClr val="262626"/>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1D8BD707-D9CF-40AE-B4C6-C98DA3205C09}" type="datetimeFigureOut">
              <a:rPr lang="en-US" smtClean="0"/>
              <a:pPr/>
              <a:t>9/26/2024</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ZA"/>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B6F15528-21DE-4FAA-801E-634DDDAF4B2B}" type="slidenum">
              <a:rPr lang="en-ZA" smtClean="0"/>
              <a:pPr/>
              <a:t>‹#›</a:t>
            </a:fld>
            <a:endParaRPr lang="en-ZA"/>
          </a:p>
        </p:txBody>
      </p:sp>
    </p:spTree>
    <p:extLst>
      <p:ext uri="{BB962C8B-B14F-4D97-AF65-F5344CB8AC3E}">
        <p14:creationId xmlns:p14="http://schemas.microsoft.com/office/powerpoint/2010/main" val="34790012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5" name="Footer Placeholder 4"/>
          <p:cNvSpPr>
            <a:spLocks noGrp="1"/>
          </p:cNvSpPr>
          <p:nvPr>
            <p:ph type="ftr" sz="quarter" idx="11"/>
          </p:nvPr>
        </p:nvSpPr>
        <p:spPr/>
        <p:txBody>
          <a:bodyPr/>
          <a:lstStyle/>
          <a:p>
            <a:endParaRPr lang="en-ZA">
              <a:solidFill>
                <a:prstClr val="black">
                  <a:alpha val="8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6255382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521494"/>
            <a:ext cx="1971675" cy="36004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535782"/>
            <a:ext cx="5800725" cy="40505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5" name="Footer Placeholder 4"/>
          <p:cNvSpPr>
            <a:spLocks noGrp="1"/>
          </p:cNvSpPr>
          <p:nvPr>
            <p:ph type="ftr" sz="quarter" idx="11"/>
          </p:nvPr>
        </p:nvSpPr>
        <p:spPr/>
        <p:txBody>
          <a:bodyPr/>
          <a:lstStyle/>
          <a:p>
            <a:endParaRPr lang="en-ZA">
              <a:solidFill>
                <a:prstClr val="black">
                  <a:alpha val="8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25954290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_Contents slide layout">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DCA10AF6-AE9F-480B-B8DE-0048AEEC8A32}"/>
              </a:ext>
            </a:extLst>
          </p:cNvPr>
          <p:cNvSpPr/>
          <p:nvPr userDrawn="1"/>
        </p:nvSpPr>
        <p:spPr>
          <a:xfrm>
            <a:off x="4221052" y="0"/>
            <a:ext cx="4106157" cy="5142380"/>
          </a:xfrm>
          <a:custGeom>
            <a:avLst/>
            <a:gdLst>
              <a:gd name="connsiteX0" fmla="*/ 2415079 w 6337415"/>
              <a:gd name="connsiteY0" fmla="*/ 0 h 6856506"/>
              <a:gd name="connsiteX1" fmla="*/ 5187972 w 6337415"/>
              <a:gd name="connsiteY1" fmla="*/ 0 h 6856506"/>
              <a:gd name="connsiteX2" fmla="*/ 6072084 w 6337415"/>
              <a:gd name="connsiteY2" fmla="*/ 513156 h 6856506"/>
              <a:gd name="connsiteX3" fmla="*/ 6337415 w 6337415"/>
              <a:gd name="connsiteY3" fmla="*/ 972315 h 6856506"/>
              <a:gd name="connsiteX4" fmla="*/ 6337415 w 6337415"/>
              <a:gd name="connsiteY4" fmla="*/ 5884192 h 6856506"/>
              <a:gd name="connsiteX5" fmla="*/ 6072084 w 6337415"/>
              <a:gd name="connsiteY5" fmla="*/ 6343350 h 6856506"/>
              <a:gd name="connsiteX6" fmla="*/ 5184883 w 6337415"/>
              <a:gd name="connsiteY6" fmla="*/ 6856506 h 6856506"/>
              <a:gd name="connsiteX7" fmla="*/ 2411986 w 6337415"/>
              <a:gd name="connsiteY7" fmla="*/ 6856506 h 6856506"/>
              <a:gd name="connsiteX8" fmla="*/ 1524785 w 6337415"/>
              <a:gd name="connsiteY8" fmla="*/ 6343350 h 6856506"/>
              <a:gd name="connsiteX9" fmla="*/ 136790 w 6337415"/>
              <a:gd name="connsiteY9" fmla="*/ 3941411 h 6856506"/>
              <a:gd name="connsiteX10" fmla="*/ 136790 w 6337415"/>
              <a:gd name="connsiteY10" fmla="*/ 2915099 h 6856506"/>
              <a:gd name="connsiteX11" fmla="*/ 1524785 w 6337415"/>
              <a:gd name="connsiteY11" fmla="*/ 513156 h 6856506"/>
              <a:gd name="connsiteX12" fmla="*/ 2415079 w 6337415"/>
              <a:gd name="connsiteY12" fmla="*/ 0 h 6856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37415" h="6856506">
                <a:moveTo>
                  <a:pt x="2415079" y="0"/>
                </a:moveTo>
                <a:lnTo>
                  <a:pt x="5187972" y="0"/>
                </a:lnTo>
                <a:cubicBezTo>
                  <a:pt x="5555839" y="0"/>
                  <a:pt x="5892789" y="194754"/>
                  <a:pt x="6072084" y="513156"/>
                </a:cubicBezTo>
                <a:lnTo>
                  <a:pt x="6337415" y="972315"/>
                </a:lnTo>
                <a:lnTo>
                  <a:pt x="6337415" y="5884192"/>
                </a:lnTo>
                <a:lnTo>
                  <a:pt x="6072084" y="6343350"/>
                </a:lnTo>
                <a:cubicBezTo>
                  <a:pt x="5889699" y="6661756"/>
                  <a:pt x="5552745" y="6856506"/>
                  <a:pt x="5184883" y="6856506"/>
                </a:cubicBezTo>
                <a:lnTo>
                  <a:pt x="2411986" y="6856506"/>
                </a:lnTo>
                <a:cubicBezTo>
                  <a:pt x="2047213" y="6856506"/>
                  <a:pt x="1707170" y="6661756"/>
                  <a:pt x="1524785" y="6343350"/>
                </a:cubicBezTo>
                <a:lnTo>
                  <a:pt x="136790" y="3941411"/>
                </a:lnTo>
                <a:cubicBezTo>
                  <a:pt x="-45596" y="3623005"/>
                  <a:pt x="-45596" y="3233501"/>
                  <a:pt x="136790" y="2915099"/>
                </a:cubicBezTo>
                <a:lnTo>
                  <a:pt x="1524785" y="513156"/>
                </a:lnTo>
                <a:cubicBezTo>
                  <a:pt x="1707170" y="194754"/>
                  <a:pt x="2047213" y="0"/>
                  <a:pt x="2415079" y="0"/>
                </a:cubicBez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50800" dist="38100" dir="8100000" algn="tr" rotWithShape="0">
              <a:prstClr val="black">
                <a:alpha val="40000"/>
              </a:prstClr>
            </a:outerShdw>
          </a:effectLst>
        </p:spPr>
        <p:txBody>
          <a:bodyPr vert="horz" wrap="square" lIns="68580" tIns="34290" rIns="68580" bIns="34290" numCol="1" anchor="t" anchorCtr="0" compatLnSpc="1">
            <a:prstTxWarp prst="textNoShape">
              <a:avLst/>
            </a:prstTxWarp>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26" b="0" i="0" u="none" strike="noStrike" kern="1200" cap="none" spc="0" normalizeH="0" baseline="0" noProof="0">
              <a:ln>
                <a:noFill/>
              </a:ln>
              <a:solidFill>
                <a:prstClr val="black"/>
              </a:solidFill>
              <a:effectLst/>
              <a:uLnTx/>
              <a:uFillTx/>
              <a:latin typeface="Calibri Light" panose="020F0302020204030204"/>
              <a:ea typeface="+mn-ea"/>
              <a:cs typeface="+mn-cs"/>
            </a:endParaRPr>
          </a:p>
        </p:txBody>
      </p:sp>
      <p:sp>
        <p:nvSpPr>
          <p:cNvPr id="62" name="Picture Placeholder 61">
            <a:extLst>
              <a:ext uri="{FF2B5EF4-FFF2-40B4-BE49-F238E27FC236}">
                <a16:creationId xmlns:a16="http://schemas.microsoft.com/office/drawing/2014/main" id="{E7A5EAFD-E3F5-4EE4-BEE8-EDCA0F3D20A8}"/>
              </a:ext>
            </a:extLst>
          </p:cNvPr>
          <p:cNvSpPr>
            <a:spLocks noGrp="1"/>
          </p:cNvSpPr>
          <p:nvPr>
            <p:ph type="pic" idx="1" hasCustomPrompt="1"/>
          </p:nvPr>
        </p:nvSpPr>
        <p:spPr>
          <a:xfrm>
            <a:off x="4508763" y="1"/>
            <a:ext cx="4635238" cy="5142375"/>
          </a:xfrm>
          <a:custGeom>
            <a:avLst/>
            <a:gdLst>
              <a:gd name="connsiteX0" fmla="*/ 2415079 w 6180317"/>
              <a:gd name="connsiteY0" fmla="*/ 0 h 6856499"/>
              <a:gd name="connsiteX1" fmla="*/ 6180317 w 6180317"/>
              <a:gd name="connsiteY1" fmla="*/ 1 h 6856499"/>
              <a:gd name="connsiteX2" fmla="*/ 6180317 w 6180317"/>
              <a:gd name="connsiteY2" fmla="*/ 6856499 h 6856499"/>
              <a:gd name="connsiteX3" fmla="*/ 2411986 w 6180317"/>
              <a:gd name="connsiteY3" fmla="*/ 6856498 h 6856499"/>
              <a:gd name="connsiteX4" fmla="*/ 1524785 w 6180317"/>
              <a:gd name="connsiteY4" fmla="*/ 6343343 h 6856499"/>
              <a:gd name="connsiteX5" fmla="*/ 136790 w 6180317"/>
              <a:gd name="connsiteY5" fmla="*/ 3941406 h 6856499"/>
              <a:gd name="connsiteX6" fmla="*/ 136790 w 6180317"/>
              <a:gd name="connsiteY6" fmla="*/ 2915095 h 6856499"/>
              <a:gd name="connsiteX7" fmla="*/ 1524785 w 6180317"/>
              <a:gd name="connsiteY7" fmla="*/ 513155 h 6856499"/>
              <a:gd name="connsiteX8" fmla="*/ 2415079 w 6180317"/>
              <a:gd name="connsiteY8" fmla="*/ 0 h 685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80317" h="6856499">
                <a:moveTo>
                  <a:pt x="2415079" y="0"/>
                </a:moveTo>
                <a:lnTo>
                  <a:pt x="6180317" y="1"/>
                </a:lnTo>
                <a:lnTo>
                  <a:pt x="6180317" y="6856499"/>
                </a:lnTo>
                <a:lnTo>
                  <a:pt x="2411986" y="6856498"/>
                </a:lnTo>
                <a:cubicBezTo>
                  <a:pt x="2047213" y="6856498"/>
                  <a:pt x="1707170" y="6661748"/>
                  <a:pt x="1524785" y="6343343"/>
                </a:cubicBezTo>
                <a:lnTo>
                  <a:pt x="136790" y="3941406"/>
                </a:lnTo>
                <a:cubicBezTo>
                  <a:pt x="-45596" y="3623001"/>
                  <a:pt x="-45596" y="3233498"/>
                  <a:pt x="136790" y="2915095"/>
                </a:cubicBezTo>
                <a:lnTo>
                  <a:pt x="1524785" y="513155"/>
                </a:lnTo>
                <a:cubicBezTo>
                  <a:pt x="1707170" y="194753"/>
                  <a:pt x="2047213" y="0"/>
                  <a:pt x="2415079" y="0"/>
                </a:cubicBez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ctr" anchorCtr="0" compatLnSpc="1">
            <a:prstTxWarp prst="textNoShape">
              <a:avLst/>
            </a:prstTxWarp>
            <a:noAutofit/>
          </a:bodyPr>
          <a:lstStyle>
            <a:lvl1pPr marL="0" indent="0" algn="ctr">
              <a:buNone/>
              <a:defRPr lang="ko-KR" altLang="en-US" sz="2026" dirty="0"/>
            </a:lvl1pPr>
          </a:lstStyle>
          <a:p>
            <a:pPr marL="0" lvl="0" algn="ctr"/>
            <a:r>
              <a:rPr lang="en-US" altLang="ko-KR" dirty="0"/>
              <a:t>Your Picture Here and</a:t>
            </a:r>
            <a:r>
              <a:rPr lang="ko-KR" altLang="en-US" dirty="0"/>
              <a:t> </a:t>
            </a:r>
            <a:r>
              <a:rPr lang="en-US" altLang="ko-KR" dirty="0"/>
              <a:t>Send to Back</a:t>
            </a:r>
            <a:endParaRPr lang="ko-KR" altLang="en-US" dirty="0"/>
          </a:p>
        </p:txBody>
      </p:sp>
    </p:spTree>
    <p:extLst>
      <p:ext uri="{BB962C8B-B14F-4D97-AF65-F5344CB8AC3E}">
        <p14:creationId xmlns:p14="http://schemas.microsoft.com/office/powerpoint/2010/main" val="18209932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ight Triangle 6">
            <a:extLst>
              <a:ext uri="{FF2B5EF4-FFF2-40B4-BE49-F238E27FC236}">
                <a16:creationId xmlns:a16="http://schemas.microsoft.com/office/drawing/2014/main" id="{C799BC25-D417-4C73-B2C4-29931EDB4E17}"/>
              </a:ext>
            </a:extLst>
          </p:cNvPr>
          <p:cNvSpPr/>
          <p:nvPr userDrawn="1"/>
        </p:nvSpPr>
        <p:spPr>
          <a:xfrm flipH="1">
            <a:off x="8647057" y="0"/>
            <a:ext cx="496957" cy="51435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8" name="Right Triangle 7">
            <a:extLst>
              <a:ext uri="{FF2B5EF4-FFF2-40B4-BE49-F238E27FC236}">
                <a16:creationId xmlns:a16="http://schemas.microsoft.com/office/drawing/2014/main" id="{9516CC41-AFE2-4E3E-9B13-C0FCCCE68BD6}"/>
              </a:ext>
            </a:extLst>
          </p:cNvPr>
          <p:cNvSpPr/>
          <p:nvPr userDrawn="1"/>
        </p:nvSpPr>
        <p:spPr>
          <a:xfrm flipV="1">
            <a:off x="13" y="-9498"/>
            <a:ext cx="496957" cy="5143500"/>
          </a:xfrm>
          <a:prstGeom prst="rtTriangl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4530565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BD9B00FC-5D6F-4C6C-A5C7-FB487AF9DE07}"/>
              </a:ext>
            </a:extLst>
          </p:cNvPr>
          <p:cNvCxnSpPr>
            <a:cxnSpLocks/>
          </p:cNvCxnSpPr>
          <p:nvPr userDrawn="1"/>
        </p:nvCxnSpPr>
        <p:spPr>
          <a:xfrm>
            <a:off x="114303" y="357188"/>
            <a:ext cx="8905875" cy="0"/>
          </a:xfrm>
          <a:prstGeom prst="line">
            <a:avLst/>
          </a:prstGeom>
          <a:ln w="317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7" name="Right Triangle 6">
            <a:extLst>
              <a:ext uri="{FF2B5EF4-FFF2-40B4-BE49-F238E27FC236}">
                <a16:creationId xmlns:a16="http://schemas.microsoft.com/office/drawing/2014/main" id="{A2E727C5-1C99-4AB1-AE5D-6E90D97EE8CC}"/>
              </a:ext>
            </a:extLst>
          </p:cNvPr>
          <p:cNvSpPr/>
          <p:nvPr userDrawn="1"/>
        </p:nvSpPr>
        <p:spPr>
          <a:xfrm flipV="1">
            <a:off x="0" y="0"/>
            <a:ext cx="1314450" cy="442913"/>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8" name="Right Triangle 7">
            <a:extLst>
              <a:ext uri="{FF2B5EF4-FFF2-40B4-BE49-F238E27FC236}">
                <a16:creationId xmlns:a16="http://schemas.microsoft.com/office/drawing/2014/main" id="{DCCAE1DC-5F97-4C23-813B-F7F9BA07765F}"/>
              </a:ext>
            </a:extLst>
          </p:cNvPr>
          <p:cNvSpPr/>
          <p:nvPr userDrawn="1"/>
        </p:nvSpPr>
        <p:spPr>
          <a:xfrm flipH="1">
            <a:off x="7829550" y="4700588"/>
            <a:ext cx="1314450" cy="442913"/>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9" name="Right Triangle 8">
            <a:extLst>
              <a:ext uri="{FF2B5EF4-FFF2-40B4-BE49-F238E27FC236}">
                <a16:creationId xmlns:a16="http://schemas.microsoft.com/office/drawing/2014/main" id="{40E02B57-7C39-402B-B54D-8E3DDD8D82FA}"/>
              </a:ext>
            </a:extLst>
          </p:cNvPr>
          <p:cNvSpPr/>
          <p:nvPr userDrawn="1"/>
        </p:nvSpPr>
        <p:spPr>
          <a:xfrm>
            <a:off x="0" y="4700588"/>
            <a:ext cx="1314450" cy="442913"/>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10" name="Right Triangle 9">
            <a:extLst>
              <a:ext uri="{FF2B5EF4-FFF2-40B4-BE49-F238E27FC236}">
                <a16:creationId xmlns:a16="http://schemas.microsoft.com/office/drawing/2014/main" id="{545D06D2-6317-4383-9C39-A2EC881389B2}"/>
              </a:ext>
            </a:extLst>
          </p:cNvPr>
          <p:cNvSpPr/>
          <p:nvPr userDrawn="1"/>
        </p:nvSpPr>
        <p:spPr>
          <a:xfrm flipH="1" flipV="1">
            <a:off x="7829550" y="0"/>
            <a:ext cx="1314450" cy="442913"/>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4702440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Agenda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51061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577851"/>
            <a:ext cx="8086725" cy="2514600"/>
          </a:xfrm>
        </p:spPr>
        <p:txBody>
          <a:bodyPr anchor="b">
            <a:noAutofit/>
          </a:bodyPr>
          <a:lstStyle>
            <a:lvl1pPr algn="l">
              <a:lnSpc>
                <a:spcPct val="80000"/>
              </a:lnSpc>
              <a:defRPr sz="6600" spc="-9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5" y="3155157"/>
            <a:ext cx="6921151" cy="1234440"/>
          </a:xfrm>
        </p:spPr>
        <p:txBody>
          <a:bodyPr>
            <a:normAutofit/>
          </a:bodyPr>
          <a:lstStyle>
            <a:lvl1pPr marL="0" indent="0" algn="l">
              <a:buNone/>
              <a:defRPr sz="2400">
                <a:solidFill>
                  <a:schemeClr val="bg1"/>
                </a:solidFill>
                <a:latin typeface="+mj-lt"/>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1D8BD707-D9CF-40AE-B4C6-C98DA3205C09}" type="datetimeFigureOut">
              <a:rPr lang="en-US" smtClean="0"/>
              <a:pPr/>
              <a:t>9/26/2024</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ZA"/>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B6F15528-21DE-4FAA-801E-634DDDAF4B2B}" type="slidenum">
              <a:rPr lang="en-ZA" smtClean="0"/>
              <a:pPr/>
              <a:t>‹#›</a:t>
            </a:fld>
            <a:endParaRPr lang="en-ZA"/>
          </a:p>
        </p:txBody>
      </p:sp>
    </p:spTree>
    <p:extLst>
      <p:ext uri="{BB962C8B-B14F-4D97-AF65-F5344CB8AC3E}">
        <p14:creationId xmlns:p14="http://schemas.microsoft.com/office/powerpoint/2010/main" val="41001937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5" name="Footer Placeholder 4"/>
          <p:cNvSpPr>
            <a:spLocks noGrp="1"/>
          </p:cNvSpPr>
          <p:nvPr>
            <p:ph type="ftr" sz="quarter" idx="11"/>
          </p:nvPr>
        </p:nvSpPr>
        <p:spPr/>
        <p:txBody>
          <a:bodyPr/>
          <a:lstStyle/>
          <a:p>
            <a:endParaRPr lang="en-ZA">
              <a:solidFill>
                <a:prstClr val="black">
                  <a:alpha val="8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15863124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575565"/>
            <a:ext cx="8085582" cy="2516886"/>
          </a:xfrm>
        </p:spPr>
        <p:txBody>
          <a:bodyPr anchor="b">
            <a:normAutofit/>
          </a:bodyPr>
          <a:lstStyle>
            <a:lvl1pPr>
              <a:lnSpc>
                <a:spcPct val="80000"/>
              </a:lnSpc>
              <a:defRPr sz="66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3153157"/>
            <a:ext cx="6919722" cy="1234440"/>
          </a:xfrm>
        </p:spPr>
        <p:txBody>
          <a:bodyPr anchor="t">
            <a:normAutofit/>
          </a:bodyPr>
          <a:lstStyle>
            <a:lvl1pPr marL="0" indent="0">
              <a:buNone/>
              <a:defRPr sz="2400">
                <a:solidFill>
                  <a:schemeClr val="tx1"/>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5" name="Footer Placeholder 4"/>
          <p:cNvSpPr>
            <a:spLocks noGrp="1"/>
          </p:cNvSpPr>
          <p:nvPr>
            <p:ph type="ftr" sz="quarter" idx="11"/>
          </p:nvPr>
        </p:nvSpPr>
        <p:spPr/>
        <p:txBody>
          <a:bodyPr/>
          <a:lstStyle/>
          <a:p>
            <a:endParaRPr lang="en-ZA">
              <a:solidFill>
                <a:prstClr val="black">
                  <a:alpha val="8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15746557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7492" y="1498601"/>
            <a:ext cx="3497580" cy="282549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08498" y="1498601"/>
            <a:ext cx="3497580" cy="282549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6" name="Footer Placeholder 5"/>
          <p:cNvSpPr>
            <a:spLocks noGrp="1"/>
          </p:cNvSpPr>
          <p:nvPr>
            <p:ph type="ftr" sz="quarter" idx="11"/>
          </p:nvPr>
        </p:nvSpPr>
        <p:spPr/>
        <p:txBody>
          <a:bodyPr/>
          <a:lstStyle/>
          <a:p>
            <a:endParaRPr lang="en-ZA">
              <a:solidFill>
                <a:prstClr val="black">
                  <a:alpha val="8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4635887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507492" y="1530351"/>
            <a:ext cx="3497580" cy="542550"/>
          </a:xfrm>
        </p:spPr>
        <p:txBody>
          <a:bodyPr anchor="ctr">
            <a:normAutofit/>
          </a:bodyPr>
          <a:lstStyle>
            <a:lvl1pPr marL="0" indent="0">
              <a:buNone/>
              <a:defRPr sz="1650" b="0" cap="all" baseline="0">
                <a:solidFill>
                  <a:schemeClr val="tx1">
                    <a:lumMod val="85000"/>
                    <a:lumOff val="15000"/>
                  </a:schemeClr>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07492" y="2064813"/>
            <a:ext cx="3497580" cy="24003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505706" y="1528827"/>
            <a:ext cx="3497580" cy="541782"/>
          </a:xfrm>
        </p:spPr>
        <p:txBody>
          <a:bodyPr anchor="ctr">
            <a:normAutofit/>
          </a:bodyPr>
          <a:lstStyle>
            <a:lvl1pPr marL="0" indent="0">
              <a:buNone/>
              <a:defRPr sz="1650" b="0" cap="all" baseline="0">
                <a:solidFill>
                  <a:schemeClr val="tx1">
                    <a:lumMod val="85000"/>
                    <a:lumOff val="15000"/>
                  </a:schemeClr>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505706" y="2063243"/>
            <a:ext cx="3497580" cy="24003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8" name="Footer Placeholder 7"/>
          <p:cNvSpPr>
            <a:spLocks noGrp="1"/>
          </p:cNvSpPr>
          <p:nvPr>
            <p:ph type="ftr" sz="quarter" idx="11"/>
          </p:nvPr>
        </p:nvSpPr>
        <p:spPr/>
        <p:txBody>
          <a:bodyPr/>
          <a:lstStyle/>
          <a:p>
            <a:endParaRPr lang="en-ZA">
              <a:solidFill>
                <a:prstClr val="black">
                  <a:alpha val="80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9528095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4" name="Footer Placeholder 3"/>
          <p:cNvSpPr>
            <a:spLocks noGrp="1"/>
          </p:cNvSpPr>
          <p:nvPr>
            <p:ph type="ftr" sz="quarter" idx="11"/>
          </p:nvPr>
        </p:nvSpPr>
        <p:spPr/>
        <p:txBody>
          <a:bodyPr/>
          <a:lstStyle/>
          <a:p>
            <a:endParaRPr lang="en-ZA">
              <a:solidFill>
                <a:prstClr val="black">
                  <a:alpha val="80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14972599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3" name="Footer Placeholder 2"/>
          <p:cNvSpPr>
            <a:spLocks noGrp="1"/>
          </p:cNvSpPr>
          <p:nvPr>
            <p:ph type="ftr" sz="quarter" idx="11"/>
          </p:nvPr>
        </p:nvSpPr>
        <p:spPr/>
        <p:txBody>
          <a:bodyPr/>
          <a:lstStyle/>
          <a:p>
            <a:endParaRPr lang="en-ZA">
              <a:solidFill>
                <a:prstClr val="black">
                  <a:alpha val="80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32419881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406712"/>
            <a:ext cx="2537460" cy="1440180"/>
          </a:xfrm>
        </p:spPr>
        <p:txBody>
          <a:bodyPr anchor="b">
            <a:noAutofit/>
          </a:bodyPr>
          <a:lstStyle>
            <a:lvl1pPr>
              <a:lnSpc>
                <a:spcPct val="85000"/>
              </a:lnSpc>
              <a:defRPr sz="3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571500"/>
            <a:ext cx="4572000" cy="34290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1883860"/>
            <a:ext cx="2548890" cy="2345241"/>
          </a:xfrm>
        </p:spPr>
        <p:txBody>
          <a:bodyPr>
            <a:normAutofit/>
          </a:bodyPr>
          <a:lstStyle>
            <a:lvl1pPr marL="0" marR="0" indent="0" algn="l" defTabSz="685800" rtl="0" eaLnBrk="1" fontAlgn="auto" latinLnBrk="0" hangingPunct="1">
              <a:lnSpc>
                <a:spcPct val="100000"/>
              </a:lnSpc>
              <a:spcBef>
                <a:spcPts val="900"/>
              </a:spcBef>
              <a:spcAft>
                <a:spcPts val="0"/>
              </a:spcAft>
              <a:buClrTx/>
              <a:buSzTx/>
              <a:buFontTx/>
              <a:buNone/>
              <a:tabLst/>
              <a:defRPr sz="1350">
                <a:solidFill>
                  <a:srgbClr val="262626"/>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marL="0" marR="0" lvl="0" indent="0" algn="l" defTabSz="685800" rtl="0" eaLnBrk="1" fontAlgn="auto" latinLnBrk="0" hangingPunct="1">
              <a:lnSpc>
                <a:spcPct val="100000"/>
              </a:lnSpc>
              <a:spcBef>
                <a:spcPts val="105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6" name="Footer Placeholder 5"/>
          <p:cNvSpPr>
            <a:spLocks noGrp="1"/>
          </p:cNvSpPr>
          <p:nvPr>
            <p:ph type="ftr" sz="quarter" idx="11"/>
          </p:nvPr>
        </p:nvSpPr>
        <p:spPr/>
        <p:txBody>
          <a:bodyPr/>
          <a:lstStyle/>
          <a:p>
            <a:endParaRPr lang="en-ZA">
              <a:solidFill>
                <a:prstClr val="black">
                  <a:alpha val="80000"/>
                </a:prstClr>
              </a:solidFill>
            </a:endParaRPr>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B6F15528-21DE-4FAA-801E-634DDDAF4B2B}" type="slidenum">
              <a:rPr lang="en-ZA" smtClean="0"/>
              <a:pPr/>
              <a:t>‹#›</a:t>
            </a:fld>
            <a:endParaRPr lang="en-ZA"/>
          </a:p>
        </p:txBody>
      </p:sp>
    </p:spTree>
    <p:extLst>
      <p:ext uri="{BB962C8B-B14F-4D97-AF65-F5344CB8AC3E}">
        <p14:creationId xmlns:p14="http://schemas.microsoft.com/office/powerpoint/2010/main" val="23975573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6918" y="4064001"/>
            <a:ext cx="8085582" cy="459963"/>
          </a:xfrm>
        </p:spPr>
        <p:txBody>
          <a:bodyPr anchor="b">
            <a:normAutofit/>
          </a:bodyPr>
          <a:lstStyle>
            <a:lvl1pPr>
              <a:defRPr sz="24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3998214"/>
          </a:xfrm>
          <a:solidFill>
            <a:schemeClr val="accent1">
              <a:lumMod val="40000"/>
              <a:lumOff val="60000"/>
            </a:schemeClr>
          </a:solidFill>
        </p:spPr>
        <p:txBody>
          <a:bodyPr anchor="t"/>
          <a:lstStyle>
            <a:lvl1pPr marL="0" indent="0" algn="ctr">
              <a:spcBef>
                <a:spcPts val="600"/>
              </a:spcBef>
              <a:buNone/>
              <a:defRPr sz="2400">
                <a:solidFill>
                  <a:schemeClr val="tx1">
                    <a:lumMod val="75000"/>
                    <a:lumOff val="25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07492" y="4432302"/>
            <a:ext cx="6922008" cy="400050"/>
          </a:xfrm>
        </p:spPr>
        <p:txBody>
          <a:bodyPr>
            <a:normAutofit/>
          </a:bodyPr>
          <a:lstStyle>
            <a:lvl1pPr marL="0" indent="0">
              <a:lnSpc>
                <a:spcPct val="90000"/>
              </a:lnSpc>
              <a:buNone/>
              <a:defRPr sz="1050">
                <a:solidFill>
                  <a:srgbClr val="262626"/>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1D8BD707-D9CF-40AE-B4C6-C98DA3205C09}" type="datetimeFigureOut">
              <a:rPr lang="en-US" smtClean="0"/>
              <a:pPr/>
              <a:t>9/26/2024</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ZA"/>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B6F15528-21DE-4FAA-801E-634DDDAF4B2B}" type="slidenum">
              <a:rPr lang="en-ZA" smtClean="0"/>
              <a:pPr/>
              <a:t>‹#›</a:t>
            </a:fld>
            <a:endParaRPr lang="en-ZA"/>
          </a:p>
        </p:txBody>
      </p:sp>
    </p:spTree>
    <p:extLst>
      <p:ext uri="{BB962C8B-B14F-4D97-AF65-F5344CB8AC3E}">
        <p14:creationId xmlns:p14="http://schemas.microsoft.com/office/powerpoint/2010/main" val="172112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5" name="Footer Placeholder 4"/>
          <p:cNvSpPr>
            <a:spLocks noGrp="1"/>
          </p:cNvSpPr>
          <p:nvPr>
            <p:ph type="ftr" sz="quarter" idx="11"/>
          </p:nvPr>
        </p:nvSpPr>
        <p:spPr/>
        <p:txBody>
          <a:bodyPr/>
          <a:lstStyle/>
          <a:p>
            <a:endParaRPr lang="en-ZA">
              <a:solidFill>
                <a:prstClr val="black">
                  <a:alpha val="8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17358142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521494"/>
            <a:ext cx="1971675" cy="36004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535782"/>
            <a:ext cx="5800725" cy="40505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5" name="Footer Placeholder 4"/>
          <p:cNvSpPr>
            <a:spLocks noGrp="1"/>
          </p:cNvSpPr>
          <p:nvPr>
            <p:ph type="ftr" sz="quarter" idx="11"/>
          </p:nvPr>
        </p:nvSpPr>
        <p:spPr/>
        <p:txBody>
          <a:bodyPr/>
          <a:lstStyle/>
          <a:p>
            <a:endParaRPr lang="en-ZA">
              <a:solidFill>
                <a:prstClr val="black">
                  <a:alpha val="8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24631068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_Contents slide layout">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DCA10AF6-AE9F-480B-B8DE-0048AEEC8A32}"/>
              </a:ext>
            </a:extLst>
          </p:cNvPr>
          <p:cNvSpPr/>
          <p:nvPr userDrawn="1"/>
        </p:nvSpPr>
        <p:spPr>
          <a:xfrm>
            <a:off x="4221052" y="0"/>
            <a:ext cx="4106157" cy="5142380"/>
          </a:xfrm>
          <a:custGeom>
            <a:avLst/>
            <a:gdLst>
              <a:gd name="connsiteX0" fmla="*/ 2415079 w 6337415"/>
              <a:gd name="connsiteY0" fmla="*/ 0 h 6856506"/>
              <a:gd name="connsiteX1" fmla="*/ 5187972 w 6337415"/>
              <a:gd name="connsiteY1" fmla="*/ 0 h 6856506"/>
              <a:gd name="connsiteX2" fmla="*/ 6072084 w 6337415"/>
              <a:gd name="connsiteY2" fmla="*/ 513156 h 6856506"/>
              <a:gd name="connsiteX3" fmla="*/ 6337415 w 6337415"/>
              <a:gd name="connsiteY3" fmla="*/ 972315 h 6856506"/>
              <a:gd name="connsiteX4" fmla="*/ 6337415 w 6337415"/>
              <a:gd name="connsiteY4" fmla="*/ 5884192 h 6856506"/>
              <a:gd name="connsiteX5" fmla="*/ 6072084 w 6337415"/>
              <a:gd name="connsiteY5" fmla="*/ 6343350 h 6856506"/>
              <a:gd name="connsiteX6" fmla="*/ 5184883 w 6337415"/>
              <a:gd name="connsiteY6" fmla="*/ 6856506 h 6856506"/>
              <a:gd name="connsiteX7" fmla="*/ 2411986 w 6337415"/>
              <a:gd name="connsiteY7" fmla="*/ 6856506 h 6856506"/>
              <a:gd name="connsiteX8" fmla="*/ 1524785 w 6337415"/>
              <a:gd name="connsiteY8" fmla="*/ 6343350 h 6856506"/>
              <a:gd name="connsiteX9" fmla="*/ 136790 w 6337415"/>
              <a:gd name="connsiteY9" fmla="*/ 3941411 h 6856506"/>
              <a:gd name="connsiteX10" fmla="*/ 136790 w 6337415"/>
              <a:gd name="connsiteY10" fmla="*/ 2915099 h 6856506"/>
              <a:gd name="connsiteX11" fmla="*/ 1524785 w 6337415"/>
              <a:gd name="connsiteY11" fmla="*/ 513156 h 6856506"/>
              <a:gd name="connsiteX12" fmla="*/ 2415079 w 6337415"/>
              <a:gd name="connsiteY12" fmla="*/ 0 h 6856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37415" h="6856506">
                <a:moveTo>
                  <a:pt x="2415079" y="0"/>
                </a:moveTo>
                <a:lnTo>
                  <a:pt x="5187972" y="0"/>
                </a:lnTo>
                <a:cubicBezTo>
                  <a:pt x="5555839" y="0"/>
                  <a:pt x="5892789" y="194754"/>
                  <a:pt x="6072084" y="513156"/>
                </a:cubicBezTo>
                <a:lnTo>
                  <a:pt x="6337415" y="972315"/>
                </a:lnTo>
                <a:lnTo>
                  <a:pt x="6337415" y="5884192"/>
                </a:lnTo>
                <a:lnTo>
                  <a:pt x="6072084" y="6343350"/>
                </a:lnTo>
                <a:cubicBezTo>
                  <a:pt x="5889699" y="6661756"/>
                  <a:pt x="5552745" y="6856506"/>
                  <a:pt x="5184883" y="6856506"/>
                </a:cubicBezTo>
                <a:lnTo>
                  <a:pt x="2411986" y="6856506"/>
                </a:lnTo>
                <a:cubicBezTo>
                  <a:pt x="2047213" y="6856506"/>
                  <a:pt x="1707170" y="6661756"/>
                  <a:pt x="1524785" y="6343350"/>
                </a:cubicBezTo>
                <a:lnTo>
                  <a:pt x="136790" y="3941411"/>
                </a:lnTo>
                <a:cubicBezTo>
                  <a:pt x="-45596" y="3623005"/>
                  <a:pt x="-45596" y="3233501"/>
                  <a:pt x="136790" y="2915099"/>
                </a:cubicBezTo>
                <a:lnTo>
                  <a:pt x="1524785" y="513156"/>
                </a:lnTo>
                <a:cubicBezTo>
                  <a:pt x="1707170" y="194754"/>
                  <a:pt x="2047213" y="0"/>
                  <a:pt x="2415079" y="0"/>
                </a:cubicBez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50800" dist="38100" dir="8100000" algn="tr" rotWithShape="0">
              <a:prstClr val="black">
                <a:alpha val="40000"/>
              </a:prstClr>
            </a:outerShdw>
          </a:effectLst>
        </p:spPr>
        <p:txBody>
          <a:bodyPr vert="horz" wrap="square" lIns="68580" tIns="34290" rIns="68580" bIns="34290" numCol="1" anchor="t" anchorCtr="0" compatLnSpc="1">
            <a:prstTxWarp prst="textNoShape">
              <a:avLst/>
            </a:prstTxWarp>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26" b="0" i="0" u="none" strike="noStrike" kern="1200" cap="none" spc="0" normalizeH="0" baseline="0" noProof="0">
              <a:ln>
                <a:noFill/>
              </a:ln>
              <a:solidFill>
                <a:prstClr val="black"/>
              </a:solidFill>
              <a:effectLst/>
              <a:uLnTx/>
              <a:uFillTx/>
              <a:latin typeface="Calibri Light" panose="020F0302020204030204"/>
              <a:ea typeface="+mn-ea"/>
              <a:cs typeface="+mn-cs"/>
            </a:endParaRPr>
          </a:p>
        </p:txBody>
      </p:sp>
      <p:sp>
        <p:nvSpPr>
          <p:cNvPr id="62" name="Picture Placeholder 61">
            <a:extLst>
              <a:ext uri="{FF2B5EF4-FFF2-40B4-BE49-F238E27FC236}">
                <a16:creationId xmlns:a16="http://schemas.microsoft.com/office/drawing/2014/main" id="{E7A5EAFD-E3F5-4EE4-BEE8-EDCA0F3D20A8}"/>
              </a:ext>
            </a:extLst>
          </p:cNvPr>
          <p:cNvSpPr>
            <a:spLocks noGrp="1"/>
          </p:cNvSpPr>
          <p:nvPr>
            <p:ph type="pic" idx="1" hasCustomPrompt="1"/>
          </p:nvPr>
        </p:nvSpPr>
        <p:spPr>
          <a:xfrm>
            <a:off x="4508763" y="1"/>
            <a:ext cx="4635238" cy="5142375"/>
          </a:xfrm>
          <a:custGeom>
            <a:avLst/>
            <a:gdLst>
              <a:gd name="connsiteX0" fmla="*/ 2415079 w 6180317"/>
              <a:gd name="connsiteY0" fmla="*/ 0 h 6856499"/>
              <a:gd name="connsiteX1" fmla="*/ 6180317 w 6180317"/>
              <a:gd name="connsiteY1" fmla="*/ 1 h 6856499"/>
              <a:gd name="connsiteX2" fmla="*/ 6180317 w 6180317"/>
              <a:gd name="connsiteY2" fmla="*/ 6856499 h 6856499"/>
              <a:gd name="connsiteX3" fmla="*/ 2411986 w 6180317"/>
              <a:gd name="connsiteY3" fmla="*/ 6856498 h 6856499"/>
              <a:gd name="connsiteX4" fmla="*/ 1524785 w 6180317"/>
              <a:gd name="connsiteY4" fmla="*/ 6343343 h 6856499"/>
              <a:gd name="connsiteX5" fmla="*/ 136790 w 6180317"/>
              <a:gd name="connsiteY5" fmla="*/ 3941406 h 6856499"/>
              <a:gd name="connsiteX6" fmla="*/ 136790 w 6180317"/>
              <a:gd name="connsiteY6" fmla="*/ 2915095 h 6856499"/>
              <a:gd name="connsiteX7" fmla="*/ 1524785 w 6180317"/>
              <a:gd name="connsiteY7" fmla="*/ 513155 h 6856499"/>
              <a:gd name="connsiteX8" fmla="*/ 2415079 w 6180317"/>
              <a:gd name="connsiteY8" fmla="*/ 0 h 685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80317" h="6856499">
                <a:moveTo>
                  <a:pt x="2415079" y="0"/>
                </a:moveTo>
                <a:lnTo>
                  <a:pt x="6180317" y="1"/>
                </a:lnTo>
                <a:lnTo>
                  <a:pt x="6180317" y="6856499"/>
                </a:lnTo>
                <a:lnTo>
                  <a:pt x="2411986" y="6856498"/>
                </a:lnTo>
                <a:cubicBezTo>
                  <a:pt x="2047213" y="6856498"/>
                  <a:pt x="1707170" y="6661748"/>
                  <a:pt x="1524785" y="6343343"/>
                </a:cubicBezTo>
                <a:lnTo>
                  <a:pt x="136790" y="3941406"/>
                </a:lnTo>
                <a:cubicBezTo>
                  <a:pt x="-45596" y="3623001"/>
                  <a:pt x="-45596" y="3233498"/>
                  <a:pt x="136790" y="2915095"/>
                </a:cubicBezTo>
                <a:lnTo>
                  <a:pt x="1524785" y="513155"/>
                </a:lnTo>
                <a:cubicBezTo>
                  <a:pt x="1707170" y="194753"/>
                  <a:pt x="2047213" y="0"/>
                  <a:pt x="2415079" y="0"/>
                </a:cubicBez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ctr" anchorCtr="0" compatLnSpc="1">
            <a:prstTxWarp prst="textNoShape">
              <a:avLst/>
            </a:prstTxWarp>
            <a:noAutofit/>
          </a:bodyPr>
          <a:lstStyle>
            <a:lvl1pPr marL="0" indent="0" algn="ctr">
              <a:buNone/>
              <a:defRPr lang="ko-KR" altLang="en-US" sz="2026" dirty="0"/>
            </a:lvl1pPr>
          </a:lstStyle>
          <a:p>
            <a:pPr marL="0" lvl="0" algn="ctr"/>
            <a:r>
              <a:rPr lang="en-US" altLang="ko-KR" dirty="0"/>
              <a:t>Your Picture Here and</a:t>
            </a:r>
            <a:r>
              <a:rPr lang="ko-KR" altLang="en-US" dirty="0"/>
              <a:t> </a:t>
            </a:r>
            <a:r>
              <a:rPr lang="en-US" altLang="ko-KR" dirty="0"/>
              <a:t>Send to Back</a:t>
            </a:r>
            <a:endParaRPr lang="ko-KR" altLang="en-US" dirty="0"/>
          </a:p>
        </p:txBody>
      </p:sp>
    </p:spTree>
    <p:extLst>
      <p:ext uri="{BB962C8B-B14F-4D97-AF65-F5344CB8AC3E}">
        <p14:creationId xmlns:p14="http://schemas.microsoft.com/office/powerpoint/2010/main" val="41724061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ight Triangle 6">
            <a:extLst>
              <a:ext uri="{FF2B5EF4-FFF2-40B4-BE49-F238E27FC236}">
                <a16:creationId xmlns:a16="http://schemas.microsoft.com/office/drawing/2014/main" id="{C799BC25-D417-4C73-B2C4-29931EDB4E17}"/>
              </a:ext>
            </a:extLst>
          </p:cNvPr>
          <p:cNvSpPr/>
          <p:nvPr userDrawn="1"/>
        </p:nvSpPr>
        <p:spPr>
          <a:xfrm flipH="1">
            <a:off x="8647057" y="0"/>
            <a:ext cx="496957" cy="51435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8" name="Right Triangle 7">
            <a:extLst>
              <a:ext uri="{FF2B5EF4-FFF2-40B4-BE49-F238E27FC236}">
                <a16:creationId xmlns:a16="http://schemas.microsoft.com/office/drawing/2014/main" id="{9516CC41-AFE2-4E3E-9B13-C0FCCCE68BD6}"/>
              </a:ext>
            </a:extLst>
          </p:cNvPr>
          <p:cNvSpPr/>
          <p:nvPr userDrawn="1"/>
        </p:nvSpPr>
        <p:spPr>
          <a:xfrm flipV="1">
            <a:off x="13" y="-9498"/>
            <a:ext cx="496957" cy="5143500"/>
          </a:xfrm>
          <a:prstGeom prst="rtTriangl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56933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BD9B00FC-5D6F-4C6C-A5C7-FB487AF9DE07}"/>
              </a:ext>
            </a:extLst>
          </p:cNvPr>
          <p:cNvCxnSpPr>
            <a:cxnSpLocks/>
          </p:cNvCxnSpPr>
          <p:nvPr userDrawn="1"/>
        </p:nvCxnSpPr>
        <p:spPr>
          <a:xfrm>
            <a:off x="114303" y="357188"/>
            <a:ext cx="8905875" cy="0"/>
          </a:xfrm>
          <a:prstGeom prst="line">
            <a:avLst/>
          </a:prstGeom>
          <a:ln w="317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7" name="Right Triangle 6">
            <a:extLst>
              <a:ext uri="{FF2B5EF4-FFF2-40B4-BE49-F238E27FC236}">
                <a16:creationId xmlns:a16="http://schemas.microsoft.com/office/drawing/2014/main" id="{A2E727C5-1C99-4AB1-AE5D-6E90D97EE8CC}"/>
              </a:ext>
            </a:extLst>
          </p:cNvPr>
          <p:cNvSpPr/>
          <p:nvPr userDrawn="1"/>
        </p:nvSpPr>
        <p:spPr>
          <a:xfrm flipV="1">
            <a:off x="0" y="0"/>
            <a:ext cx="1314450" cy="442913"/>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8" name="Right Triangle 7">
            <a:extLst>
              <a:ext uri="{FF2B5EF4-FFF2-40B4-BE49-F238E27FC236}">
                <a16:creationId xmlns:a16="http://schemas.microsoft.com/office/drawing/2014/main" id="{DCCAE1DC-5F97-4C23-813B-F7F9BA07765F}"/>
              </a:ext>
            </a:extLst>
          </p:cNvPr>
          <p:cNvSpPr/>
          <p:nvPr userDrawn="1"/>
        </p:nvSpPr>
        <p:spPr>
          <a:xfrm flipH="1">
            <a:off x="7829550" y="4700588"/>
            <a:ext cx="1314450" cy="442913"/>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9" name="Right Triangle 8">
            <a:extLst>
              <a:ext uri="{FF2B5EF4-FFF2-40B4-BE49-F238E27FC236}">
                <a16:creationId xmlns:a16="http://schemas.microsoft.com/office/drawing/2014/main" id="{40E02B57-7C39-402B-B54D-8E3DDD8D82FA}"/>
              </a:ext>
            </a:extLst>
          </p:cNvPr>
          <p:cNvSpPr/>
          <p:nvPr userDrawn="1"/>
        </p:nvSpPr>
        <p:spPr>
          <a:xfrm>
            <a:off x="0" y="4700588"/>
            <a:ext cx="1314450" cy="442913"/>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10" name="Right Triangle 9">
            <a:extLst>
              <a:ext uri="{FF2B5EF4-FFF2-40B4-BE49-F238E27FC236}">
                <a16:creationId xmlns:a16="http://schemas.microsoft.com/office/drawing/2014/main" id="{545D06D2-6317-4383-9C39-A2EC881389B2}"/>
              </a:ext>
            </a:extLst>
          </p:cNvPr>
          <p:cNvSpPr/>
          <p:nvPr userDrawn="1"/>
        </p:nvSpPr>
        <p:spPr>
          <a:xfrm flipH="1" flipV="1">
            <a:off x="7829550" y="0"/>
            <a:ext cx="1314450" cy="442913"/>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978555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Agenda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57256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577851"/>
            <a:ext cx="8086725" cy="2514600"/>
          </a:xfrm>
        </p:spPr>
        <p:txBody>
          <a:bodyPr anchor="b">
            <a:noAutofit/>
          </a:bodyPr>
          <a:lstStyle>
            <a:lvl1pPr algn="l">
              <a:lnSpc>
                <a:spcPct val="80000"/>
              </a:lnSpc>
              <a:defRPr sz="6600" spc="-9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5" y="3155157"/>
            <a:ext cx="6921151" cy="1234440"/>
          </a:xfrm>
        </p:spPr>
        <p:txBody>
          <a:bodyPr>
            <a:normAutofit/>
          </a:bodyPr>
          <a:lstStyle>
            <a:lvl1pPr marL="0" indent="0" algn="l">
              <a:buNone/>
              <a:defRPr sz="2400">
                <a:solidFill>
                  <a:schemeClr val="bg1"/>
                </a:solidFill>
                <a:latin typeface="+mj-lt"/>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1D8BD707-D9CF-40AE-B4C6-C98DA3205C09}" type="datetimeFigureOut">
              <a:rPr lang="en-US" smtClean="0"/>
              <a:pPr/>
              <a:t>9/26/2024</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ZA"/>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B6F15528-21DE-4FAA-801E-634DDDAF4B2B}" type="slidenum">
              <a:rPr lang="en-ZA" smtClean="0"/>
              <a:pPr/>
              <a:t>‹#›</a:t>
            </a:fld>
            <a:endParaRPr lang="en-ZA"/>
          </a:p>
        </p:txBody>
      </p:sp>
    </p:spTree>
    <p:extLst>
      <p:ext uri="{BB962C8B-B14F-4D97-AF65-F5344CB8AC3E}">
        <p14:creationId xmlns:p14="http://schemas.microsoft.com/office/powerpoint/2010/main" val="20202523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5" name="Footer Placeholder 4"/>
          <p:cNvSpPr>
            <a:spLocks noGrp="1"/>
          </p:cNvSpPr>
          <p:nvPr>
            <p:ph type="ftr" sz="quarter" idx="11"/>
          </p:nvPr>
        </p:nvSpPr>
        <p:spPr/>
        <p:txBody>
          <a:bodyPr/>
          <a:lstStyle/>
          <a:p>
            <a:endParaRPr lang="en-ZA">
              <a:solidFill>
                <a:prstClr val="black">
                  <a:alpha val="8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34511636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575565"/>
            <a:ext cx="8085582" cy="2516886"/>
          </a:xfrm>
        </p:spPr>
        <p:txBody>
          <a:bodyPr anchor="b">
            <a:normAutofit/>
          </a:bodyPr>
          <a:lstStyle>
            <a:lvl1pPr>
              <a:lnSpc>
                <a:spcPct val="80000"/>
              </a:lnSpc>
              <a:defRPr sz="66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3153157"/>
            <a:ext cx="6919722" cy="1234440"/>
          </a:xfrm>
        </p:spPr>
        <p:txBody>
          <a:bodyPr anchor="t">
            <a:normAutofit/>
          </a:bodyPr>
          <a:lstStyle>
            <a:lvl1pPr marL="0" indent="0">
              <a:buNone/>
              <a:defRPr sz="2400">
                <a:solidFill>
                  <a:schemeClr val="tx1"/>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5" name="Footer Placeholder 4"/>
          <p:cNvSpPr>
            <a:spLocks noGrp="1"/>
          </p:cNvSpPr>
          <p:nvPr>
            <p:ph type="ftr" sz="quarter" idx="11"/>
          </p:nvPr>
        </p:nvSpPr>
        <p:spPr/>
        <p:txBody>
          <a:bodyPr/>
          <a:lstStyle/>
          <a:p>
            <a:endParaRPr lang="en-ZA">
              <a:solidFill>
                <a:prstClr val="black">
                  <a:alpha val="8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5834692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7492" y="1498601"/>
            <a:ext cx="3497580" cy="282549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08498" y="1498601"/>
            <a:ext cx="3497580" cy="282549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6" name="Footer Placeholder 5"/>
          <p:cNvSpPr>
            <a:spLocks noGrp="1"/>
          </p:cNvSpPr>
          <p:nvPr>
            <p:ph type="ftr" sz="quarter" idx="11"/>
          </p:nvPr>
        </p:nvSpPr>
        <p:spPr/>
        <p:txBody>
          <a:bodyPr/>
          <a:lstStyle/>
          <a:p>
            <a:endParaRPr lang="en-ZA">
              <a:solidFill>
                <a:prstClr val="black">
                  <a:alpha val="8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41464160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507492" y="1530351"/>
            <a:ext cx="3497580" cy="542550"/>
          </a:xfrm>
        </p:spPr>
        <p:txBody>
          <a:bodyPr anchor="ctr">
            <a:normAutofit/>
          </a:bodyPr>
          <a:lstStyle>
            <a:lvl1pPr marL="0" indent="0">
              <a:buNone/>
              <a:defRPr sz="1650" b="0" cap="all" baseline="0">
                <a:solidFill>
                  <a:schemeClr val="tx1">
                    <a:lumMod val="85000"/>
                    <a:lumOff val="15000"/>
                  </a:schemeClr>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07492" y="2064813"/>
            <a:ext cx="3497580" cy="24003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505706" y="1528827"/>
            <a:ext cx="3497580" cy="541782"/>
          </a:xfrm>
        </p:spPr>
        <p:txBody>
          <a:bodyPr anchor="ctr">
            <a:normAutofit/>
          </a:bodyPr>
          <a:lstStyle>
            <a:lvl1pPr marL="0" indent="0">
              <a:buNone/>
              <a:defRPr sz="1650" b="0" cap="all" baseline="0">
                <a:solidFill>
                  <a:schemeClr val="tx1">
                    <a:lumMod val="85000"/>
                    <a:lumOff val="15000"/>
                  </a:schemeClr>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505706" y="2063243"/>
            <a:ext cx="3497580" cy="24003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8" name="Footer Placeholder 7"/>
          <p:cNvSpPr>
            <a:spLocks noGrp="1"/>
          </p:cNvSpPr>
          <p:nvPr>
            <p:ph type="ftr" sz="quarter" idx="11"/>
          </p:nvPr>
        </p:nvSpPr>
        <p:spPr/>
        <p:txBody>
          <a:bodyPr/>
          <a:lstStyle/>
          <a:p>
            <a:endParaRPr lang="en-ZA">
              <a:solidFill>
                <a:prstClr val="black">
                  <a:alpha val="80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30810506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4" name="Footer Placeholder 3"/>
          <p:cNvSpPr>
            <a:spLocks noGrp="1"/>
          </p:cNvSpPr>
          <p:nvPr>
            <p:ph type="ftr" sz="quarter" idx="11"/>
          </p:nvPr>
        </p:nvSpPr>
        <p:spPr/>
        <p:txBody>
          <a:bodyPr/>
          <a:lstStyle/>
          <a:p>
            <a:endParaRPr lang="en-ZA">
              <a:solidFill>
                <a:prstClr val="black">
                  <a:alpha val="80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39081688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3" name="Footer Placeholder 2"/>
          <p:cNvSpPr>
            <a:spLocks noGrp="1"/>
          </p:cNvSpPr>
          <p:nvPr>
            <p:ph type="ftr" sz="quarter" idx="11"/>
          </p:nvPr>
        </p:nvSpPr>
        <p:spPr/>
        <p:txBody>
          <a:bodyPr/>
          <a:lstStyle/>
          <a:p>
            <a:endParaRPr lang="en-ZA">
              <a:solidFill>
                <a:prstClr val="black">
                  <a:alpha val="80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16384329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406712"/>
            <a:ext cx="2537460" cy="1440180"/>
          </a:xfrm>
        </p:spPr>
        <p:txBody>
          <a:bodyPr anchor="b">
            <a:noAutofit/>
          </a:bodyPr>
          <a:lstStyle>
            <a:lvl1pPr>
              <a:lnSpc>
                <a:spcPct val="85000"/>
              </a:lnSpc>
              <a:defRPr sz="3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571500"/>
            <a:ext cx="4572000" cy="34290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1883860"/>
            <a:ext cx="2548890" cy="2345241"/>
          </a:xfrm>
        </p:spPr>
        <p:txBody>
          <a:bodyPr>
            <a:normAutofit/>
          </a:bodyPr>
          <a:lstStyle>
            <a:lvl1pPr marL="0" marR="0" indent="0" algn="l" defTabSz="685800" rtl="0" eaLnBrk="1" fontAlgn="auto" latinLnBrk="0" hangingPunct="1">
              <a:lnSpc>
                <a:spcPct val="100000"/>
              </a:lnSpc>
              <a:spcBef>
                <a:spcPts val="900"/>
              </a:spcBef>
              <a:spcAft>
                <a:spcPts val="0"/>
              </a:spcAft>
              <a:buClrTx/>
              <a:buSzTx/>
              <a:buFontTx/>
              <a:buNone/>
              <a:tabLst/>
              <a:defRPr sz="1350">
                <a:solidFill>
                  <a:srgbClr val="262626"/>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marL="0" marR="0" lvl="0" indent="0" algn="l" defTabSz="685800" rtl="0" eaLnBrk="1" fontAlgn="auto" latinLnBrk="0" hangingPunct="1">
              <a:lnSpc>
                <a:spcPct val="100000"/>
              </a:lnSpc>
              <a:spcBef>
                <a:spcPts val="105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6" name="Footer Placeholder 5"/>
          <p:cNvSpPr>
            <a:spLocks noGrp="1"/>
          </p:cNvSpPr>
          <p:nvPr>
            <p:ph type="ftr" sz="quarter" idx="11"/>
          </p:nvPr>
        </p:nvSpPr>
        <p:spPr/>
        <p:txBody>
          <a:bodyPr/>
          <a:lstStyle/>
          <a:p>
            <a:endParaRPr lang="en-ZA">
              <a:solidFill>
                <a:prstClr val="black">
                  <a:alpha val="80000"/>
                </a:prstClr>
              </a:solidFill>
            </a:endParaRPr>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B6F15528-21DE-4FAA-801E-634DDDAF4B2B}" type="slidenum">
              <a:rPr lang="en-ZA" smtClean="0"/>
              <a:pPr/>
              <a:t>‹#›</a:t>
            </a:fld>
            <a:endParaRPr lang="en-ZA"/>
          </a:p>
        </p:txBody>
      </p:sp>
    </p:spTree>
    <p:extLst>
      <p:ext uri="{BB962C8B-B14F-4D97-AF65-F5344CB8AC3E}">
        <p14:creationId xmlns:p14="http://schemas.microsoft.com/office/powerpoint/2010/main" val="24742976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6918" y="4064001"/>
            <a:ext cx="8085582" cy="459963"/>
          </a:xfrm>
        </p:spPr>
        <p:txBody>
          <a:bodyPr anchor="b">
            <a:normAutofit/>
          </a:bodyPr>
          <a:lstStyle>
            <a:lvl1pPr>
              <a:defRPr sz="24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3998214"/>
          </a:xfrm>
          <a:solidFill>
            <a:schemeClr val="accent1">
              <a:lumMod val="40000"/>
              <a:lumOff val="60000"/>
            </a:schemeClr>
          </a:solidFill>
        </p:spPr>
        <p:txBody>
          <a:bodyPr anchor="t"/>
          <a:lstStyle>
            <a:lvl1pPr marL="0" indent="0" algn="ctr">
              <a:spcBef>
                <a:spcPts val="600"/>
              </a:spcBef>
              <a:buNone/>
              <a:defRPr sz="2400">
                <a:solidFill>
                  <a:schemeClr val="tx1">
                    <a:lumMod val="75000"/>
                    <a:lumOff val="25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07492" y="4432302"/>
            <a:ext cx="6922008" cy="400050"/>
          </a:xfrm>
        </p:spPr>
        <p:txBody>
          <a:bodyPr>
            <a:normAutofit/>
          </a:bodyPr>
          <a:lstStyle>
            <a:lvl1pPr marL="0" indent="0">
              <a:lnSpc>
                <a:spcPct val="90000"/>
              </a:lnSpc>
              <a:buNone/>
              <a:defRPr sz="1050">
                <a:solidFill>
                  <a:srgbClr val="262626"/>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1D8BD707-D9CF-40AE-B4C6-C98DA3205C09}" type="datetimeFigureOut">
              <a:rPr lang="en-US" smtClean="0"/>
              <a:pPr/>
              <a:t>9/26/2024</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ZA"/>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B6F15528-21DE-4FAA-801E-634DDDAF4B2B}" type="slidenum">
              <a:rPr lang="en-ZA" smtClean="0"/>
              <a:pPr/>
              <a:t>‹#›</a:t>
            </a:fld>
            <a:endParaRPr lang="en-ZA"/>
          </a:p>
        </p:txBody>
      </p:sp>
    </p:spTree>
    <p:extLst>
      <p:ext uri="{BB962C8B-B14F-4D97-AF65-F5344CB8AC3E}">
        <p14:creationId xmlns:p14="http://schemas.microsoft.com/office/powerpoint/2010/main" val="13071497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5" name="Footer Placeholder 4"/>
          <p:cNvSpPr>
            <a:spLocks noGrp="1"/>
          </p:cNvSpPr>
          <p:nvPr>
            <p:ph type="ftr" sz="quarter" idx="11"/>
          </p:nvPr>
        </p:nvSpPr>
        <p:spPr/>
        <p:txBody>
          <a:bodyPr/>
          <a:lstStyle/>
          <a:p>
            <a:endParaRPr lang="en-ZA">
              <a:solidFill>
                <a:prstClr val="black">
                  <a:alpha val="8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23538522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521494"/>
            <a:ext cx="1971675" cy="36004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535782"/>
            <a:ext cx="5800725" cy="40505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5" name="Footer Placeholder 4"/>
          <p:cNvSpPr>
            <a:spLocks noGrp="1"/>
          </p:cNvSpPr>
          <p:nvPr>
            <p:ph type="ftr" sz="quarter" idx="11"/>
          </p:nvPr>
        </p:nvSpPr>
        <p:spPr/>
        <p:txBody>
          <a:bodyPr/>
          <a:lstStyle/>
          <a:p>
            <a:endParaRPr lang="en-ZA">
              <a:solidFill>
                <a:prstClr val="black">
                  <a:alpha val="8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909369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4_Contents slide layout">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DCA10AF6-AE9F-480B-B8DE-0048AEEC8A32}"/>
              </a:ext>
            </a:extLst>
          </p:cNvPr>
          <p:cNvSpPr/>
          <p:nvPr userDrawn="1"/>
        </p:nvSpPr>
        <p:spPr>
          <a:xfrm>
            <a:off x="4221052" y="0"/>
            <a:ext cx="4106157" cy="5142380"/>
          </a:xfrm>
          <a:custGeom>
            <a:avLst/>
            <a:gdLst>
              <a:gd name="connsiteX0" fmla="*/ 2415079 w 6337415"/>
              <a:gd name="connsiteY0" fmla="*/ 0 h 6856506"/>
              <a:gd name="connsiteX1" fmla="*/ 5187972 w 6337415"/>
              <a:gd name="connsiteY1" fmla="*/ 0 h 6856506"/>
              <a:gd name="connsiteX2" fmla="*/ 6072084 w 6337415"/>
              <a:gd name="connsiteY2" fmla="*/ 513156 h 6856506"/>
              <a:gd name="connsiteX3" fmla="*/ 6337415 w 6337415"/>
              <a:gd name="connsiteY3" fmla="*/ 972315 h 6856506"/>
              <a:gd name="connsiteX4" fmla="*/ 6337415 w 6337415"/>
              <a:gd name="connsiteY4" fmla="*/ 5884192 h 6856506"/>
              <a:gd name="connsiteX5" fmla="*/ 6072084 w 6337415"/>
              <a:gd name="connsiteY5" fmla="*/ 6343350 h 6856506"/>
              <a:gd name="connsiteX6" fmla="*/ 5184883 w 6337415"/>
              <a:gd name="connsiteY6" fmla="*/ 6856506 h 6856506"/>
              <a:gd name="connsiteX7" fmla="*/ 2411986 w 6337415"/>
              <a:gd name="connsiteY7" fmla="*/ 6856506 h 6856506"/>
              <a:gd name="connsiteX8" fmla="*/ 1524785 w 6337415"/>
              <a:gd name="connsiteY8" fmla="*/ 6343350 h 6856506"/>
              <a:gd name="connsiteX9" fmla="*/ 136790 w 6337415"/>
              <a:gd name="connsiteY9" fmla="*/ 3941411 h 6856506"/>
              <a:gd name="connsiteX10" fmla="*/ 136790 w 6337415"/>
              <a:gd name="connsiteY10" fmla="*/ 2915099 h 6856506"/>
              <a:gd name="connsiteX11" fmla="*/ 1524785 w 6337415"/>
              <a:gd name="connsiteY11" fmla="*/ 513156 h 6856506"/>
              <a:gd name="connsiteX12" fmla="*/ 2415079 w 6337415"/>
              <a:gd name="connsiteY12" fmla="*/ 0 h 6856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37415" h="6856506">
                <a:moveTo>
                  <a:pt x="2415079" y="0"/>
                </a:moveTo>
                <a:lnTo>
                  <a:pt x="5187972" y="0"/>
                </a:lnTo>
                <a:cubicBezTo>
                  <a:pt x="5555839" y="0"/>
                  <a:pt x="5892789" y="194754"/>
                  <a:pt x="6072084" y="513156"/>
                </a:cubicBezTo>
                <a:lnTo>
                  <a:pt x="6337415" y="972315"/>
                </a:lnTo>
                <a:lnTo>
                  <a:pt x="6337415" y="5884192"/>
                </a:lnTo>
                <a:lnTo>
                  <a:pt x="6072084" y="6343350"/>
                </a:lnTo>
                <a:cubicBezTo>
                  <a:pt x="5889699" y="6661756"/>
                  <a:pt x="5552745" y="6856506"/>
                  <a:pt x="5184883" y="6856506"/>
                </a:cubicBezTo>
                <a:lnTo>
                  <a:pt x="2411986" y="6856506"/>
                </a:lnTo>
                <a:cubicBezTo>
                  <a:pt x="2047213" y="6856506"/>
                  <a:pt x="1707170" y="6661756"/>
                  <a:pt x="1524785" y="6343350"/>
                </a:cubicBezTo>
                <a:lnTo>
                  <a:pt x="136790" y="3941411"/>
                </a:lnTo>
                <a:cubicBezTo>
                  <a:pt x="-45596" y="3623005"/>
                  <a:pt x="-45596" y="3233501"/>
                  <a:pt x="136790" y="2915099"/>
                </a:cubicBezTo>
                <a:lnTo>
                  <a:pt x="1524785" y="513156"/>
                </a:lnTo>
                <a:cubicBezTo>
                  <a:pt x="1707170" y="194754"/>
                  <a:pt x="2047213" y="0"/>
                  <a:pt x="2415079" y="0"/>
                </a:cubicBez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50800" dist="38100" dir="8100000" algn="tr" rotWithShape="0">
              <a:prstClr val="black">
                <a:alpha val="40000"/>
              </a:prstClr>
            </a:outerShdw>
          </a:effectLst>
        </p:spPr>
        <p:txBody>
          <a:bodyPr vert="horz" wrap="square" lIns="68580" tIns="34290" rIns="68580" bIns="34290" numCol="1" anchor="t" anchorCtr="0" compatLnSpc="1">
            <a:prstTxWarp prst="textNoShape">
              <a:avLst/>
            </a:prstTxWarp>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26" b="0" i="0" u="none" strike="noStrike" kern="1200" cap="none" spc="0" normalizeH="0" baseline="0" noProof="0">
              <a:ln>
                <a:noFill/>
              </a:ln>
              <a:solidFill>
                <a:prstClr val="black"/>
              </a:solidFill>
              <a:effectLst/>
              <a:uLnTx/>
              <a:uFillTx/>
              <a:latin typeface="Calibri Light" panose="020F0302020204030204"/>
              <a:ea typeface="+mn-ea"/>
              <a:cs typeface="+mn-cs"/>
            </a:endParaRPr>
          </a:p>
        </p:txBody>
      </p:sp>
      <p:sp>
        <p:nvSpPr>
          <p:cNvPr id="62" name="Picture Placeholder 61">
            <a:extLst>
              <a:ext uri="{FF2B5EF4-FFF2-40B4-BE49-F238E27FC236}">
                <a16:creationId xmlns:a16="http://schemas.microsoft.com/office/drawing/2014/main" id="{E7A5EAFD-E3F5-4EE4-BEE8-EDCA0F3D20A8}"/>
              </a:ext>
            </a:extLst>
          </p:cNvPr>
          <p:cNvSpPr>
            <a:spLocks noGrp="1"/>
          </p:cNvSpPr>
          <p:nvPr>
            <p:ph type="pic" idx="1" hasCustomPrompt="1"/>
          </p:nvPr>
        </p:nvSpPr>
        <p:spPr>
          <a:xfrm>
            <a:off x="4508763" y="1"/>
            <a:ext cx="4635238" cy="5142375"/>
          </a:xfrm>
          <a:custGeom>
            <a:avLst/>
            <a:gdLst>
              <a:gd name="connsiteX0" fmla="*/ 2415079 w 6180317"/>
              <a:gd name="connsiteY0" fmla="*/ 0 h 6856499"/>
              <a:gd name="connsiteX1" fmla="*/ 6180317 w 6180317"/>
              <a:gd name="connsiteY1" fmla="*/ 1 h 6856499"/>
              <a:gd name="connsiteX2" fmla="*/ 6180317 w 6180317"/>
              <a:gd name="connsiteY2" fmla="*/ 6856499 h 6856499"/>
              <a:gd name="connsiteX3" fmla="*/ 2411986 w 6180317"/>
              <a:gd name="connsiteY3" fmla="*/ 6856498 h 6856499"/>
              <a:gd name="connsiteX4" fmla="*/ 1524785 w 6180317"/>
              <a:gd name="connsiteY4" fmla="*/ 6343343 h 6856499"/>
              <a:gd name="connsiteX5" fmla="*/ 136790 w 6180317"/>
              <a:gd name="connsiteY5" fmla="*/ 3941406 h 6856499"/>
              <a:gd name="connsiteX6" fmla="*/ 136790 w 6180317"/>
              <a:gd name="connsiteY6" fmla="*/ 2915095 h 6856499"/>
              <a:gd name="connsiteX7" fmla="*/ 1524785 w 6180317"/>
              <a:gd name="connsiteY7" fmla="*/ 513155 h 6856499"/>
              <a:gd name="connsiteX8" fmla="*/ 2415079 w 6180317"/>
              <a:gd name="connsiteY8" fmla="*/ 0 h 685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80317" h="6856499">
                <a:moveTo>
                  <a:pt x="2415079" y="0"/>
                </a:moveTo>
                <a:lnTo>
                  <a:pt x="6180317" y="1"/>
                </a:lnTo>
                <a:lnTo>
                  <a:pt x="6180317" y="6856499"/>
                </a:lnTo>
                <a:lnTo>
                  <a:pt x="2411986" y="6856498"/>
                </a:lnTo>
                <a:cubicBezTo>
                  <a:pt x="2047213" y="6856498"/>
                  <a:pt x="1707170" y="6661748"/>
                  <a:pt x="1524785" y="6343343"/>
                </a:cubicBezTo>
                <a:lnTo>
                  <a:pt x="136790" y="3941406"/>
                </a:lnTo>
                <a:cubicBezTo>
                  <a:pt x="-45596" y="3623001"/>
                  <a:pt x="-45596" y="3233498"/>
                  <a:pt x="136790" y="2915095"/>
                </a:cubicBezTo>
                <a:lnTo>
                  <a:pt x="1524785" y="513155"/>
                </a:lnTo>
                <a:cubicBezTo>
                  <a:pt x="1707170" y="194753"/>
                  <a:pt x="2047213" y="0"/>
                  <a:pt x="2415079" y="0"/>
                </a:cubicBez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ctr" anchorCtr="0" compatLnSpc="1">
            <a:prstTxWarp prst="textNoShape">
              <a:avLst/>
            </a:prstTxWarp>
            <a:noAutofit/>
          </a:bodyPr>
          <a:lstStyle>
            <a:lvl1pPr marL="0" indent="0" algn="ctr">
              <a:buNone/>
              <a:defRPr lang="ko-KR" altLang="en-US" sz="2026" dirty="0"/>
            </a:lvl1pPr>
          </a:lstStyle>
          <a:p>
            <a:pPr marL="0" lvl="0" algn="ctr"/>
            <a:r>
              <a:rPr lang="en-US" altLang="ko-KR" dirty="0"/>
              <a:t>Your Picture Here and</a:t>
            </a:r>
            <a:r>
              <a:rPr lang="ko-KR" altLang="en-US" dirty="0"/>
              <a:t> </a:t>
            </a:r>
            <a:r>
              <a:rPr lang="en-US" altLang="ko-KR" dirty="0"/>
              <a:t>Send to Back</a:t>
            </a:r>
            <a:endParaRPr lang="ko-KR" altLang="en-US" dirty="0"/>
          </a:p>
        </p:txBody>
      </p:sp>
    </p:spTree>
    <p:extLst>
      <p:ext uri="{BB962C8B-B14F-4D97-AF65-F5344CB8AC3E}">
        <p14:creationId xmlns:p14="http://schemas.microsoft.com/office/powerpoint/2010/main" val="6790454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ight Triangle 6">
            <a:extLst>
              <a:ext uri="{FF2B5EF4-FFF2-40B4-BE49-F238E27FC236}">
                <a16:creationId xmlns:a16="http://schemas.microsoft.com/office/drawing/2014/main" id="{C799BC25-D417-4C73-B2C4-29931EDB4E17}"/>
              </a:ext>
            </a:extLst>
          </p:cNvPr>
          <p:cNvSpPr/>
          <p:nvPr userDrawn="1"/>
        </p:nvSpPr>
        <p:spPr>
          <a:xfrm flipH="1">
            <a:off x="8647057" y="0"/>
            <a:ext cx="496957" cy="51435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8" name="Right Triangle 7">
            <a:extLst>
              <a:ext uri="{FF2B5EF4-FFF2-40B4-BE49-F238E27FC236}">
                <a16:creationId xmlns:a16="http://schemas.microsoft.com/office/drawing/2014/main" id="{9516CC41-AFE2-4E3E-9B13-C0FCCCE68BD6}"/>
              </a:ext>
            </a:extLst>
          </p:cNvPr>
          <p:cNvSpPr/>
          <p:nvPr userDrawn="1"/>
        </p:nvSpPr>
        <p:spPr>
          <a:xfrm flipV="1">
            <a:off x="13" y="-9498"/>
            <a:ext cx="496957" cy="5143500"/>
          </a:xfrm>
          <a:prstGeom prst="rtTriangl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23132063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BD9B00FC-5D6F-4C6C-A5C7-FB487AF9DE07}"/>
              </a:ext>
            </a:extLst>
          </p:cNvPr>
          <p:cNvCxnSpPr>
            <a:cxnSpLocks/>
          </p:cNvCxnSpPr>
          <p:nvPr userDrawn="1"/>
        </p:nvCxnSpPr>
        <p:spPr>
          <a:xfrm>
            <a:off x="114303" y="357188"/>
            <a:ext cx="8905875" cy="0"/>
          </a:xfrm>
          <a:prstGeom prst="line">
            <a:avLst/>
          </a:prstGeom>
          <a:ln w="317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7" name="Right Triangle 6">
            <a:extLst>
              <a:ext uri="{FF2B5EF4-FFF2-40B4-BE49-F238E27FC236}">
                <a16:creationId xmlns:a16="http://schemas.microsoft.com/office/drawing/2014/main" id="{A2E727C5-1C99-4AB1-AE5D-6E90D97EE8CC}"/>
              </a:ext>
            </a:extLst>
          </p:cNvPr>
          <p:cNvSpPr/>
          <p:nvPr userDrawn="1"/>
        </p:nvSpPr>
        <p:spPr>
          <a:xfrm flipV="1">
            <a:off x="0" y="0"/>
            <a:ext cx="1314450" cy="442913"/>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8" name="Right Triangle 7">
            <a:extLst>
              <a:ext uri="{FF2B5EF4-FFF2-40B4-BE49-F238E27FC236}">
                <a16:creationId xmlns:a16="http://schemas.microsoft.com/office/drawing/2014/main" id="{DCCAE1DC-5F97-4C23-813B-F7F9BA07765F}"/>
              </a:ext>
            </a:extLst>
          </p:cNvPr>
          <p:cNvSpPr/>
          <p:nvPr userDrawn="1"/>
        </p:nvSpPr>
        <p:spPr>
          <a:xfrm flipH="1">
            <a:off x="7829550" y="4700588"/>
            <a:ext cx="1314450" cy="442913"/>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9" name="Right Triangle 8">
            <a:extLst>
              <a:ext uri="{FF2B5EF4-FFF2-40B4-BE49-F238E27FC236}">
                <a16:creationId xmlns:a16="http://schemas.microsoft.com/office/drawing/2014/main" id="{40E02B57-7C39-402B-B54D-8E3DDD8D82FA}"/>
              </a:ext>
            </a:extLst>
          </p:cNvPr>
          <p:cNvSpPr/>
          <p:nvPr userDrawn="1"/>
        </p:nvSpPr>
        <p:spPr>
          <a:xfrm>
            <a:off x="0" y="4700588"/>
            <a:ext cx="1314450" cy="442913"/>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10" name="Right Triangle 9">
            <a:extLst>
              <a:ext uri="{FF2B5EF4-FFF2-40B4-BE49-F238E27FC236}">
                <a16:creationId xmlns:a16="http://schemas.microsoft.com/office/drawing/2014/main" id="{545D06D2-6317-4383-9C39-A2EC881389B2}"/>
              </a:ext>
            </a:extLst>
          </p:cNvPr>
          <p:cNvSpPr/>
          <p:nvPr userDrawn="1"/>
        </p:nvSpPr>
        <p:spPr>
          <a:xfrm flipH="1" flipV="1">
            <a:off x="7829550" y="0"/>
            <a:ext cx="1314450" cy="442913"/>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9770741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Agenda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75214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6" Type="http://schemas.openxmlformats.org/officeDocument/2006/relationships/theme" Target="../theme/theme2.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6" Type="http://schemas.openxmlformats.org/officeDocument/2006/relationships/theme" Target="../theme/theme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6" Type="http://schemas.openxmlformats.org/officeDocument/2006/relationships/theme" Target="../theme/theme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5576">
              <a:srgbClr val="90EAD1"/>
            </a:gs>
            <a:gs pos="33303">
              <a:srgbClr val="C0F3E5"/>
            </a:gs>
            <a:gs pos="10212">
              <a:srgbClr val="E2F9F3"/>
            </a:gs>
            <a:gs pos="0">
              <a:schemeClr val="accent1">
                <a:lumMod val="5000"/>
                <a:lumOff val="95000"/>
              </a:schemeClr>
            </a:gs>
            <a:gs pos="74000">
              <a:schemeClr val="accent1">
                <a:lumMod val="45000"/>
                <a:lumOff val="55000"/>
              </a:schemeClr>
            </a:gs>
            <a:gs pos="83000">
              <a:schemeClr val="accent1">
                <a:lumMod val="45000"/>
                <a:lumOff val="55000"/>
              </a:schemeClr>
            </a:gs>
            <a:gs pos="20972">
              <a:srgbClr val="D2F6EC"/>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0771E8B-6CA5-40B2-8038-0E112F3DAC1C}" type="datetimeFigureOut">
              <a:rPr lang="en-US" noProof="0" smtClean="0"/>
              <a:t>9/26/2024</a:t>
            </a:fld>
            <a:endParaRPr lang="en-US" noProof="0"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noProof="0"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F1556C4-DFC3-4611-A7CC-780699185E26}" type="slidenum">
              <a:rPr lang="en-US" noProof="0" smtClean="0"/>
              <a:t>‹#›</a:t>
            </a:fld>
            <a:endParaRPr lang="en-US" noProof="0" dirty="0"/>
          </a:p>
        </p:txBody>
      </p:sp>
    </p:spTree>
    <p:extLst>
      <p:ext uri="{BB962C8B-B14F-4D97-AF65-F5344CB8AC3E}">
        <p14:creationId xmlns:p14="http://schemas.microsoft.com/office/powerpoint/2010/main" val="631618596"/>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22" r:id="rId12"/>
    <p:sldLayoutId id="2147483726" r:id="rId13"/>
    <p:sldLayoutId id="2147483727" r:id="rId14"/>
    <p:sldLayoutId id="2147483803" r:id="rId15"/>
    <p:sldLayoutId id="2147483804" r:id="rId16"/>
    <p:sldLayoutId id="2147483805" r:id="rId17"/>
    <p:sldLayoutId id="2147483806" r:id="rId18"/>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5576">
              <a:srgbClr val="90EAD1"/>
            </a:gs>
            <a:gs pos="33303">
              <a:srgbClr val="C0F3E5"/>
            </a:gs>
            <a:gs pos="10212">
              <a:srgbClr val="E2F9F3"/>
            </a:gs>
            <a:gs pos="0">
              <a:schemeClr val="accent1">
                <a:lumMod val="5000"/>
                <a:lumOff val="95000"/>
              </a:schemeClr>
            </a:gs>
            <a:gs pos="74000">
              <a:schemeClr val="accent1">
                <a:lumMod val="45000"/>
                <a:lumOff val="55000"/>
              </a:schemeClr>
            </a:gs>
            <a:gs pos="83000">
              <a:schemeClr val="accent1">
                <a:lumMod val="45000"/>
                <a:lumOff val="55000"/>
              </a:schemeClr>
            </a:gs>
            <a:gs pos="20972">
              <a:srgbClr val="D2F6EC"/>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374650"/>
            <a:ext cx="8079582" cy="124364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7493" y="1508760"/>
            <a:ext cx="8065294" cy="28246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4350" y="4809336"/>
            <a:ext cx="3086100" cy="171450"/>
          </a:xfrm>
          <a:prstGeom prst="rect">
            <a:avLst/>
          </a:prstGeom>
        </p:spPr>
        <p:txBody>
          <a:bodyPr vert="horz" lIns="91440" tIns="45720" rIns="91440" bIns="45720" rtlCol="0" anchor="ctr"/>
          <a:lstStyle>
            <a:lvl1pPr algn="l">
              <a:defRPr sz="713">
                <a:solidFill>
                  <a:schemeClr val="tx1">
                    <a:alpha val="80000"/>
                  </a:schemeClr>
                </a:solidFill>
              </a:defRPr>
            </a:lvl1p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5" name="Footer Placeholder 4"/>
          <p:cNvSpPr>
            <a:spLocks noGrp="1"/>
          </p:cNvSpPr>
          <p:nvPr>
            <p:ph type="ftr" sz="quarter" idx="3"/>
          </p:nvPr>
        </p:nvSpPr>
        <p:spPr>
          <a:xfrm>
            <a:off x="514350" y="4916023"/>
            <a:ext cx="3771900" cy="171450"/>
          </a:xfrm>
          <a:prstGeom prst="rect">
            <a:avLst/>
          </a:prstGeom>
        </p:spPr>
        <p:txBody>
          <a:bodyPr vert="horz" lIns="91440" tIns="45720" rIns="91440" bIns="45720" rtlCol="0" anchor="ctr"/>
          <a:lstStyle>
            <a:lvl1pPr algn="l">
              <a:defRPr sz="713" cap="all" baseline="0">
                <a:solidFill>
                  <a:schemeClr val="tx1">
                    <a:alpha val="80000"/>
                  </a:schemeClr>
                </a:solidFill>
              </a:defRPr>
            </a:lvl1pPr>
          </a:lstStyle>
          <a:p>
            <a:endParaRPr lang="en-ZA">
              <a:solidFill>
                <a:prstClr val="black">
                  <a:alpha val="80000"/>
                </a:prstClr>
              </a:solidFill>
            </a:endParaRPr>
          </a:p>
        </p:txBody>
      </p:sp>
      <p:sp>
        <p:nvSpPr>
          <p:cNvPr id="6" name="Slide Number Placeholder 5"/>
          <p:cNvSpPr>
            <a:spLocks noGrp="1"/>
          </p:cNvSpPr>
          <p:nvPr>
            <p:ph type="sldNum" sz="quarter" idx="4"/>
          </p:nvPr>
        </p:nvSpPr>
        <p:spPr>
          <a:xfrm>
            <a:off x="6572945" y="4407310"/>
            <a:ext cx="2194560" cy="1047780"/>
          </a:xfrm>
          <a:prstGeom prst="rect">
            <a:avLst/>
          </a:prstGeom>
        </p:spPr>
        <p:txBody>
          <a:bodyPr vert="horz" lIns="91440" tIns="45720" rIns="91440" bIns="45720" rtlCol="0" anchor="b"/>
          <a:lstStyle>
            <a:lvl1pPr algn="r">
              <a:defRPr sz="7725" b="0">
                <a:ln>
                  <a:noFill/>
                </a:ln>
                <a:solidFill>
                  <a:schemeClr val="accent1">
                    <a:alpha val="25000"/>
                  </a:schemeClr>
                </a:solidFill>
                <a:latin typeface="+mj-lt"/>
              </a:defRPr>
            </a:lvl1p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1478939798"/>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685800" rtl="0" eaLnBrk="1" latinLnBrk="0" hangingPunct="1">
        <a:lnSpc>
          <a:spcPct val="85000"/>
        </a:lnSpc>
        <a:spcBef>
          <a:spcPct val="0"/>
        </a:spcBef>
        <a:buNone/>
        <a:defRPr sz="4050" kern="1200" spc="-90" baseline="0">
          <a:solidFill>
            <a:schemeClr val="accent1"/>
          </a:solidFill>
          <a:latin typeface="+mj-lt"/>
          <a:ea typeface="+mj-ea"/>
          <a:cs typeface="+mj-cs"/>
        </a:defRPr>
      </a:lvl1pPr>
    </p:titleStyle>
    <p:bodyStyle>
      <a:lvl1pPr marL="68580" indent="-68580" algn="l" defTabSz="685800" rtl="0" eaLnBrk="1" latinLnBrk="0" hangingPunct="1">
        <a:lnSpc>
          <a:spcPct val="85000"/>
        </a:lnSpc>
        <a:spcBef>
          <a:spcPts val="975"/>
        </a:spcBef>
        <a:buFont typeface="Arial" pitchFamily="34" charset="0"/>
        <a:buChar char=" "/>
        <a:defRPr sz="1800" kern="1200">
          <a:solidFill>
            <a:schemeClr val="tx1">
              <a:lumMod val="85000"/>
              <a:lumOff val="15000"/>
            </a:schemeClr>
          </a:solidFill>
          <a:latin typeface="+mn-lt"/>
          <a:ea typeface="+mn-ea"/>
          <a:cs typeface="+mn-cs"/>
        </a:defRPr>
      </a:lvl1pPr>
      <a:lvl2pPr marL="260604" indent="-257175" algn="l" defTabSz="685800" rtl="0" eaLnBrk="1" latinLnBrk="0" hangingPunct="1">
        <a:lnSpc>
          <a:spcPct val="85000"/>
        </a:lnSpc>
        <a:spcBef>
          <a:spcPts val="450"/>
        </a:spcBef>
        <a:buFont typeface="Arial" pitchFamily="34" charset="0"/>
        <a:buChar char=" "/>
        <a:defRPr sz="1800" kern="1200">
          <a:solidFill>
            <a:schemeClr val="tx1">
              <a:lumMod val="85000"/>
              <a:lumOff val="15000"/>
            </a:schemeClr>
          </a:solidFill>
          <a:latin typeface="+mn-lt"/>
          <a:ea typeface="+mn-ea"/>
          <a:cs typeface="+mn-cs"/>
        </a:defRPr>
      </a:lvl2pPr>
      <a:lvl3pPr marL="411480" indent="-411480" algn="l" defTabSz="685800" rtl="0" eaLnBrk="1" latinLnBrk="0" hangingPunct="1">
        <a:lnSpc>
          <a:spcPct val="85000"/>
        </a:lnSpc>
        <a:spcBef>
          <a:spcPts val="450"/>
        </a:spcBef>
        <a:buFont typeface="Arial" pitchFamily="34" charset="0"/>
        <a:buChar char=" "/>
        <a:defRPr sz="1500" i="1" kern="1200">
          <a:solidFill>
            <a:schemeClr val="tx1">
              <a:lumMod val="85000"/>
              <a:lumOff val="15000"/>
            </a:schemeClr>
          </a:solidFill>
          <a:latin typeface="+mn-lt"/>
          <a:ea typeface="+mn-ea"/>
          <a:cs typeface="+mn-cs"/>
        </a:defRPr>
      </a:lvl3pPr>
      <a:lvl4pPr marL="617220" indent="-61722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4pPr>
      <a:lvl5pPr marL="822960" indent="-82296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5pPr>
      <a:lvl6pPr marL="900000" indent="-17145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6pPr>
      <a:lvl7pPr marL="1050000" indent="-17145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7pPr>
      <a:lvl8pPr marL="1200000" indent="-17145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8pPr>
      <a:lvl9pPr marL="1350000" indent="-17145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5576">
              <a:srgbClr val="90EAD1"/>
            </a:gs>
            <a:gs pos="33303">
              <a:srgbClr val="C0F3E5"/>
            </a:gs>
            <a:gs pos="10212">
              <a:srgbClr val="E2F9F3"/>
            </a:gs>
            <a:gs pos="0">
              <a:schemeClr val="accent1">
                <a:lumMod val="5000"/>
                <a:lumOff val="95000"/>
              </a:schemeClr>
            </a:gs>
            <a:gs pos="74000">
              <a:schemeClr val="accent1">
                <a:lumMod val="45000"/>
                <a:lumOff val="55000"/>
              </a:schemeClr>
            </a:gs>
            <a:gs pos="83000">
              <a:schemeClr val="accent1">
                <a:lumMod val="45000"/>
                <a:lumOff val="55000"/>
              </a:schemeClr>
            </a:gs>
            <a:gs pos="20972">
              <a:srgbClr val="D2F6EC"/>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374650"/>
            <a:ext cx="8079582" cy="124364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7493" y="1508760"/>
            <a:ext cx="8065294" cy="28246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4350" y="4809336"/>
            <a:ext cx="3086100" cy="171450"/>
          </a:xfrm>
          <a:prstGeom prst="rect">
            <a:avLst/>
          </a:prstGeom>
        </p:spPr>
        <p:txBody>
          <a:bodyPr vert="horz" lIns="91440" tIns="45720" rIns="91440" bIns="45720" rtlCol="0" anchor="ctr"/>
          <a:lstStyle>
            <a:lvl1pPr algn="l">
              <a:defRPr sz="713">
                <a:solidFill>
                  <a:schemeClr val="tx1">
                    <a:alpha val="80000"/>
                  </a:schemeClr>
                </a:solidFill>
              </a:defRPr>
            </a:lvl1p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5" name="Footer Placeholder 4"/>
          <p:cNvSpPr>
            <a:spLocks noGrp="1"/>
          </p:cNvSpPr>
          <p:nvPr>
            <p:ph type="ftr" sz="quarter" idx="3"/>
          </p:nvPr>
        </p:nvSpPr>
        <p:spPr>
          <a:xfrm>
            <a:off x="514350" y="4916023"/>
            <a:ext cx="3771900" cy="171450"/>
          </a:xfrm>
          <a:prstGeom prst="rect">
            <a:avLst/>
          </a:prstGeom>
        </p:spPr>
        <p:txBody>
          <a:bodyPr vert="horz" lIns="91440" tIns="45720" rIns="91440" bIns="45720" rtlCol="0" anchor="ctr"/>
          <a:lstStyle>
            <a:lvl1pPr algn="l">
              <a:defRPr sz="713" cap="all" baseline="0">
                <a:solidFill>
                  <a:schemeClr val="tx1">
                    <a:alpha val="80000"/>
                  </a:schemeClr>
                </a:solidFill>
              </a:defRPr>
            </a:lvl1pPr>
          </a:lstStyle>
          <a:p>
            <a:endParaRPr lang="en-ZA">
              <a:solidFill>
                <a:prstClr val="black">
                  <a:alpha val="80000"/>
                </a:prstClr>
              </a:solidFill>
            </a:endParaRPr>
          </a:p>
        </p:txBody>
      </p:sp>
      <p:sp>
        <p:nvSpPr>
          <p:cNvPr id="6" name="Slide Number Placeholder 5"/>
          <p:cNvSpPr>
            <a:spLocks noGrp="1"/>
          </p:cNvSpPr>
          <p:nvPr>
            <p:ph type="sldNum" sz="quarter" idx="4"/>
          </p:nvPr>
        </p:nvSpPr>
        <p:spPr>
          <a:xfrm>
            <a:off x="6572945" y="4407310"/>
            <a:ext cx="2194560" cy="1047780"/>
          </a:xfrm>
          <a:prstGeom prst="rect">
            <a:avLst/>
          </a:prstGeom>
        </p:spPr>
        <p:txBody>
          <a:bodyPr vert="horz" lIns="91440" tIns="45720" rIns="91440" bIns="45720" rtlCol="0" anchor="b"/>
          <a:lstStyle>
            <a:lvl1pPr algn="r">
              <a:defRPr sz="7725" b="0">
                <a:ln>
                  <a:noFill/>
                </a:ln>
                <a:solidFill>
                  <a:schemeClr val="accent1">
                    <a:alpha val="25000"/>
                  </a:schemeClr>
                </a:solidFill>
                <a:latin typeface="+mj-lt"/>
              </a:defRPr>
            </a:lvl1p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1358123286"/>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685800" rtl="0" eaLnBrk="1" latinLnBrk="0" hangingPunct="1">
        <a:lnSpc>
          <a:spcPct val="85000"/>
        </a:lnSpc>
        <a:spcBef>
          <a:spcPct val="0"/>
        </a:spcBef>
        <a:buNone/>
        <a:defRPr sz="4050" kern="1200" spc="-90" baseline="0">
          <a:solidFill>
            <a:schemeClr val="accent1"/>
          </a:solidFill>
          <a:latin typeface="+mj-lt"/>
          <a:ea typeface="+mj-ea"/>
          <a:cs typeface="+mj-cs"/>
        </a:defRPr>
      </a:lvl1pPr>
    </p:titleStyle>
    <p:bodyStyle>
      <a:lvl1pPr marL="68580" indent="-68580" algn="l" defTabSz="685800" rtl="0" eaLnBrk="1" latinLnBrk="0" hangingPunct="1">
        <a:lnSpc>
          <a:spcPct val="85000"/>
        </a:lnSpc>
        <a:spcBef>
          <a:spcPts val="975"/>
        </a:spcBef>
        <a:buFont typeface="Arial" pitchFamily="34" charset="0"/>
        <a:buChar char=" "/>
        <a:defRPr sz="1800" kern="1200">
          <a:solidFill>
            <a:schemeClr val="tx1">
              <a:lumMod val="85000"/>
              <a:lumOff val="15000"/>
            </a:schemeClr>
          </a:solidFill>
          <a:latin typeface="+mn-lt"/>
          <a:ea typeface="+mn-ea"/>
          <a:cs typeface="+mn-cs"/>
        </a:defRPr>
      </a:lvl1pPr>
      <a:lvl2pPr marL="260604" indent="-257175" algn="l" defTabSz="685800" rtl="0" eaLnBrk="1" latinLnBrk="0" hangingPunct="1">
        <a:lnSpc>
          <a:spcPct val="85000"/>
        </a:lnSpc>
        <a:spcBef>
          <a:spcPts val="450"/>
        </a:spcBef>
        <a:buFont typeface="Arial" pitchFamily="34" charset="0"/>
        <a:buChar char=" "/>
        <a:defRPr sz="1800" kern="1200">
          <a:solidFill>
            <a:schemeClr val="tx1">
              <a:lumMod val="85000"/>
              <a:lumOff val="15000"/>
            </a:schemeClr>
          </a:solidFill>
          <a:latin typeface="+mn-lt"/>
          <a:ea typeface="+mn-ea"/>
          <a:cs typeface="+mn-cs"/>
        </a:defRPr>
      </a:lvl2pPr>
      <a:lvl3pPr marL="411480" indent="-411480" algn="l" defTabSz="685800" rtl="0" eaLnBrk="1" latinLnBrk="0" hangingPunct="1">
        <a:lnSpc>
          <a:spcPct val="85000"/>
        </a:lnSpc>
        <a:spcBef>
          <a:spcPts val="450"/>
        </a:spcBef>
        <a:buFont typeface="Arial" pitchFamily="34" charset="0"/>
        <a:buChar char=" "/>
        <a:defRPr sz="1500" i="1" kern="1200">
          <a:solidFill>
            <a:schemeClr val="tx1">
              <a:lumMod val="85000"/>
              <a:lumOff val="15000"/>
            </a:schemeClr>
          </a:solidFill>
          <a:latin typeface="+mn-lt"/>
          <a:ea typeface="+mn-ea"/>
          <a:cs typeface="+mn-cs"/>
        </a:defRPr>
      </a:lvl3pPr>
      <a:lvl4pPr marL="617220" indent="-61722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4pPr>
      <a:lvl5pPr marL="822960" indent="-82296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5pPr>
      <a:lvl6pPr marL="900000" indent="-17145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6pPr>
      <a:lvl7pPr marL="1050000" indent="-17145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7pPr>
      <a:lvl8pPr marL="1200000" indent="-17145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8pPr>
      <a:lvl9pPr marL="1350000" indent="-17145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5576">
              <a:srgbClr val="90EAD1"/>
            </a:gs>
            <a:gs pos="33303">
              <a:srgbClr val="C0F3E5"/>
            </a:gs>
            <a:gs pos="10212">
              <a:srgbClr val="E2F9F3"/>
            </a:gs>
            <a:gs pos="0">
              <a:schemeClr val="accent1">
                <a:lumMod val="5000"/>
                <a:lumOff val="95000"/>
              </a:schemeClr>
            </a:gs>
            <a:gs pos="74000">
              <a:schemeClr val="accent1">
                <a:lumMod val="45000"/>
                <a:lumOff val="55000"/>
              </a:schemeClr>
            </a:gs>
            <a:gs pos="83000">
              <a:schemeClr val="accent1">
                <a:lumMod val="45000"/>
                <a:lumOff val="55000"/>
              </a:schemeClr>
            </a:gs>
            <a:gs pos="20972">
              <a:srgbClr val="D2F6EC"/>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374650"/>
            <a:ext cx="8079582" cy="124364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7493" y="1508760"/>
            <a:ext cx="8065294" cy="28246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4350" y="4809336"/>
            <a:ext cx="3086100" cy="171450"/>
          </a:xfrm>
          <a:prstGeom prst="rect">
            <a:avLst/>
          </a:prstGeom>
        </p:spPr>
        <p:txBody>
          <a:bodyPr vert="horz" lIns="91440" tIns="45720" rIns="91440" bIns="45720" rtlCol="0" anchor="ctr"/>
          <a:lstStyle>
            <a:lvl1pPr algn="l">
              <a:defRPr sz="713">
                <a:solidFill>
                  <a:schemeClr val="tx1">
                    <a:alpha val="80000"/>
                  </a:schemeClr>
                </a:solidFill>
              </a:defRPr>
            </a:lvl1pPr>
          </a:lstStyle>
          <a:p>
            <a:fld id="{1D8BD707-D9CF-40AE-B4C6-C98DA3205C09}" type="datetimeFigureOut">
              <a:rPr lang="en-US" smtClean="0">
                <a:solidFill>
                  <a:prstClr val="black">
                    <a:alpha val="80000"/>
                  </a:prstClr>
                </a:solidFill>
              </a:rPr>
              <a:pPr/>
              <a:t>9/26/2024</a:t>
            </a:fld>
            <a:endParaRPr lang="en-US">
              <a:solidFill>
                <a:prstClr val="black">
                  <a:alpha val="80000"/>
                </a:prstClr>
              </a:solidFill>
            </a:endParaRPr>
          </a:p>
        </p:txBody>
      </p:sp>
      <p:sp>
        <p:nvSpPr>
          <p:cNvPr id="5" name="Footer Placeholder 4"/>
          <p:cNvSpPr>
            <a:spLocks noGrp="1"/>
          </p:cNvSpPr>
          <p:nvPr>
            <p:ph type="ftr" sz="quarter" idx="3"/>
          </p:nvPr>
        </p:nvSpPr>
        <p:spPr>
          <a:xfrm>
            <a:off x="514350" y="4916023"/>
            <a:ext cx="3771900" cy="171450"/>
          </a:xfrm>
          <a:prstGeom prst="rect">
            <a:avLst/>
          </a:prstGeom>
        </p:spPr>
        <p:txBody>
          <a:bodyPr vert="horz" lIns="91440" tIns="45720" rIns="91440" bIns="45720" rtlCol="0" anchor="ctr"/>
          <a:lstStyle>
            <a:lvl1pPr algn="l">
              <a:defRPr sz="713" cap="all" baseline="0">
                <a:solidFill>
                  <a:schemeClr val="tx1">
                    <a:alpha val="80000"/>
                  </a:schemeClr>
                </a:solidFill>
              </a:defRPr>
            </a:lvl1pPr>
          </a:lstStyle>
          <a:p>
            <a:endParaRPr lang="en-ZA">
              <a:solidFill>
                <a:prstClr val="black">
                  <a:alpha val="80000"/>
                </a:prstClr>
              </a:solidFill>
            </a:endParaRPr>
          </a:p>
        </p:txBody>
      </p:sp>
      <p:sp>
        <p:nvSpPr>
          <p:cNvPr id="6" name="Slide Number Placeholder 5"/>
          <p:cNvSpPr>
            <a:spLocks noGrp="1"/>
          </p:cNvSpPr>
          <p:nvPr>
            <p:ph type="sldNum" sz="quarter" idx="4"/>
          </p:nvPr>
        </p:nvSpPr>
        <p:spPr>
          <a:xfrm>
            <a:off x="6572945" y="4407310"/>
            <a:ext cx="2194560" cy="1047780"/>
          </a:xfrm>
          <a:prstGeom prst="rect">
            <a:avLst/>
          </a:prstGeom>
        </p:spPr>
        <p:txBody>
          <a:bodyPr vert="horz" lIns="91440" tIns="45720" rIns="91440" bIns="45720" rtlCol="0" anchor="b"/>
          <a:lstStyle>
            <a:lvl1pPr algn="r">
              <a:defRPr sz="7725" b="0">
                <a:ln>
                  <a:noFill/>
                </a:ln>
                <a:solidFill>
                  <a:schemeClr val="accent1">
                    <a:alpha val="25000"/>
                  </a:schemeClr>
                </a:solidFill>
                <a:latin typeface="+mj-lt"/>
              </a:defRPr>
            </a:lvl1pPr>
          </a:lstStyle>
          <a:p>
            <a:fld id="{B6F15528-21DE-4FAA-801E-634DDDAF4B2B}" type="slidenum">
              <a:rPr lang="en-ZA" smtClean="0">
                <a:solidFill>
                  <a:srgbClr val="50B4C8">
                    <a:alpha val="25000"/>
                  </a:srgbClr>
                </a:solidFill>
              </a:rPr>
              <a:pPr/>
              <a:t>‹#›</a:t>
            </a:fld>
            <a:endParaRPr lang="en-ZA">
              <a:solidFill>
                <a:srgbClr val="50B4C8">
                  <a:alpha val="25000"/>
                </a:srgbClr>
              </a:solidFill>
            </a:endParaRPr>
          </a:p>
        </p:txBody>
      </p:sp>
    </p:spTree>
    <p:extLst>
      <p:ext uri="{BB962C8B-B14F-4D97-AF65-F5344CB8AC3E}">
        <p14:creationId xmlns:p14="http://schemas.microsoft.com/office/powerpoint/2010/main" val="44787592"/>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685800" rtl="0" eaLnBrk="1" latinLnBrk="0" hangingPunct="1">
        <a:lnSpc>
          <a:spcPct val="85000"/>
        </a:lnSpc>
        <a:spcBef>
          <a:spcPct val="0"/>
        </a:spcBef>
        <a:buNone/>
        <a:defRPr sz="4050" kern="1200" spc="-90" baseline="0">
          <a:solidFill>
            <a:schemeClr val="accent1"/>
          </a:solidFill>
          <a:latin typeface="+mj-lt"/>
          <a:ea typeface="+mj-ea"/>
          <a:cs typeface="+mj-cs"/>
        </a:defRPr>
      </a:lvl1pPr>
    </p:titleStyle>
    <p:bodyStyle>
      <a:lvl1pPr marL="68580" indent="-68580" algn="l" defTabSz="685800" rtl="0" eaLnBrk="1" latinLnBrk="0" hangingPunct="1">
        <a:lnSpc>
          <a:spcPct val="85000"/>
        </a:lnSpc>
        <a:spcBef>
          <a:spcPts val="975"/>
        </a:spcBef>
        <a:buFont typeface="Arial" pitchFamily="34" charset="0"/>
        <a:buChar char=" "/>
        <a:defRPr sz="1800" kern="1200">
          <a:solidFill>
            <a:schemeClr val="tx1">
              <a:lumMod val="85000"/>
              <a:lumOff val="15000"/>
            </a:schemeClr>
          </a:solidFill>
          <a:latin typeface="+mn-lt"/>
          <a:ea typeface="+mn-ea"/>
          <a:cs typeface="+mn-cs"/>
        </a:defRPr>
      </a:lvl1pPr>
      <a:lvl2pPr marL="260604" indent="-257175" algn="l" defTabSz="685800" rtl="0" eaLnBrk="1" latinLnBrk="0" hangingPunct="1">
        <a:lnSpc>
          <a:spcPct val="85000"/>
        </a:lnSpc>
        <a:spcBef>
          <a:spcPts val="450"/>
        </a:spcBef>
        <a:buFont typeface="Arial" pitchFamily="34" charset="0"/>
        <a:buChar char=" "/>
        <a:defRPr sz="1800" kern="1200">
          <a:solidFill>
            <a:schemeClr val="tx1">
              <a:lumMod val="85000"/>
              <a:lumOff val="15000"/>
            </a:schemeClr>
          </a:solidFill>
          <a:latin typeface="+mn-lt"/>
          <a:ea typeface="+mn-ea"/>
          <a:cs typeface="+mn-cs"/>
        </a:defRPr>
      </a:lvl2pPr>
      <a:lvl3pPr marL="411480" indent="-411480" algn="l" defTabSz="685800" rtl="0" eaLnBrk="1" latinLnBrk="0" hangingPunct="1">
        <a:lnSpc>
          <a:spcPct val="85000"/>
        </a:lnSpc>
        <a:spcBef>
          <a:spcPts val="450"/>
        </a:spcBef>
        <a:buFont typeface="Arial" pitchFamily="34" charset="0"/>
        <a:buChar char=" "/>
        <a:defRPr sz="1500" i="1" kern="1200">
          <a:solidFill>
            <a:schemeClr val="tx1">
              <a:lumMod val="85000"/>
              <a:lumOff val="15000"/>
            </a:schemeClr>
          </a:solidFill>
          <a:latin typeface="+mn-lt"/>
          <a:ea typeface="+mn-ea"/>
          <a:cs typeface="+mn-cs"/>
        </a:defRPr>
      </a:lvl3pPr>
      <a:lvl4pPr marL="617220" indent="-61722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4pPr>
      <a:lvl5pPr marL="822960" indent="-82296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5pPr>
      <a:lvl6pPr marL="900000" indent="-17145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6pPr>
      <a:lvl7pPr marL="1050000" indent="-17145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7pPr>
      <a:lvl8pPr marL="1200000" indent="-17145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8pPr>
      <a:lvl9pPr marL="1350000" indent="-17145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1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12.xml"/><Relationship Id="rId1" Type="http://schemas.openxmlformats.org/officeDocument/2006/relationships/themeOverride" Target="../theme/themeOverr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F8F00E80-5A2E-473F-ABB2-37297796C9D9}"/>
              </a:ext>
            </a:extLst>
          </p:cNvPr>
          <p:cNvSpPr>
            <a:spLocks noGrp="1"/>
          </p:cNvSpPr>
          <p:nvPr>
            <p:ph type="body" sz="quarter" idx="14"/>
          </p:nvPr>
        </p:nvSpPr>
        <p:spPr>
          <a:xfrm>
            <a:off x="4511070" y="2767987"/>
            <a:ext cx="4361793" cy="1277828"/>
          </a:xfrm>
        </p:spPr>
        <p:txBody>
          <a:bodyPr/>
          <a:lstStyle/>
          <a:p>
            <a:r>
              <a:rPr lang="en-US" sz="2000" dirty="0"/>
              <a:t>Mombasa-Kenya</a:t>
            </a:r>
          </a:p>
          <a:p>
            <a:r>
              <a:rPr lang="en-US" sz="2000" dirty="0"/>
              <a:t>07-08 October 2024</a:t>
            </a:r>
          </a:p>
        </p:txBody>
      </p:sp>
      <p:sp>
        <p:nvSpPr>
          <p:cNvPr id="5" name="Rectangle 3">
            <a:extLst>
              <a:ext uri="{FF2B5EF4-FFF2-40B4-BE49-F238E27FC236}">
                <a16:creationId xmlns:a16="http://schemas.microsoft.com/office/drawing/2014/main" id="{BD6209F7-B80D-4098-B27C-8F5308CFFC91}"/>
              </a:ext>
              <a:ext uri="{C183D7F6-B498-43B3-948B-1728B52AA6E4}">
                <adec:decorative xmlns:adec="http://schemas.microsoft.com/office/drawing/2017/decorative" val="1"/>
              </a:ext>
            </a:extLst>
          </p:cNvPr>
          <p:cNvSpPr/>
          <p:nvPr/>
        </p:nvSpPr>
        <p:spPr>
          <a:xfrm>
            <a:off x="4572000" y="2161672"/>
            <a:ext cx="4300863" cy="427814"/>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3"/>
          <p:cNvSpPr>
            <a:spLocks noGrp="1"/>
          </p:cNvSpPr>
          <p:nvPr>
            <p:ph type="pic" sz="quarter" idx="13"/>
          </p:nvPr>
        </p:nvSpPr>
        <p:spPr/>
      </p:sp>
      <p:pic>
        <p:nvPicPr>
          <p:cNvPr id="7" name="Picture 6"/>
          <p:cNvPicPr>
            <a:picLocks noChangeAspect="1"/>
          </p:cNvPicPr>
          <p:nvPr/>
        </p:nvPicPr>
        <p:blipFill>
          <a:blip r:embed="rId3"/>
          <a:stretch>
            <a:fillRect/>
          </a:stretch>
        </p:blipFill>
        <p:spPr>
          <a:xfrm>
            <a:off x="0" y="0"/>
            <a:ext cx="4363452" cy="5143500"/>
          </a:xfrm>
          <a:prstGeom prst="rect">
            <a:avLst/>
          </a:prstGeom>
        </p:spPr>
      </p:pic>
      <p:sp>
        <p:nvSpPr>
          <p:cNvPr id="10" name="Title 9"/>
          <p:cNvSpPr>
            <a:spLocks noGrp="1"/>
          </p:cNvSpPr>
          <p:nvPr>
            <p:ph type="title"/>
          </p:nvPr>
        </p:nvSpPr>
        <p:spPr>
          <a:xfrm>
            <a:off x="4363452" y="1123944"/>
            <a:ext cx="4801438" cy="859227"/>
          </a:xfrm>
        </p:spPr>
        <p:txBody>
          <a:bodyPr/>
          <a:lstStyle/>
          <a:p>
            <a:pPr lvl="0" algn="ctr">
              <a:spcBef>
                <a:spcPts val="750"/>
              </a:spcBef>
            </a:pPr>
            <a:r>
              <a:rPr lang="en-US" sz="2400" dirty="0">
                <a:solidFill>
                  <a:prstClr val="black">
                    <a:lumMod val="75000"/>
                    <a:lumOff val="25000"/>
                  </a:prstClr>
                </a:solidFill>
                <a:ea typeface="+mn-ea"/>
                <a:cs typeface="Arial" panose="020B0604020202020204" pitchFamily="34" charset="0"/>
              </a:rPr>
              <a:t>THIRD PROJECT TECHNICAL COMMITTEE MEETING ON CONSERVING AQUATIC BIODIVERSITY IN AFRICAN BLUE ECONOMY</a:t>
            </a:r>
            <a:br>
              <a:rPr lang="en-US" sz="2000" dirty="0">
                <a:solidFill>
                  <a:prstClr val="black">
                    <a:lumMod val="75000"/>
                    <a:lumOff val="25000"/>
                  </a:prstClr>
                </a:solidFill>
                <a:ea typeface="+mn-ea"/>
                <a:cs typeface="Arial" panose="020B0604020202020204" pitchFamily="34" charset="0"/>
              </a:rPr>
            </a:br>
            <a:endParaRPr lang="en-ZA" dirty="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2462164" cy="834832"/>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78" y="4045816"/>
            <a:ext cx="1597005" cy="1081588"/>
          </a:xfrm>
          <a:prstGeom prst="rect">
            <a:avLst/>
          </a:prstGeom>
        </p:spPr>
      </p:pic>
      <p:pic>
        <p:nvPicPr>
          <p:cNvPr id="13" name="Picture 12">
            <a:extLst>
              <a:ext uri="{FF2B5EF4-FFF2-40B4-BE49-F238E27FC236}">
                <a16:creationId xmlns:a16="http://schemas.microsoft.com/office/drawing/2014/main" id="{0123E88A-0C32-498D-825F-EC1BCC880B35}"/>
              </a:ext>
            </a:extLst>
          </p:cNvPr>
          <p:cNvPicPr>
            <a:picLocks noChangeAspect="1"/>
          </p:cNvPicPr>
          <p:nvPr/>
        </p:nvPicPr>
        <p:blipFill>
          <a:blip r:embed="rId6"/>
          <a:stretch>
            <a:fillRect/>
          </a:stretch>
        </p:blipFill>
        <p:spPr>
          <a:xfrm>
            <a:off x="4440203" y="4291634"/>
            <a:ext cx="1673277" cy="807248"/>
          </a:xfrm>
          <a:prstGeom prst="rect">
            <a:avLst/>
          </a:prstGeom>
        </p:spPr>
      </p:pic>
      <p:pic>
        <p:nvPicPr>
          <p:cNvPr id="14" name="Picture 13">
            <a:extLst>
              <a:ext uri="{FF2B5EF4-FFF2-40B4-BE49-F238E27FC236}">
                <a16:creationId xmlns:a16="http://schemas.microsoft.com/office/drawing/2014/main" id="{4CD314B8-B276-C2A7-8B6C-32C48F65B9A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04197" y="4268436"/>
            <a:ext cx="1290439" cy="789372"/>
          </a:xfrm>
          <a:prstGeom prst="rect">
            <a:avLst/>
          </a:prstGeom>
        </p:spPr>
      </p:pic>
      <p:pic>
        <p:nvPicPr>
          <p:cNvPr id="15" name="Picture 14">
            <a:extLst>
              <a:ext uri="{FF2B5EF4-FFF2-40B4-BE49-F238E27FC236}">
                <a16:creationId xmlns:a16="http://schemas.microsoft.com/office/drawing/2014/main" id="{AC49E401-6F8C-410B-11F0-7C43217DEF5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5724" t="29891" r="8867" b="31335"/>
          <a:stretch/>
        </p:blipFill>
        <p:spPr bwMode="auto">
          <a:xfrm>
            <a:off x="7735613" y="4273397"/>
            <a:ext cx="1326292" cy="8072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647262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824FA1E2-9735-4369-A29F-8ADC14D68995}"/>
              </a:ext>
              <a:ext uri="{C183D7F6-B498-43B3-948B-1728B52AA6E4}">
                <adec:decorative xmlns:adec="http://schemas.microsoft.com/office/drawing/2017/decorative" val="1"/>
              </a:ext>
            </a:extLst>
          </p:cNvPr>
          <p:cNvSpPr/>
          <p:nvPr/>
        </p:nvSpPr>
        <p:spPr>
          <a:xfrm>
            <a:off x="704338" y="3570234"/>
            <a:ext cx="7585016" cy="1090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4">
            <a:extLst>
              <a:ext uri="{FF2B5EF4-FFF2-40B4-BE49-F238E27FC236}">
                <a16:creationId xmlns:a16="http://schemas.microsoft.com/office/drawing/2014/main" id="{924DC964-4921-4B0E-9752-8D14F691F961}"/>
              </a:ext>
              <a:ext uri="{C183D7F6-B498-43B3-948B-1728B52AA6E4}">
                <adec:decorative xmlns:adec="http://schemas.microsoft.com/office/drawing/2017/decorative" val="1"/>
              </a:ext>
            </a:extLst>
          </p:cNvPr>
          <p:cNvSpPr/>
          <p:nvPr/>
        </p:nvSpPr>
        <p:spPr>
          <a:xfrm>
            <a:off x="528825" y="3770313"/>
            <a:ext cx="7499457" cy="1184489"/>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CEBD1"/>
              </a:solidFill>
            </a:endParaRPr>
          </a:p>
        </p:txBody>
      </p:sp>
      <p:sp>
        <p:nvSpPr>
          <p:cNvPr id="3" name="Title 2">
            <a:extLst>
              <a:ext uri="{FF2B5EF4-FFF2-40B4-BE49-F238E27FC236}">
                <a16:creationId xmlns:a16="http://schemas.microsoft.com/office/drawing/2014/main" id="{4FA6BD62-D3B9-4E60-9E60-7DE3D14DC68B}"/>
              </a:ext>
            </a:extLst>
          </p:cNvPr>
          <p:cNvSpPr>
            <a:spLocks noGrp="1"/>
          </p:cNvSpPr>
          <p:nvPr>
            <p:ph type="title"/>
          </p:nvPr>
        </p:nvSpPr>
        <p:spPr>
          <a:xfrm>
            <a:off x="908158" y="3770313"/>
            <a:ext cx="7499457" cy="830997"/>
          </a:xfrm>
        </p:spPr>
        <p:txBody>
          <a:bodyPr/>
          <a:lstStyle/>
          <a:p>
            <a:r>
              <a:rPr lang="en-US" sz="2800" b="1" dirty="0"/>
              <a:t>CONSULTANCY TO DEVELOP A GENDER PLAN OF ACTION </a:t>
            </a:r>
            <a:r>
              <a:rPr lang="en-US" sz="2800" dirty="0"/>
              <a:t>FOR NGO’S IN SMALL SCALE FISHERIES</a:t>
            </a:r>
            <a:br>
              <a:rPr lang="en-US" sz="2800" dirty="0"/>
            </a:br>
            <a:endParaRPr lang="en-US" sz="2800" dirty="0"/>
          </a:p>
        </p:txBody>
      </p:sp>
      <p:sp>
        <p:nvSpPr>
          <p:cNvPr id="4" name="Text Placeholder 3">
            <a:extLst>
              <a:ext uri="{FF2B5EF4-FFF2-40B4-BE49-F238E27FC236}">
                <a16:creationId xmlns:a16="http://schemas.microsoft.com/office/drawing/2014/main" id="{58106B7B-AC00-464E-A749-C7519A25596B}"/>
              </a:ext>
            </a:extLst>
          </p:cNvPr>
          <p:cNvSpPr>
            <a:spLocks noGrp="1"/>
          </p:cNvSpPr>
          <p:nvPr>
            <p:ph type="body" sz="quarter" idx="11"/>
          </p:nvPr>
        </p:nvSpPr>
        <p:spPr>
          <a:xfrm>
            <a:off x="107553" y="126125"/>
            <a:ext cx="7384023" cy="460978"/>
          </a:xfrm>
        </p:spPr>
        <p:txBody>
          <a:bodyPr>
            <a:noAutofit/>
          </a:bodyPr>
          <a:lstStyle/>
          <a:p>
            <a:r>
              <a:rPr lang="en-US" sz="2800" b="1" dirty="0">
                <a:cs typeface="TH SarabunPSK"/>
              </a:rPr>
              <a:t>Presentation by: Ms. Zintle Lushaba - South Africa</a:t>
            </a:r>
          </a:p>
        </p:txBody>
      </p:sp>
      <p:sp>
        <p:nvSpPr>
          <p:cNvPr id="8" name="Title 5">
            <a:extLst>
              <a:ext uri="{FF2B5EF4-FFF2-40B4-BE49-F238E27FC236}">
                <a16:creationId xmlns:a16="http://schemas.microsoft.com/office/drawing/2014/main" id="{8EA0CC5B-49C2-4100-8FCE-B3ED01A99D96}"/>
              </a:ext>
            </a:extLst>
          </p:cNvPr>
          <p:cNvSpPr txBox="1">
            <a:spLocks/>
          </p:cNvSpPr>
          <p:nvPr/>
        </p:nvSpPr>
        <p:spPr>
          <a:xfrm>
            <a:off x="4772154" y="4064379"/>
            <a:ext cx="3753722" cy="859227"/>
          </a:xfrm>
          <a:prstGeom prst="rect">
            <a:avLst/>
          </a:prstGeom>
        </p:spPr>
        <p:txBody>
          <a:bodyPr vert="horz" lIns="91440" tIns="45720" rIns="91440" bIns="45720" rtlCol="0" anchor="t">
            <a:noAutofit/>
          </a:bodyPr>
          <a:lstStyle>
            <a:lvl1pPr algn="ctr" defTabSz="685800" rtl="0" eaLnBrk="1" latinLnBrk="0" hangingPunct="1">
              <a:lnSpc>
                <a:spcPct val="90000"/>
              </a:lnSpc>
              <a:spcBef>
                <a:spcPct val="0"/>
              </a:spcBef>
              <a:buNone/>
              <a:defRPr sz="4800" kern="1200">
                <a:solidFill>
                  <a:schemeClr val="tx1"/>
                </a:solidFill>
                <a:latin typeface="Arial Black" panose="020B0A04020102020204" pitchFamily="34" charset="0"/>
                <a:ea typeface="+mj-ea"/>
                <a:cs typeface="+mj-cs"/>
              </a:defRPr>
            </a:lvl1pPr>
          </a:lstStyle>
          <a:p>
            <a:endParaRPr lang="en-US" sz="2000" dirty="0">
              <a:latin typeface="+mn-lt"/>
            </a:endParaRPr>
          </a:p>
        </p:txBody>
      </p:sp>
      <p:pic>
        <p:nvPicPr>
          <p:cNvPr id="17" name="Picture Placeholder 16"/>
          <p:cNvPicPr>
            <a:picLocks noGrp="1" noChangeAspect="1"/>
          </p:cNvPicPr>
          <p:nvPr>
            <p:ph type="pic" sz="quarter" idx="10"/>
          </p:nvPr>
        </p:nvPicPr>
        <p:blipFill>
          <a:blip r:embed="rId3"/>
          <a:srcRect t="16150" b="16150"/>
          <a:stretch>
            <a:fillRect/>
          </a:stretch>
        </p:blipFill>
        <p:spPr>
          <a:xfrm>
            <a:off x="107553" y="704193"/>
            <a:ext cx="4149137" cy="2866042"/>
          </a:xfrm>
          <a:prstGeom prst="rect">
            <a:avLst/>
          </a:prstGeom>
        </p:spPr>
      </p:pic>
      <p:sp>
        <p:nvSpPr>
          <p:cNvPr id="18" name="Title 2">
            <a:extLst>
              <a:ext uri="{FF2B5EF4-FFF2-40B4-BE49-F238E27FC236}">
                <a16:creationId xmlns:a16="http://schemas.microsoft.com/office/drawing/2014/main" id="{4FA6BD62-D3B9-4E60-9E60-7DE3D14DC68B}"/>
              </a:ext>
            </a:extLst>
          </p:cNvPr>
          <p:cNvSpPr txBox="1">
            <a:spLocks/>
          </p:cNvSpPr>
          <p:nvPr/>
        </p:nvSpPr>
        <p:spPr>
          <a:xfrm>
            <a:off x="4121508" y="1095431"/>
            <a:ext cx="4780754" cy="830997"/>
          </a:xfrm>
          <a:prstGeom prst="rect">
            <a:avLst/>
          </a:prstGeom>
        </p:spPr>
        <p:txBody>
          <a:bodyPr vert="horz" lIns="91440" tIns="45720" rIns="91440" bIns="45720" rtlCol="0" anchor="t">
            <a:noAutofit/>
          </a:bodyPr>
          <a:lstStyle>
            <a:lvl1pPr algn="ctr" defTabSz="685800" rtl="0" eaLnBrk="1" latinLnBrk="0" hangingPunct="1">
              <a:lnSpc>
                <a:spcPct val="90000"/>
              </a:lnSpc>
              <a:spcBef>
                <a:spcPct val="0"/>
              </a:spcBef>
              <a:buNone/>
              <a:defRPr sz="4800" kern="1200">
                <a:solidFill>
                  <a:schemeClr val="tx1"/>
                </a:solidFill>
                <a:latin typeface="Arial Black" panose="020B0A04020102020204" pitchFamily="34" charset="0"/>
                <a:ea typeface="+mj-ea"/>
                <a:cs typeface="+mj-cs"/>
              </a:defRPr>
            </a:lvl1pPr>
          </a:lstStyle>
          <a:p>
            <a:r>
              <a:rPr lang="en-US" sz="2800" b="1" dirty="0"/>
              <a:t>Professional </a:t>
            </a:r>
            <a:r>
              <a:rPr lang="en-US" sz="2800" b="1" dirty="0" err="1"/>
              <a:t>Town&amp;Regional</a:t>
            </a:r>
            <a:r>
              <a:rPr lang="en-US" sz="2800" b="1" dirty="0"/>
              <a:t>  Planner</a:t>
            </a:r>
          </a:p>
          <a:p>
            <a:endParaRPr lang="en-US" sz="2800" b="1" dirty="0"/>
          </a:p>
          <a:p>
            <a:r>
              <a:rPr lang="en-US" sz="2800" dirty="0">
                <a:latin typeface="Arial" panose="020B0604020202020204" pitchFamily="34" charset="0"/>
                <a:cs typeface="Arial" panose="020B0604020202020204" pitchFamily="34" charset="0"/>
              </a:rPr>
              <a:t>A/1847/2014 (SACPLAN)</a:t>
            </a:r>
          </a:p>
          <a:p>
            <a:endParaRPr lang="en-US" sz="2800" b="1" dirty="0"/>
          </a:p>
          <a:p>
            <a:br>
              <a:rPr lang="en-US" sz="2800" dirty="0"/>
            </a:br>
            <a:endParaRPr lang="en-US" sz="2800" dirty="0"/>
          </a:p>
        </p:txBody>
      </p:sp>
    </p:spTree>
    <p:extLst>
      <p:ext uri="{BB962C8B-B14F-4D97-AF65-F5344CB8AC3E}">
        <p14:creationId xmlns:p14="http://schemas.microsoft.com/office/powerpoint/2010/main" val="22002900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val 26">
            <a:extLst>
              <a:ext uri="{FF2B5EF4-FFF2-40B4-BE49-F238E27FC236}">
                <a16:creationId xmlns:a16="http://schemas.microsoft.com/office/drawing/2014/main" id="{CB92A8D2-DE9B-464C-8337-FDFA6C027DC6}"/>
              </a:ext>
            </a:extLst>
          </p:cNvPr>
          <p:cNvSpPr/>
          <p:nvPr/>
        </p:nvSpPr>
        <p:spPr>
          <a:xfrm>
            <a:off x="4150134" y="1593438"/>
            <a:ext cx="540000" cy="497260"/>
          </a:xfrm>
          <a:prstGeom prst="ellipse">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ko-KR" altLang="en-US" sz="2025">
              <a:solidFill>
                <a:prstClr val="black"/>
              </a:solidFill>
              <a:latin typeface="Calibri" panose="020F0502020204030204"/>
              <a:ea typeface="맑은 고딕" panose="020B0503020000020004" pitchFamily="34" charset="-127"/>
              <a:cs typeface="Arial" pitchFamily="34" charset="0"/>
            </a:endParaRPr>
          </a:p>
        </p:txBody>
      </p:sp>
      <p:sp>
        <p:nvSpPr>
          <p:cNvPr id="28" name="Oval 27">
            <a:extLst>
              <a:ext uri="{FF2B5EF4-FFF2-40B4-BE49-F238E27FC236}">
                <a16:creationId xmlns:a16="http://schemas.microsoft.com/office/drawing/2014/main" id="{A60D6209-8EDD-4CDD-979A-666BF59CCCD9}"/>
              </a:ext>
            </a:extLst>
          </p:cNvPr>
          <p:cNvSpPr/>
          <p:nvPr/>
        </p:nvSpPr>
        <p:spPr>
          <a:xfrm>
            <a:off x="4307525" y="3429685"/>
            <a:ext cx="540000" cy="539983"/>
          </a:xfrm>
          <a:prstGeom prst="ellipse">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ko-KR" altLang="en-US" sz="2025">
              <a:solidFill>
                <a:prstClr val="black"/>
              </a:solidFill>
              <a:latin typeface="Calibri" panose="020F0502020204030204"/>
              <a:ea typeface="맑은 고딕" panose="020B0503020000020004" pitchFamily="34" charset="-127"/>
              <a:cs typeface="Arial" pitchFamily="34" charset="0"/>
            </a:endParaRPr>
          </a:p>
        </p:txBody>
      </p:sp>
      <p:sp>
        <p:nvSpPr>
          <p:cNvPr id="29" name="Oval 28">
            <a:extLst>
              <a:ext uri="{FF2B5EF4-FFF2-40B4-BE49-F238E27FC236}">
                <a16:creationId xmlns:a16="http://schemas.microsoft.com/office/drawing/2014/main" id="{7D9F8EC8-5F6E-47CA-840A-07D5EFD5E51C}"/>
              </a:ext>
            </a:extLst>
          </p:cNvPr>
          <p:cNvSpPr/>
          <p:nvPr/>
        </p:nvSpPr>
        <p:spPr>
          <a:xfrm>
            <a:off x="4828644" y="119946"/>
            <a:ext cx="554720" cy="516144"/>
          </a:xfrm>
          <a:prstGeom prst="ellipse">
            <a:avLst/>
          </a:prstGeom>
          <a:solidFill>
            <a:schemeClr val="accent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ko-KR" altLang="en-US" sz="2025">
              <a:solidFill>
                <a:prstClr val="black"/>
              </a:solidFill>
              <a:latin typeface="Calibri" panose="020F0502020204030204"/>
              <a:ea typeface="맑은 고딕" panose="020B0503020000020004" pitchFamily="34" charset="-127"/>
              <a:cs typeface="Arial" pitchFamily="34" charset="0"/>
            </a:endParaRPr>
          </a:p>
        </p:txBody>
      </p:sp>
      <p:sp>
        <p:nvSpPr>
          <p:cNvPr id="30" name="Oval 29">
            <a:extLst>
              <a:ext uri="{FF2B5EF4-FFF2-40B4-BE49-F238E27FC236}">
                <a16:creationId xmlns:a16="http://schemas.microsoft.com/office/drawing/2014/main" id="{756FEA1F-88C2-4B94-899F-DFA5FB5E86CB}"/>
              </a:ext>
            </a:extLst>
          </p:cNvPr>
          <p:cNvSpPr/>
          <p:nvPr/>
        </p:nvSpPr>
        <p:spPr>
          <a:xfrm>
            <a:off x="3953541" y="2578360"/>
            <a:ext cx="540000" cy="539983"/>
          </a:xfrm>
          <a:prstGeom prst="ellipse">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ko-KR" altLang="en-US" sz="2025">
              <a:solidFill>
                <a:prstClr val="black"/>
              </a:solidFill>
              <a:latin typeface="Calibri" panose="020F0502020204030204"/>
              <a:ea typeface="맑은 고딕" panose="020B0503020000020004" pitchFamily="34" charset="-127"/>
              <a:cs typeface="Arial" pitchFamily="34" charset="0"/>
            </a:endParaRPr>
          </a:p>
        </p:txBody>
      </p:sp>
      <p:sp>
        <p:nvSpPr>
          <p:cNvPr id="31" name="Oval 30">
            <a:extLst>
              <a:ext uri="{FF2B5EF4-FFF2-40B4-BE49-F238E27FC236}">
                <a16:creationId xmlns:a16="http://schemas.microsoft.com/office/drawing/2014/main" id="{C470E61C-193B-4ADB-A4DB-32204F4AC2A0}"/>
              </a:ext>
            </a:extLst>
          </p:cNvPr>
          <p:cNvSpPr/>
          <p:nvPr/>
        </p:nvSpPr>
        <p:spPr>
          <a:xfrm>
            <a:off x="4523659" y="764545"/>
            <a:ext cx="540000" cy="539983"/>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ko-KR" altLang="en-US" sz="2025">
              <a:solidFill>
                <a:prstClr val="black"/>
              </a:solidFill>
              <a:latin typeface="Calibri" panose="020F0502020204030204"/>
              <a:ea typeface="맑은 고딕" panose="020B0503020000020004" pitchFamily="34" charset="-127"/>
              <a:cs typeface="Arial" pitchFamily="34" charset="0"/>
            </a:endParaRPr>
          </a:p>
        </p:txBody>
      </p:sp>
      <p:sp>
        <p:nvSpPr>
          <p:cNvPr id="2" name="TextBox 1">
            <a:extLst>
              <a:ext uri="{FF2B5EF4-FFF2-40B4-BE49-F238E27FC236}">
                <a16:creationId xmlns:a16="http://schemas.microsoft.com/office/drawing/2014/main" id="{809BAEDA-39C4-450C-B551-DF36B6DCB315}"/>
              </a:ext>
            </a:extLst>
          </p:cNvPr>
          <p:cNvSpPr txBox="1"/>
          <p:nvPr/>
        </p:nvSpPr>
        <p:spPr>
          <a:xfrm>
            <a:off x="4423920" y="3591748"/>
            <a:ext cx="366927" cy="323165"/>
          </a:xfrm>
          <a:prstGeom prst="rect">
            <a:avLst/>
          </a:prstGeom>
          <a:noFill/>
        </p:spPr>
        <p:txBody>
          <a:bodyPr wrap="square" rtlCol="0">
            <a:spAutoFit/>
          </a:bodyPr>
          <a:lstStyle/>
          <a:p>
            <a:pPr defTabSz="685800"/>
            <a:r>
              <a:rPr lang="en-US" sz="1500" b="1" dirty="0">
                <a:solidFill>
                  <a:prstClr val="white"/>
                </a:solidFill>
                <a:effectLst>
                  <a:outerShdw blurRad="38100" dist="38100" dir="2700000" algn="tl">
                    <a:srgbClr val="000000">
                      <a:alpha val="43137"/>
                    </a:srgbClr>
                  </a:outerShdw>
                </a:effectLst>
                <a:latin typeface="Georgia Pro Cond" panose="02040506050405020303" pitchFamily="18" charset="0"/>
                <a:ea typeface="Cambria" panose="02040503050406030204" pitchFamily="18" charset="0"/>
              </a:rPr>
              <a:t>5</a:t>
            </a:r>
            <a:endParaRPr lang="en-IN" sz="1500" b="1" dirty="0">
              <a:solidFill>
                <a:prstClr val="white"/>
              </a:solidFill>
              <a:effectLst>
                <a:outerShdw blurRad="38100" dist="38100" dir="2700000" algn="tl">
                  <a:srgbClr val="000000">
                    <a:alpha val="43137"/>
                  </a:srgbClr>
                </a:outerShdw>
              </a:effectLst>
              <a:latin typeface="Georgia Pro Cond" panose="02040506050405020303" pitchFamily="18" charset="0"/>
              <a:ea typeface="Cambria" panose="02040503050406030204" pitchFamily="18" charset="0"/>
            </a:endParaRPr>
          </a:p>
        </p:txBody>
      </p:sp>
      <p:sp>
        <p:nvSpPr>
          <p:cNvPr id="37" name="TextBox 36">
            <a:extLst>
              <a:ext uri="{FF2B5EF4-FFF2-40B4-BE49-F238E27FC236}">
                <a16:creationId xmlns:a16="http://schemas.microsoft.com/office/drawing/2014/main" id="{89A75193-09F8-482F-B781-AEF77029B94B}"/>
              </a:ext>
            </a:extLst>
          </p:cNvPr>
          <p:cNvSpPr txBox="1"/>
          <p:nvPr/>
        </p:nvSpPr>
        <p:spPr>
          <a:xfrm>
            <a:off x="4929466" y="167156"/>
            <a:ext cx="311287" cy="323165"/>
          </a:xfrm>
          <a:prstGeom prst="rect">
            <a:avLst/>
          </a:prstGeom>
          <a:noFill/>
        </p:spPr>
        <p:txBody>
          <a:bodyPr wrap="square" rtlCol="0">
            <a:spAutoFit/>
          </a:bodyPr>
          <a:lstStyle/>
          <a:p>
            <a:pPr defTabSz="685800"/>
            <a:r>
              <a:rPr lang="en-US" sz="1500" b="1" dirty="0">
                <a:solidFill>
                  <a:prstClr val="white"/>
                </a:solidFill>
                <a:effectLst>
                  <a:outerShdw blurRad="38100" dist="38100" dir="2700000" algn="tl">
                    <a:srgbClr val="000000">
                      <a:alpha val="43137"/>
                    </a:srgbClr>
                  </a:outerShdw>
                </a:effectLst>
                <a:latin typeface="Georgia Pro Cond" panose="02040506050405020303" pitchFamily="18" charset="0"/>
                <a:ea typeface="Cambria" panose="02040503050406030204" pitchFamily="18" charset="0"/>
              </a:rPr>
              <a:t>1</a:t>
            </a:r>
            <a:endParaRPr lang="en-IN" sz="1500" b="1" dirty="0">
              <a:solidFill>
                <a:prstClr val="white"/>
              </a:solidFill>
              <a:effectLst>
                <a:outerShdw blurRad="38100" dist="38100" dir="2700000" algn="tl">
                  <a:srgbClr val="000000">
                    <a:alpha val="43137"/>
                  </a:srgbClr>
                </a:outerShdw>
              </a:effectLst>
              <a:latin typeface="Georgia Pro Cond" panose="02040506050405020303" pitchFamily="18" charset="0"/>
              <a:ea typeface="Cambria" panose="02040503050406030204" pitchFamily="18" charset="0"/>
            </a:endParaRPr>
          </a:p>
        </p:txBody>
      </p:sp>
      <p:sp>
        <p:nvSpPr>
          <p:cNvPr id="38" name="TextBox 37">
            <a:extLst>
              <a:ext uri="{FF2B5EF4-FFF2-40B4-BE49-F238E27FC236}">
                <a16:creationId xmlns:a16="http://schemas.microsoft.com/office/drawing/2014/main" id="{EBC7C5AC-580B-4370-8E56-29954E6A8959}"/>
              </a:ext>
            </a:extLst>
          </p:cNvPr>
          <p:cNvSpPr txBox="1"/>
          <p:nvPr/>
        </p:nvSpPr>
        <p:spPr>
          <a:xfrm>
            <a:off x="4040078" y="2718546"/>
            <a:ext cx="366927" cy="323165"/>
          </a:xfrm>
          <a:prstGeom prst="rect">
            <a:avLst/>
          </a:prstGeom>
          <a:noFill/>
        </p:spPr>
        <p:txBody>
          <a:bodyPr wrap="square" rtlCol="0">
            <a:spAutoFit/>
          </a:bodyPr>
          <a:lstStyle/>
          <a:p>
            <a:pPr defTabSz="685800"/>
            <a:r>
              <a:rPr lang="en-US" sz="1500" b="1" dirty="0">
                <a:solidFill>
                  <a:prstClr val="white"/>
                </a:solidFill>
                <a:effectLst>
                  <a:outerShdw blurRad="38100" dist="38100" dir="2700000" algn="tl">
                    <a:srgbClr val="000000">
                      <a:alpha val="43137"/>
                    </a:srgbClr>
                  </a:outerShdw>
                </a:effectLst>
                <a:latin typeface="Georgia Pro Cond" panose="02040506050405020303" pitchFamily="18" charset="0"/>
                <a:ea typeface="Cambria" panose="02040503050406030204" pitchFamily="18" charset="0"/>
              </a:rPr>
              <a:t>4</a:t>
            </a:r>
            <a:endParaRPr lang="en-IN" sz="1500" b="1" dirty="0">
              <a:solidFill>
                <a:prstClr val="white"/>
              </a:solidFill>
              <a:effectLst>
                <a:outerShdw blurRad="38100" dist="38100" dir="2700000" algn="tl">
                  <a:srgbClr val="000000">
                    <a:alpha val="43137"/>
                  </a:srgbClr>
                </a:outerShdw>
              </a:effectLst>
              <a:latin typeface="Georgia Pro Cond" panose="02040506050405020303" pitchFamily="18" charset="0"/>
              <a:ea typeface="Cambria" panose="02040503050406030204" pitchFamily="18" charset="0"/>
            </a:endParaRPr>
          </a:p>
        </p:txBody>
      </p:sp>
      <p:sp>
        <p:nvSpPr>
          <p:cNvPr id="39" name="TextBox 38">
            <a:extLst>
              <a:ext uri="{FF2B5EF4-FFF2-40B4-BE49-F238E27FC236}">
                <a16:creationId xmlns:a16="http://schemas.microsoft.com/office/drawing/2014/main" id="{70C5588B-5323-4B64-93F0-EC31D892156D}"/>
              </a:ext>
            </a:extLst>
          </p:cNvPr>
          <p:cNvSpPr txBox="1"/>
          <p:nvPr/>
        </p:nvSpPr>
        <p:spPr>
          <a:xfrm>
            <a:off x="4645180" y="852908"/>
            <a:ext cx="366927" cy="323165"/>
          </a:xfrm>
          <a:prstGeom prst="rect">
            <a:avLst/>
          </a:prstGeom>
          <a:noFill/>
        </p:spPr>
        <p:txBody>
          <a:bodyPr wrap="square" rtlCol="0">
            <a:spAutoFit/>
          </a:bodyPr>
          <a:lstStyle/>
          <a:p>
            <a:pPr defTabSz="685800"/>
            <a:r>
              <a:rPr lang="en-US" sz="1500" b="1" dirty="0">
                <a:solidFill>
                  <a:prstClr val="white"/>
                </a:solidFill>
                <a:effectLst>
                  <a:outerShdw blurRad="38100" dist="38100" dir="2700000" algn="tl">
                    <a:srgbClr val="000000">
                      <a:alpha val="43137"/>
                    </a:srgbClr>
                  </a:outerShdw>
                </a:effectLst>
                <a:latin typeface="Georgia Pro Cond" panose="02040506050405020303" pitchFamily="18" charset="0"/>
                <a:ea typeface="Cambria" panose="02040503050406030204" pitchFamily="18" charset="0"/>
              </a:rPr>
              <a:t>2</a:t>
            </a:r>
            <a:endParaRPr lang="en-IN" sz="1500" b="1" dirty="0">
              <a:solidFill>
                <a:prstClr val="white"/>
              </a:solidFill>
              <a:effectLst>
                <a:outerShdw blurRad="38100" dist="38100" dir="2700000" algn="tl">
                  <a:srgbClr val="000000">
                    <a:alpha val="43137"/>
                  </a:srgbClr>
                </a:outerShdw>
              </a:effectLst>
              <a:latin typeface="Georgia Pro Cond" panose="02040506050405020303" pitchFamily="18" charset="0"/>
              <a:ea typeface="Cambria" panose="02040503050406030204" pitchFamily="18" charset="0"/>
            </a:endParaRPr>
          </a:p>
        </p:txBody>
      </p:sp>
      <p:sp>
        <p:nvSpPr>
          <p:cNvPr id="40" name="TextBox 39">
            <a:extLst>
              <a:ext uri="{FF2B5EF4-FFF2-40B4-BE49-F238E27FC236}">
                <a16:creationId xmlns:a16="http://schemas.microsoft.com/office/drawing/2014/main" id="{186B2B64-4CEB-4522-BD80-E2AB6EF13AA5}"/>
              </a:ext>
            </a:extLst>
          </p:cNvPr>
          <p:cNvSpPr txBox="1"/>
          <p:nvPr/>
        </p:nvSpPr>
        <p:spPr>
          <a:xfrm>
            <a:off x="4264592" y="1650381"/>
            <a:ext cx="419119" cy="323165"/>
          </a:xfrm>
          <a:prstGeom prst="rect">
            <a:avLst/>
          </a:prstGeom>
          <a:noFill/>
        </p:spPr>
        <p:txBody>
          <a:bodyPr wrap="square" rtlCol="0">
            <a:spAutoFit/>
          </a:bodyPr>
          <a:lstStyle/>
          <a:p>
            <a:pPr defTabSz="685800"/>
            <a:r>
              <a:rPr lang="en-US" sz="1500" b="1" dirty="0">
                <a:solidFill>
                  <a:prstClr val="white"/>
                </a:solidFill>
                <a:effectLst>
                  <a:outerShdw blurRad="38100" dist="38100" dir="2700000" algn="tl">
                    <a:srgbClr val="000000">
                      <a:alpha val="43137"/>
                    </a:srgbClr>
                  </a:outerShdw>
                </a:effectLst>
                <a:latin typeface="Georgia Pro Cond" panose="02040506050405020303" pitchFamily="18" charset="0"/>
                <a:ea typeface="Cambria" panose="02040503050406030204" pitchFamily="18" charset="0"/>
              </a:rPr>
              <a:t>3</a:t>
            </a:r>
            <a:endParaRPr lang="en-IN" sz="1500" b="1" dirty="0">
              <a:solidFill>
                <a:prstClr val="white"/>
              </a:solidFill>
              <a:effectLst>
                <a:outerShdw blurRad="38100" dist="38100" dir="2700000" algn="tl">
                  <a:srgbClr val="000000">
                    <a:alpha val="43137"/>
                  </a:srgbClr>
                </a:outerShdw>
              </a:effectLst>
              <a:latin typeface="Georgia Pro Cond" panose="02040506050405020303" pitchFamily="18" charset="0"/>
              <a:ea typeface="Cambria" panose="02040503050406030204" pitchFamily="18" charset="0"/>
            </a:endParaRPr>
          </a:p>
        </p:txBody>
      </p:sp>
      <p:sp>
        <p:nvSpPr>
          <p:cNvPr id="43" name="Oval 42">
            <a:extLst>
              <a:ext uri="{FF2B5EF4-FFF2-40B4-BE49-F238E27FC236}">
                <a16:creationId xmlns:a16="http://schemas.microsoft.com/office/drawing/2014/main" id="{5322E3DC-B581-4ECC-9DEF-79B2906E5C34}"/>
              </a:ext>
            </a:extLst>
          </p:cNvPr>
          <p:cNvSpPr/>
          <p:nvPr/>
        </p:nvSpPr>
        <p:spPr>
          <a:xfrm>
            <a:off x="6516202" y="708040"/>
            <a:ext cx="2455276" cy="2455276"/>
          </a:xfrm>
          <a:prstGeom prst="ellipse">
            <a:avLst/>
          </a:prstGeom>
          <a:solidFill>
            <a:schemeClr val="bg1">
              <a:alpha val="88000"/>
            </a:schemeClr>
          </a:solidFill>
          <a:ln>
            <a:noFill/>
          </a:ln>
          <a:effectLst>
            <a:outerShdw blurRad="63500" sx="102000" sy="102000" algn="ctr"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IN" sz="1350">
              <a:solidFill>
                <a:prstClr val="white"/>
              </a:solidFill>
              <a:latin typeface="Calibri" panose="020F0502020204030204"/>
            </a:endParaRPr>
          </a:p>
        </p:txBody>
      </p:sp>
      <p:grpSp>
        <p:nvGrpSpPr>
          <p:cNvPr id="50" name="Group 49">
            <a:extLst>
              <a:ext uri="{FF2B5EF4-FFF2-40B4-BE49-F238E27FC236}">
                <a16:creationId xmlns:a16="http://schemas.microsoft.com/office/drawing/2014/main" id="{3DEC174C-545E-4BF4-94E5-07C960513DFD}"/>
              </a:ext>
            </a:extLst>
          </p:cNvPr>
          <p:cNvGrpSpPr/>
          <p:nvPr/>
        </p:nvGrpSpPr>
        <p:grpSpPr>
          <a:xfrm>
            <a:off x="6842028" y="1439388"/>
            <a:ext cx="1850186" cy="1015663"/>
            <a:chOff x="9122705" y="1857532"/>
            <a:chExt cx="2466914" cy="1354217"/>
          </a:xfrm>
        </p:grpSpPr>
        <p:sp>
          <p:nvSpPr>
            <p:cNvPr id="44" name="TextBox 43">
              <a:extLst>
                <a:ext uri="{FF2B5EF4-FFF2-40B4-BE49-F238E27FC236}">
                  <a16:creationId xmlns:a16="http://schemas.microsoft.com/office/drawing/2014/main" id="{44477E24-D021-40B2-BDE0-B3F5742ED067}"/>
                </a:ext>
              </a:extLst>
            </p:cNvPr>
            <p:cNvSpPr txBox="1"/>
            <p:nvPr/>
          </p:nvSpPr>
          <p:spPr>
            <a:xfrm>
              <a:off x="9122705" y="1857532"/>
              <a:ext cx="2466914" cy="954108"/>
            </a:xfrm>
            <a:prstGeom prst="rect">
              <a:avLst/>
            </a:prstGeom>
            <a:noFill/>
            <a:effectLst>
              <a:outerShdw blurRad="50800" dist="38100" dir="8100000" algn="tr" rotWithShape="0">
                <a:prstClr val="black">
                  <a:alpha val="45000"/>
                </a:prstClr>
              </a:outerShdw>
            </a:effectLst>
          </p:spPr>
          <p:txBody>
            <a:bodyPr wrap="none" rtlCol="0">
              <a:spAutoFit/>
            </a:bodyPr>
            <a:lstStyle/>
            <a:p>
              <a:pPr defTabSz="685800"/>
              <a:r>
                <a:rPr lang="en-US" sz="4050" dirty="0">
                  <a:solidFill>
                    <a:prstClr val="black"/>
                  </a:solidFill>
                  <a:latin typeface="Cambria" panose="02040503050406030204" pitchFamily="18" charset="0"/>
                  <a:ea typeface="Cambria" panose="02040503050406030204" pitchFamily="18" charset="0"/>
                </a:rPr>
                <a:t>Agenda</a:t>
              </a:r>
              <a:endParaRPr lang="en-IN" sz="4050" dirty="0">
                <a:solidFill>
                  <a:prstClr val="black"/>
                </a:solidFill>
                <a:latin typeface="Cambria" panose="02040503050406030204" pitchFamily="18" charset="0"/>
                <a:ea typeface="Cambria" panose="02040503050406030204" pitchFamily="18" charset="0"/>
              </a:endParaRPr>
            </a:p>
          </p:txBody>
        </p:sp>
        <p:sp>
          <p:nvSpPr>
            <p:cNvPr id="52" name="TextBox 51">
              <a:extLst>
                <a:ext uri="{FF2B5EF4-FFF2-40B4-BE49-F238E27FC236}">
                  <a16:creationId xmlns:a16="http://schemas.microsoft.com/office/drawing/2014/main" id="{DD5C3561-4B28-412B-9396-6E70898800CA}"/>
                </a:ext>
              </a:extLst>
            </p:cNvPr>
            <p:cNvSpPr txBox="1"/>
            <p:nvPr/>
          </p:nvSpPr>
          <p:spPr>
            <a:xfrm>
              <a:off x="9252286" y="2780862"/>
              <a:ext cx="2147085" cy="430887"/>
            </a:xfrm>
            <a:prstGeom prst="rect">
              <a:avLst/>
            </a:prstGeom>
            <a:noFill/>
            <a:effectLst>
              <a:outerShdw blurRad="50800" dist="38100" dir="8100000" algn="tr" rotWithShape="0">
                <a:prstClr val="black">
                  <a:alpha val="45000"/>
                </a:prstClr>
              </a:outerShdw>
            </a:effectLst>
          </p:spPr>
          <p:txBody>
            <a:bodyPr wrap="none" rtlCol="0">
              <a:spAutoFit/>
            </a:bodyPr>
            <a:lstStyle/>
            <a:p>
              <a:pPr algn="ctr" defTabSz="685800"/>
              <a:r>
                <a:rPr lang="en-US" sz="1500" dirty="0">
                  <a:solidFill>
                    <a:srgbClr val="01BBC2">
                      <a:lumMod val="75000"/>
                    </a:srgbClr>
                  </a:solidFill>
                  <a:latin typeface="Cambria" panose="02040503050406030204" pitchFamily="18" charset="0"/>
                  <a:ea typeface="Cambria" panose="02040503050406030204" pitchFamily="18" charset="0"/>
                </a:rPr>
                <a:t>Online Marketing</a:t>
              </a:r>
              <a:endParaRPr lang="en-IN" sz="1500" dirty="0">
                <a:solidFill>
                  <a:srgbClr val="01BBC2">
                    <a:lumMod val="75000"/>
                  </a:srgbClr>
                </a:solidFill>
                <a:latin typeface="Cambria" panose="02040503050406030204" pitchFamily="18" charset="0"/>
                <a:ea typeface="Cambria" panose="02040503050406030204" pitchFamily="18" charset="0"/>
              </a:endParaRPr>
            </a:p>
          </p:txBody>
        </p:sp>
      </p:grpSp>
      <p:pic>
        <p:nvPicPr>
          <p:cNvPr id="18" name="Picture Placeholder 17" descr="A close up of a computer keyboard&#10;&#10;Description automatically generated">
            <a:extLst>
              <a:ext uri="{FF2B5EF4-FFF2-40B4-BE49-F238E27FC236}">
                <a16:creationId xmlns:a16="http://schemas.microsoft.com/office/drawing/2014/main" id="{0196825C-2E53-4FD0-8DA3-1F20A95A2EFD}"/>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24658" r="24658"/>
          <a:stretch/>
        </p:blipFill>
        <p:spPr/>
      </p:pic>
      <p:sp>
        <p:nvSpPr>
          <p:cNvPr id="42" name="TextBox 41">
            <a:extLst>
              <a:ext uri="{FF2B5EF4-FFF2-40B4-BE49-F238E27FC236}">
                <a16:creationId xmlns:a16="http://schemas.microsoft.com/office/drawing/2014/main" id="{A1312D4A-B3A3-486A-B71D-7051D280A41D}"/>
              </a:ext>
            </a:extLst>
          </p:cNvPr>
          <p:cNvSpPr txBox="1"/>
          <p:nvPr/>
        </p:nvSpPr>
        <p:spPr>
          <a:xfrm>
            <a:off x="3210567" y="21431"/>
            <a:ext cx="1945343" cy="669414"/>
          </a:xfrm>
          <a:prstGeom prst="rect">
            <a:avLst/>
          </a:prstGeom>
          <a:noFill/>
        </p:spPr>
        <p:txBody>
          <a:bodyPr wrap="square" rtlCol="0">
            <a:spAutoFit/>
          </a:bodyPr>
          <a:lstStyle/>
          <a:p>
            <a:pPr lvl="0" defTabSz="685800">
              <a:lnSpc>
                <a:spcPct val="150000"/>
              </a:lnSpc>
              <a:spcBef>
                <a:spcPts val="750"/>
              </a:spcBef>
            </a:pPr>
            <a:r>
              <a:rPr lang="en-US" dirty="0">
                <a:solidFill>
                  <a:schemeClr val="accent4">
                    <a:lumMod val="75000"/>
                  </a:schemeClr>
                </a:solidFill>
                <a:latin typeface="Arial Black" panose="020B0A04020102020204" pitchFamily="34" charset="0"/>
                <a:ea typeface="Gadugi" panose="020B0502040204020203" pitchFamily="34" charset="0"/>
              </a:rPr>
              <a:t>Background</a:t>
            </a:r>
          </a:p>
          <a:p>
            <a:pPr algn="r" defTabSz="685800"/>
            <a:endParaRPr lang="en-US" sz="1050" b="1" dirty="0">
              <a:solidFill>
                <a:srgbClr val="934584">
                  <a:lumMod val="75000"/>
                </a:srgbClr>
              </a:solidFill>
              <a:latin typeface="Verdana" panose="020B0604030504040204" pitchFamily="34" charset="0"/>
              <a:ea typeface="Verdana" panose="020B0604030504040204" pitchFamily="34" charset="0"/>
            </a:endParaRPr>
          </a:p>
        </p:txBody>
      </p:sp>
      <p:sp>
        <p:nvSpPr>
          <p:cNvPr id="54" name="TextBox 53">
            <a:extLst>
              <a:ext uri="{FF2B5EF4-FFF2-40B4-BE49-F238E27FC236}">
                <a16:creationId xmlns:a16="http://schemas.microsoft.com/office/drawing/2014/main" id="{73DCE461-4B2E-4B15-80A9-452CEA5E8477}"/>
              </a:ext>
            </a:extLst>
          </p:cNvPr>
          <p:cNvSpPr txBox="1"/>
          <p:nvPr/>
        </p:nvSpPr>
        <p:spPr>
          <a:xfrm>
            <a:off x="1974328" y="717434"/>
            <a:ext cx="2664758" cy="507831"/>
          </a:xfrm>
          <a:prstGeom prst="rect">
            <a:avLst/>
          </a:prstGeom>
          <a:noFill/>
        </p:spPr>
        <p:txBody>
          <a:bodyPr wrap="square" rtlCol="0">
            <a:spAutoFit/>
          </a:bodyPr>
          <a:lstStyle>
            <a:defPPr>
              <a:defRPr lang="en-US"/>
            </a:defPPr>
            <a:lvl1pPr lvl="0" defTabSz="685800">
              <a:lnSpc>
                <a:spcPct val="150000"/>
              </a:lnSpc>
              <a:spcBef>
                <a:spcPts val="750"/>
              </a:spcBef>
              <a:defRPr>
                <a:solidFill>
                  <a:schemeClr val="accent4">
                    <a:lumMod val="75000"/>
                  </a:schemeClr>
                </a:solidFill>
                <a:latin typeface="Arial Black" panose="020B0A04020102020204" pitchFamily="34" charset="0"/>
                <a:ea typeface="Gadugi" panose="020B0502040204020203" pitchFamily="34" charset="0"/>
              </a:defRPr>
            </a:lvl1pPr>
          </a:lstStyle>
          <a:p>
            <a:r>
              <a:rPr lang="en-US" dirty="0"/>
              <a:t>Project objectives</a:t>
            </a:r>
          </a:p>
        </p:txBody>
      </p:sp>
      <p:sp>
        <p:nvSpPr>
          <p:cNvPr id="57" name="TextBox 56">
            <a:extLst>
              <a:ext uri="{FF2B5EF4-FFF2-40B4-BE49-F238E27FC236}">
                <a16:creationId xmlns:a16="http://schemas.microsoft.com/office/drawing/2014/main" id="{F941409E-2C1A-4B1A-B4BA-AB4CD9908EA1}"/>
              </a:ext>
            </a:extLst>
          </p:cNvPr>
          <p:cNvSpPr txBox="1"/>
          <p:nvPr/>
        </p:nvSpPr>
        <p:spPr>
          <a:xfrm>
            <a:off x="1760004" y="1560739"/>
            <a:ext cx="2547521" cy="464743"/>
          </a:xfrm>
          <a:prstGeom prst="rect">
            <a:avLst/>
          </a:prstGeom>
          <a:noFill/>
        </p:spPr>
        <p:txBody>
          <a:bodyPr wrap="square" rtlCol="0">
            <a:spAutoFit/>
          </a:bodyPr>
          <a:lstStyle>
            <a:defPPr>
              <a:defRPr lang="en-US"/>
            </a:defPPr>
            <a:lvl1pPr lvl="0" defTabSz="685800">
              <a:lnSpc>
                <a:spcPct val="150000"/>
              </a:lnSpc>
              <a:spcBef>
                <a:spcPts val="750"/>
              </a:spcBef>
              <a:defRPr>
                <a:solidFill>
                  <a:schemeClr val="accent4">
                    <a:lumMod val="75000"/>
                  </a:schemeClr>
                </a:solidFill>
                <a:latin typeface="Arial Black" panose="020B0A04020102020204" pitchFamily="34" charset="0"/>
                <a:ea typeface="Gadugi" panose="020B0502040204020203" pitchFamily="34" charset="0"/>
              </a:defRPr>
            </a:lvl1pPr>
          </a:lstStyle>
          <a:p>
            <a:r>
              <a:rPr lang="en-US" dirty="0"/>
              <a:t>Project work plan</a:t>
            </a:r>
          </a:p>
        </p:txBody>
      </p:sp>
      <p:sp>
        <p:nvSpPr>
          <p:cNvPr id="60" name="TextBox 59">
            <a:extLst>
              <a:ext uri="{FF2B5EF4-FFF2-40B4-BE49-F238E27FC236}">
                <a16:creationId xmlns:a16="http://schemas.microsoft.com/office/drawing/2014/main" id="{F42BC115-133C-427A-947E-3C048EF34D3B}"/>
              </a:ext>
            </a:extLst>
          </p:cNvPr>
          <p:cNvSpPr txBox="1"/>
          <p:nvPr/>
        </p:nvSpPr>
        <p:spPr>
          <a:xfrm>
            <a:off x="1518341" y="2709893"/>
            <a:ext cx="2705200" cy="507831"/>
          </a:xfrm>
          <a:prstGeom prst="rect">
            <a:avLst/>
          </a:prstGeom>
          <a:noFill/>
        </p:spPr>
        <p:txBody>
          <a:bodyPr wrap="square" rtlCol="0">
            <a:spAutoFit/>
          </a:bodyPr>
          <a:lstStyle/>
          <a:p>
            <a:pPr lvl="0" defTabSz="685800">
              <a:lnSpc>
                <a:spcPct val="150000"/>
              </a:lnSpc>
              <a:spcBef>
                <a:spcPts val="750"/>
              </a:spcBef>
            </a:pPr>
            <a:r>
              <a:rPr lang="en-US" dirty="0">
                <a:solidFill>
                  <a:schemeClr val="accent4">
                    <a:lumMod val="75000"/>
                  </a:schemeClr>
                </a:solidFill>
                <a:latin typeface="Arial Black" panose="020B0A04020102020204" pitchFamily="34" charset="0"/>
                <a:ea typeface="Gadugi" panose="020B0502040204020203" pitchFamily="34" charset="0"/>
              </a:rPr>
              <a:t>Expected outputs</a:t>
            </a:r>
          </a:p>
        </p:txBody>
      </p:sp>
      <p:sp>
        <p:nvSpPr>
          <p:cNvPr id="63" name="TextBox 62">
            <a:extLst>
              <a:ext uri="{FF2B5EF4-FFF2-40B4-BE49-F238E27FC236}">
                <a16:creationId xmlns:a16="http://schemas.microsoft.com/office/drawing/2014/main" id="{AA6F315C-36A0-4087-B527-6B4B093433D2}"/>
              </a:ext>
            </a:extLst>
          </p:cNvPr>
          <p:cNvSpPr txBox="1"/>
          <p:nvPr/>
        </p:nvSpPr>
        <p:spPr>
          <a:xfrm>
            <a:off x="1553574" y="3520958"/>
            <a:ext cx="2727735" cy="464743"/>
          </a:xfrm>
          <a:prstGeom prst="rect">
            <a:avLst/>
          </a:prstGeom>
          <a:noFill/>
        </p:spPr>
        <p:txBody>
          <a:bodyPr wrap="square" rtlCol="0">
            <a:spAutoFit/>
          </a:bodyPr>
          <a:lstStyle>
            <a:defPPr>
              <a:defRPr lang="en-US"/>
            </a:defPPr>
            <a:lvl1pPr lvl="0" defTabSz="685800">
              <a:lnSpc>
                <a:spcPct val="150000"/>
              </a:lnSpc>
              <a:spcBef>
                <a:spcPts val="750"/>
              </a:spcBef>
              <a:defRPr>
                <a:solidFill>
                  <a:schemeClr val="accent4">
                    <a:lumMod val="75000"/>
                  </a:schemeClr>
                </a:solidFill>
                <a:latin typeface="Arial Black" panose="020B0A04020102020204" pitchFamily="34" charset="0"/>
                <a:ea typeface="Gadugi" panose="020B0502040204020203" pitchFamily="34" charset="0"/>
              </a:defRPr>
            </a:lvl1pPr>
          </a:lstStyle>
          <a:p>
            <a:r>
              <a:rPr lang="en-US" dirty="0"/>
              <a:t>Progress on outputs</a:t>
            </a:r>
          </a:p>
        </p:txBody>
      </p:sp>
      <p:sp>
        <p:nvSpPr>
          <p:cNvPr id="22" name="TextBox 21">
            <a:extLst>
              <a:ext uri="{FF2B5EF4-FFF2-40B4-BE49-F238E27FC236}">
                <a16:creationId xmlns:a16="http://schemas.microsoft.com/office/drawing/2014/main" id="{C24F0C11-71E2-4779-94FF-D8EEA7027412}"/>
              </a:ext>
            </a:extLst>
          </p:cNvPr>
          <p:cNvSpPr txBox="1"/>
          <p:nvPr/>
        </p:nvSpPr>
        <p:spPr>
          <a:xfrm>
            <a:off x="6017654" y="3396261"/>
            <a:ext cx="2627995" cy="830997"/>
          </a:xfrm>
          <a:prstGeom prst="rect">
            <a:avLst/>
          </a:prstGeom>
          <a:noFill/>
        </p:spPr>
        <p:txBody>
          <a:bodyPr wrap="square" rtlCol="0">
            <a:spAutoFit/>
          </a:bodyPr>
          <a:lstStyle/>
          <a:p>
            <a:pPr algn="ctr" defTabSz="685800"/>
            <a:r>
              <a:rPr lang="en-US" sz="2400" dirty="0">
                <a:solidFill>
                  <a:prstClr val="black"/>
                </a:solidFill>
                <a:latin typeface="Georgia" panose="02040502050405020303" pitchFamily="18" charset="0"/>
              </a:rPr>
              <a:t>PRESENTATION OUTLINE</a:t>
            </a:r>
            <a:endParaRPr lang="en-US" sz="2400" dirty="0">
              <a:solidFill>
                <a:prstClr val="black"/>
              </a:solidFill>
              <a:latin typeface="Verdana" panose="020B0604030504040204" pitchFamily="34" charset="0"/>
              <a:ea typeface="Verdana" panose="020B0604030504040204" pitchFamily="34" charset="0"/>
            </a:endParaRPr>
          </a:p>
        </p:txBody>
      </p:sp>
      <p:cxnSp>
        <p:nvCxnSpPr>
          <p:cNvPr id="25" name="Straight Connector 24">
            <a:extLst>
              <a:ext uri="{FF2B5EF4-FFF2-40B4-BE49-F238E27FC236}">
                <a16:creationId xmlns:a16="http://schemas.microsoft.com/office/drawing/2014/main" id="{FC0815FA-0F94-4A8E-98D6-FC7375C0B4A4}"/>
              </a:ext>
            </a:extLst>
          </p:cNvPr>
          <p:cNvCxnSpPr/>
          <p:nvPr/>
        </p:nvCxnSpPr>
        <p:spPr>
          <a:xfrm>
            <a:off x="6191871" y="4334098"/>
            <a:ext cx="227956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Oval 48">
            <a:extLst>
              <a:ext uri="{FF2B5EF4-FFF2-40B4-BE49-F238E27FC236}">
                <a16:creationId xmlns:a16="http://schemas.microsoft.com/office/drawing/2014/main" id="{A60D6209-8EDD-4CDD-979A-666BF59CCCD9}"/>
              </a:ext>
            </a:extLst>
          </p:cNvPr>
          <p:cNvSpPr/>
          <p:nvPr/>
        </p:nvSpPr>
        <p:spPr>
          <a:xfrm>
            <a:off x="4714239" y="4227258"/>
            <a:ext cx="540000" cy="539983"/>
          </a:xfrm>
          <a:prstGeom prst="ellipse">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ko-KR" altLang="en-US" sz="2025">
              <a:solidFill>
                <a:prstClr val="black"/>
              </a:solidFill>
              <a:latin typeface="Calibri" panose="020F0502020204030204"/>
              <a:ea typeface="맑은 고딕" panose="020B0503020000020004" pitchFamily="34" charset="-127"/>
              <a:cs typeface="Arial" pitchFamily="34" charset="0"/>
            </a:endParaRPr>
          </a:p>
        </p:txBody>
      </p:sp>
      <p:sp>
        <p:nvSpPr>
          <p:cNvPr id="51" name="TextBox 50">
            <a:extLst>
              <a:ext uri="{FF2B5EF4-FFF2-40B4-BE49-F238E27FC236}">
                <a16:creationId xmlns:a16="http://schemas.microsoft.com/office/drawing/2014/main" id="{809BAEDA-39C4-450C-B551-DF36B6DCB315}"/>
              </a:ext>
            </a:extLst>
          </p:cNvPr>
          <p:cNvSpPr txBox="1"/>
          <p:nvPr/>
        </p:nvSpPr>
        <p:spPr>
          <a:xfrm>
            <a:off x="4826363" y="4319592"/>
            <a:ext cx="366927" cy="323165"/>
          </a:xfrm>
          <a:prstGeom prst="rect">
            <a:avLst/>
          </a:prstGeom>
          <a:noFill/>
        </p:spPr>
        <p:txBody>
          <a:bodyPr wrap="square" rtlCol="0">
            <a:spAutoFit/>
          </a:bodyPr>
          <a:lstStyle/>
          <a:p>
            <a:pPr defTabSz="685800"/>
            <a:r>
              <a:rPr lang="en-US" sz="1500" b="1" dirty="0">
                <a:solidFill>
                  <a:prstClr val="white"/>
                </a:solidFill>
                <a:effectLst>
                  <a:outerShdw blurRad="38100" dist="38100" dir="2700000" algn="tl">
                    <a:srgbClr val="000000">
                      <a:alpha val="43137"/>
                    </a:srgbClr>
                  </a:outerShdw>
                </a:effectLst>
                <a:latin typeface="Georgia Pro Cond" panose="02040506050405020303" pitchFamily="18" charset="0"/>
                <a:ea typeface="Cambria" panose="02040503050406030204" pitchFamily="18" charset="0"/>
              </a:rPr>
              <a:t>6</a:t>
            </a:r>
            <a:endParaRPr lang="en-IN" sz="1500" b="1" dirty="0">
              <a:solidFill>
                <a:prstClr val="white"/>
              </a:solidFill>
              <a:effectLst>
                <a:outerShdw blurRad="38100" dist="38100" dir="2700000" algn="tl">
                  <a:srgbClr val="000000">
                    <a:alpha val="43137"/>
                  </a:srgbClr>
                </a:outerShdw>
              </a:effectLst>
              <a:latin typeface="Georgia Pro Cond" panose="02040506050405020303" pitchFamily="18" charset="0"/>
              <a:ea typeface="Cambria" panose="02040503050406030204" pitchFamily="18" charset="0"/>
            </a:endParaRPr>
          </a:p>
        </p:txBody>
      </p:sp>
      <p:sp>
        <p:nvSpPr>
          <p:cNvPr id="53" name="TextBox 52">
            <a:extLst>
              <a:ext uri="{FF2B5EF4-FFF2-40B4-BE49-F238E27FC236}">
                <a16:creationId xmlns:a16="http://schemas.microsoft.com/office/drawing/2014/main" id="{AA6F315C-36A0-4087-B527-6B4B093433D2}"/>
              </a:ext>
            </a:extLst>
          </p:cNvPr>
          <p:cNvSpPr txBox="1"/>
          <p:nvPr/>
        </p:nvSpPr>
        <p:spPr>
          <a:xfrm>
            <a:off x="3333851" y="4334098"/>
            <a:ext cx="1702221" cy="507831"/>
          </a:xfrm>
          <a:prstGeom prst="rect">
            <a:avLst/>
          </a:prstGeom>
          <a:noFill/>
        </p:spPr>
        <p:txBody>
          <a:bodyPr wrap="square" rtlCol="0">
            <a:spAutoFit/>
          </a:bodyPr>
          <a:lstStyle>
            <a:defPPr>
              <a:defRPr lang="en-US"/>
            </a:defPPr>
            <a:lvl1pPr lvl="0" defTabSz="685800">
              <a:lnSpc>
                <a:spcPct val="150000"/>
              </a:lnSpc>
              <a:spcBef>
                <a:spcPts val="750"/>
              </a:spcBef>
              <a:defRPr>
                <a:solidFill>
                  <a:schemeClr val="accent4">
                    <a:lumMod val="75000"/>
                  </a:schemeClr>
                </a:solidFill>
                <a:latin typeface="Arial Black" panose="020B0A04020102020204" pitchFamily="34" charset="0"/>
                <a:ea typeface="Gadugi" panose="020B0502040204020203" pitchFamily="34" charset="0"/>
              </a:defRPr>
            </a:lvl1pPr>
          </a:lstStyle>
          <a:p>
            <a:r>
              <a:rPr lang="en-US" dirty="0"/>
              <a:t>Findings</a:t>
            </a:r>
          </a:p>
        </p:txBody>
      </p:sp>
    </p:spTree>
    <p:extLst>
      <p:ext uri="{BB962C8B-B14F-4D97-AF65-F5344CB8AC3E}">
        <p14:creationId xmlns:p14="http://schemas.microsoft.com/office/powerpoint/2010/main" val="13733137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Oval 42">
            <a:extLst>
              <a:ext uri="{FF2B5EF4-FFF2-40B4-BE49-F238E27FC236}">
                <a16:creationId xmlns:a16="http://schemas.microsoft.com/office/drawing/2014/main" id="{5322E3DC-B581-4ECC-9DEF-79B2906E5C34}"/>
              </a:ext>
            </a:extLst>
          </p:cNvPr>
          <p:cNvSpPr/>
          <p:nvPr/>
        </p:nvSpPr>
        <p:spPr>
          <a:xfrm>
            <a:off x="6516202" y="708040"/>
            <a:ext cx="2455276" cy="2455276"/>
          </a:xfrm>
          <a:prstGeom prst="ellipse">
            <a:avLst/>
          </a:prstGeom>
          <a:solidFill>
            <a:schemeClr val="bg1">
              <a:alpha val="88000"/>
            </a:schemeClr>
          </a:solidFill>
          <a:ln>
            <a:noFill/>
          </a:ln>
          <a:effectLst>
            <a:outerShdw blurRad="63500" sx="102000" sy="102000" algn="ctr"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IN" sz="1350">
              <a:solidFill>
                <a:prstClr val="white"/>
              </a:solidFill>
              <a:latin typeface="Calibri" panose="020F0502020204030204"/>
            </a:endParaRPr>
          </a:p>
        </p:txBody>
      </p:sp>
      <p:grpSp>
        <p:nvGrpSpPr>
          <p:cNvPr id="50" name="Group 49">
            <a:extLst>
              <a:ext uri="{FF2B5EF4-FFF2-40B4-BE49-F238E27FC236}">
                <a16:creationId xmlns:a16="http://schemas.microsoft.com/office/drawing/2014/main" id="{3DEC174C-545E-4BF4-94E5-07C960513DFD}"/>
              </a:ext>
            </a:extLst>
          </p:cNvPr>
          <p:cNvGrpSpPr/>
          <p:nvPr/>
        </p:nvGrpSpPr>
        <p:grpSpPr>
          <a:xfrm>
            <a:off x="6842028" y="1439388"/>
            <a:ext cx="1850186" cy="1015663"/>
            <a:chOff x="9122705" y="1857532"/>
            <a:chExt cx="2466914" cy="1354217"/>
          </a:xfrm>
        </p:grpSpPr>
        <p:sp>
          <p:nvSpPr>
            <p:cNvPr id="44" name="TextBox 43">
              <a:extLst>
                <a:ext uri="{FF2B5EF4-FFF2-40B4-BE49-F238E27FC236}">
                  <a16:creationId xmlns:a16="http://schemas.microsoft.com/office/drawing/2014/main" id="{44477E24-D021-40B2-BDE0-B3F5742ED067}"/>
                </a:ext>
              </a:extLst>
            </p:cNvPr>
            <p:cNvSpPr txBox="1"/>
            <p:nvPr/>
          </p:nvSpPr>
          <p:spPr>
            <a:xfrm>
              <a:off x="9122705" y="1857532"/>
              <a:ext cx="2466914" cy="954108"/>
            </a:xfrm>
            <a:prstGeom prst="rect">
              <a:avLst/>
            </a:prstGeom>
            <a:noFill/>
            <a:effectLst>
              <a:outerShdw blurRad="50800" dist="38100" dir="8100000" algn="tr" rotWithShape="0">
                <a:prstClr val="black">
                  <a:alpha val="45000"/>
                </a:prstClr>
              </a:outerShdw>
            </a:effectLst>
          </p:spPr>
          <p:txBody>
            <a:bodyPr wrap="none" rtlCol="0">
              <a:spAutoFit/>
            </a:bodyPr>
            <a:lstStyle/>
            <a:p>
              <a:pPr defTabSz="685800"/>
              <a:r>
                <a:rPr lang="en-US" sz="4050" dirty="0">
                  <a:solidFill>
                    <a:prstClr val="black"/>
                  </a:solidFill>
                  <a:latin typeface="Cambria" panose="02040503050406030204" pitchFamily="18" charset="0"/>
                  <a:ea typeface="Cambria" panose="02040503050406030204" pitchFamily="18" charset="0"/>
                </a:rPr>
                <a:t>Agenda</a:t>
              </a:r>
              <a:endParaRPr lang="en-IN" sz="4050" dirty="0">
                <a:solidFill>
                  <a:prstClr val="black"/>
                </a:solidFill>
                <a:latin typeface="Cambria" panose="02040503050406030204" pitchFamily="18" charset="0"/>
                <a:ea typeface="Cambria" panose="02040503050406030204" pitchFamily="18" charset="0"/>
              </a:endParaRPr>
            </a:p>
          </p:txBody>
        </p:sp>
        <p:sp>
          <p:nvSpPr>
            <p:cNvPr id="52" name="TextBox 51">
              <a:extLst>
                <a:ext uri="{FF2B5EF4-FFF2-40B4-BE49-F238E27FC236}">
                  <a16:creationId xmlns:a16="http://schemas.microsoft.com/office/drawing/2014/main" id="{DD5C3561-4B28-412B-9396-6E70898800CA}"/>
                </a:ext>
              </a:extLst>
            </p:cNvPr>
            <p:cNvSpPr txBox="1"/>
            <p:nvPr/>
          </p:nvSpPr>
          <p:spPr>
            <a:xfrm>
              <a:off x="9252286" y="2780862"/>
              <a:ext cx="2147085" cy="430887"/>
            </a:xfrm>
            <a:prstGeom prst="rect">
              <a:avLst/>
            </a:prstGeom>
            <a:noFill/>
            <a:effectLst>
              <a:outerShdw blurRad="50800" dist="38100" dir="8100000" algn="tr" rotWithShape="0">
                <a:prstClr val="black">
                  <a:alpha val="45000"/>
                </a:prstClr>
              </a:outerShdw>
            </a:effectLst>
          </p:spPr>
          <p:txBody>
            <a:bodyPr wrap="none" rtlCol="0">
              <a:spAutoFit/>
            </a:bodyPr>
            <a:lstStyle/>
            <a:p>
              <a:pPr algn="ctr" defTabSz="685800"/>
              <a:r>
                <a:rPr lang="en-US" sz="1500" dirty="0">
                  <a:solidFill>
                    <a:srgbClr val="01BBC2">
                      <a:lumMod val="75000"/>
                    </a:srgbClr>
                  </a:solidFill>
                  <a:latin typeface="Cambria" panose="02040503050406030204" pitchFamily="18" charset="0"/>
                  <a:ea typeface="Cambria" panose="02040503050406030204" pitchFamily="18" charset="0"/>
                </a:rPr>
                <a:t>Online Marketing</a:t>
              </a:r>
              <a:endParaRPr lang="en-IN" sz="1500" dirty="0">
                <a:solidFill>
                  <a:srgbClr val="01BBC2">
                    <a:lumMod val="75000"/>
                  </a:srgbClr>
                </a:solidFill>
                <a:latin typeface="Cambria" panose="02040503050406030204" pitchFamily="18" charset="0"/>
                <a:ea typeface="Cambria" panose="02040503050406030204" pitchFamily="18" charset="0"/>
              </a:endParaRPr>
            </a:p>
          </p:txBody>
        </p:sp>
      </p:grpSp>
      <p:pic>
        <p:nvPicPr>
          <p:cNvPr id="18" name="Picture Placeholder 17" descr="A close up of a computer keyboard&#10;&#10;Description automatically generated">
            <a:extLst>
              <a:ext uri="{FF2B5EF4-FFF2-40B4-BE49-F238E27FC236}">
                <a16:creationId xmlns:a16="http://schemas.microsoft.com/office/drawing/2014/main" id="{0196825C-2E53-4FD0-8DA3-1F20A95A2EFD}"/>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24658" r="24658"/>
          <a:stretch/>
        </p:blipFill>
        <p:spPr/>
      </p:pic>
      <p:sp>
        <p:nvSpPr>
          <p:cNvPr id="22" name="TextBox 21">
            <a:extLst>
              <a:ext uri="{FF2B5EF4-FFF2-40B4-BE49-F238E27FC236}">
                <a16:creationId xmlns:a16="http://schemas.microsoft.com/office/drawing/2014/main" id="{C24F0C11-71E2-4779-94FF-D8EEA7027412}"/>
              </a:ext>
            </a:extLst>
          </p:cNvPr>
          <p:cNvSpPr txBox="1"/>
          <p:nvPr/>
        </p:nvSpPr>
        <p:spPr>
          <a:xfrm>
            <a:off x="6017654" y="3396261"/>
            <a:ext cx="2627995" cy="830997"/>
          </a:xfrm>
          <a:prstGeom prst="rect">
            <a:avLst/>
          </a:prstGeom>
          <a:noFill/>
        </p:spPr>
        <p:txBody>
          <a:bodyPr wrap="square" rtlCol="0">
            <a:spAutoFit/>
          </a:bodyPr>
          <a:lstStyle/>
          <a:p>
            <a:pPr algn="ctr" defTabSz="685800"/>
            <a:r>
              <a:rPr lang="en-US" sz="2400" dirty="0">
                <a:solidFill>
                  <a:prstClr val="black"/>
                </a:solidFill>
                <a:latin typeface="Georgia" panose="02040502050405020303" pitchFamily="18" charset="0"/>
              </a:rPr>
              <a:t>PRESENTATION OUTLINE</a:t>
            </a:r>
            <a:endParaRPr lang="en-US" sz="2400" dirty="0">
              <a:solidFill>
                <a:prstClr val="black"/>
              </a:solidFill>
              <a:latin typeface="Verdana" panose="020B0604030504040204" pitchFamily="34" charset="0"/>
              <a:ea typeface="Verdana" panose="020B0604030504040204" pitchFamily="34" charset="0"/>
            </a:endParaRPr>
          </a:p>
        </p:txBody>
      </p:sp>
      <p:cxnSp>
        <p:nvCxnSpPr>
          <p:cNvPr id="25" name="Straight Connector 24">
            <a:extLst>
              <a:ext uri="{FF2B5EF4-FFF2-40B4-BE49-F238E27FC236}">
                <a16:creationId xmlns:a16="http://schemas.microsoft.com/office/drawing/2014/main" id="{FC0815FA-0F94-4A8E-98D6-FC7375C0B4A4}"/>
              </a:ext>
            </a:extLst>
          </p:cNvPr>
          <p:cNvCxnSpPr/>
          <p:nvPr/>
        </p:nvCxnSpPr>
        <p:spPr>
          <a:xfrm>
            <a:off x="6191871" y="4334098"/>
            <a:ext cx="227956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A60D6209-8EDD-4CDD-979A-666BF59CCCD9}"/>
              </a:ext>
            </a:extLst>
          </p:cNvPr>
          <p:cNvSpPr/>
          <p:nvPr/>
        </p:nvSpPr>
        <p:spPr>
          <a:xfrm>
            <a:off x="4873257" y="168057"/>
            <a:ext cx="540000" cy="539983"/>
          </a:xfrm>
          <a:prstGeom prst="ellipse">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ko-KR" altLang="en-US" sz="2025">
              <a:solidFill>
                <a:prstClr val="black"/>
              </a:solidFill>
              <a:latin typeface="Calibri" panose="020F0502020204030204"/>
              <a:ea typeface="맑은 고딕" panose="020B0503020000020004" pitchFamily="34" charset="-127"/>
              <a:cs typeface="Arial" pitchFamily="34" charset="0"/>
            </a:endParaRPr>
          </a:p>
        </p:txBody>
      </p:sp>
      <p:sp>
        <p:nvSpPr>
          <p:cNvPr id="33" name="TextBox 32">
            <a:extLst>
              <a:ext uri="{FF2B5EF4-FFF2-40B4-BE49-F238E27FC236}">
                <a16:creationId xmlns:a16="http://schemas.microsoft.com/office/drawing/2014/main" id="{809BAEDA-39C4-450C-B551-DF36B6DCB315}"/>
              </a:ext>
            </a:extLst>
          </p:cNvPr>
          <p:cNvSpPr txBox="1"/>
          <p:nvPr/>
        </p:nvSpPr>
        <p:spPr>
          <a:xfrm>
            <a:off x="4959794" y="288007"/>
            <a:ext cx="366927" cy="323165"/>
          </a:xfrm>
          <a:prstGeom prst="rect">
            <a:avLst/>
          </a:prstGeom>
          <a:noFill/>
        </p:spPr>
        <p:txBody>
          <a:bodyPr wrap="square" rtlCol="0">
            <a:spAutoFit/>
          </a:bodyPr>
          <a:lstStyle/>
          <a:p>
            <a:pPr defTabSz="685800"/>
            <a:r>
              <a:rPr lang="en-US" sz="1500" b="1" dirty="0">
                <a:solidFill>
                  <a:prstClr val="white"/>
                </a:solidFill>
                <a:effectLst>
                  <a:outerShdw blurRad="38100" dist="38100" dir="2700000" algn="tl">
                    <a:srgbClr val="000000">
                      <a:alpha val="43137"/>
                    </a:srgbClr>
                  </a:outerShdw>
                </a:effectLst>
                <a:latin typeface="Georgia Pro Cond" panose="02040506050405020303" pitchFamily="18" charset="0"/>
                <a:ea typeface="Cambria" panose="02040503050406030204" pitchFamily="18" charset="0"/>
              </a:rPr>
              <a:t>7</a:t>
            </a:r>
            <a:endParaRPr lang="en-IN" sz="1500" b="1" dirty="0">
              <a:solidFill>
                <a:prstClr val="white"/>
              </a:solidFill>
              <a:effectLst>
                <a:outerShdw blurRad="38100" dist="38100" dir="2700000" algn="tl">
                  <a:srgbClr val="000000">
                    <a:alpha val="43137"/>
                  </a:srgbClr>
                </a:outerShdw>
              </a:effectLst>
              <a:latin typeface="Georgia Pro Cond" panose="02040506050405020303" pitchFamily="18" charset="0"/>
              <a:ea typeface="Cambria" panose="02040503050406030204" pitchFamily="18" charset="0"/>
            </a:endParaRPr>
          </a:p>
        </p:txBody>
      </p:sp>
      <p:sp>
        <p:nvSpPr>
          <p:cNvPr id="34" name="TextBox 33">
            <a:extLst>
              <a:ext uri="{FF2B5EF4-FFF2-40B4-BE49-F238E27FC236}">
                <a16:creationId xmlns:a16="http://schemas.microsoft.com/office/drawing/2014/main" id="{AA6F315C-36A0-4087-B527-6B4B093433D2}"/>
              </a:ext>
            </a:extLst>
          </p:cNvPr>
          <p:cNvSpPr txBox="1"/>
          <p:nvPr/>
        </p:nvSpPr>
        <p:spPr>
          <a:xfrm>
            <a:off x="1660984" y="152504"/>
            <a:ext cx="3592404" cy="507831"/>
          </a:xfrm>
          <a:prstGeom prst="rect">
            <a:avLst/>
          </a:prstGeom>
          <a:noFill/>
        </p:spPr>
        <p:txBody>
          <a:bodyPr wrap="square" rtlCol="0">
            <a:spAutoFit/>
          </a:bodyPr>
          <a:lstStyle/>
          <a:p>
            <a:pPr lvl="0" defTabSz="685800">
              <a:lnSpc>
                <a:spcPct val="150000"/>
              </a:lnSpc>
              <a:spcBef>
                <a:spcPts val="750"/>
              </a:spcBef>
            </a:pPr>
            <a:r>
              <a:rPr lang="en-US" dirty="0">
                <a:solidFill>
                  <a:schemeClr val="accent4">
                    <a:lumMod val="75000"/>
                  </a:schemeClr>
                </a:solidFill>
                <a:latin typeface="Arial Black" panose="020B0A04020102020204" pitchFamily="34" charset="0"/>
                <a:ea typeface="Gadugi" panose="020B0502040204020203" pitchFamily="34" charset="0"/>
              </a:rPr>
              <a:t>Feedback on key issues</a:t>
            </a:r>
          </a:p>
        </p:txBody>
      </p:sp>
      <p:sp>
        <p:nvSpPr>
          <p:cNvPr id="35" name="TextBox 34">
            <a:extLst>
              <a:ext uri="{FF2B5EF4-FFF2-40B4-BE49-F238E27FC236}">
                <a16:creationId xmlns:a16="http://schemas.microsoft.com/office/drawing/2014/main" id="{AA6F315C-36A0-4087-B527-6B4B093433D2}"/>
              </a:ext>
            </a:extLst>
          </p:cNvPr>
          <p:cNvSpPr txBox="1"/>
          <p:nvPr/>
        </p:nvSpPr>
        <p:spPr>
          <a:xfrm>
            <a:off x="1767833" y="3334918"/>
            <a:ext cx="2727735" cy="464743"/>
          </a:xfrm>
          <a:prstGeom prst="rect">
            <a:avLst/>
          </a:prstGeom>
          <a:noFill/>
        </p:spPr>
        <p:txBody>
          <a:bodyPr wrap="square" rtlCol="0">
            <a:spAutoFit/>
          </a:bodyPr>
          <a:lstStyle>
            <a:defPPr>
              <a:defRPr lang="en-US"/>
            </a:defPPr>
            <a:lvl1pPr lvl="0" defTabSz="685800">
              <a:lnSpc>
                <a:spcPct val="150000"/>
              </a:lnSpc>
              <a:spcBef>
                <a:spcPts val="750"/>
              </a:spcBef>
              <a:defRPr>
                <a:solidFill>
                  <a:schemeClr val="accent4">
                    <a:lumMod val="75000"/>
                  </a:schemeClr>
                </a:solidFill>
                <a:latin typeface="Arial Black" panose="020B0A04020102020204" pitchFamily="34" charset="0"/>
                <a:ea typeface="Gadugi" panose="020B0502040204020203" pitchFamily="34" charset="0"/>
              </a:defRPr>
            </a:lvl1pPr>
          </a:lstStyle>
          <a:p>
            <a:r>
              <a:rPr lang="en-US" dirty="0"/>
              <a:t>Recommendations</a:t>
            </a:r>
          </a:p>
        </p:txBody>
      </p:sp>
      <p:sp>
        <p:nvSpPr>
          <p:cNvPr id="36" name="Oval 35">
            <a:extLst>
              <a:ext uri="{FF2B5EF4-FFF2-40B4-BE49-F238E27FC236}">
                <a16:creationId xmlns:a16="http://schemas.microsoft.com/office/drawing/2014/main" id="{A60D6209-8EDD-4CDD-979A-666BF59CCCD9}"/>
              </a:ext>
            </a:extLst>
          </p:cNvPr>
          <p:cNvSpPr/>
          <p:nvPr/>
        </p:nvSpPr>
        <p:spPr>
          <a:xfrm>
            <a:off x="4053873" y="2171705"/>
            <a:ext cx="540000" cy="520265"/>
          </a:xfrm>
          <a:prstGeom prst="ellipse">
            <a:avLst/>
          </a:prstGeom>
          <a:solidFill>
            <a:srgbClr val="00B05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ko-KR" altLang="en-US" sz="2025">
              <a:solidFill>
                <a:prstClr val="black"/>
              </a:solidFill>
              <a:latin typeface="Calibri" panose="020F0502020204030204"/>
              <a:ea typeface="맑은 고딕" panose="020B0503020000020004" pitchFamily="34" charset="-127"/>
              <a:cs typeface="Arial" pitchFamily="34" charset="0"/>
            </a:endParaRPr>
          </a:p>
        </p:txBody>
      </p:sp>
      <p:sp>
        <p:nvSpPr>
          <p:cNvPr id="41" name="TextBox 40">
            <a:extLst>
              <a:ext uri="{FF2B5EF4-FFF2-40B4-BE49-F238E27FC236}">
                <a16:creationId xmlns:a16="http://schemas.microsoft.com/office/drawing/2014/main" id="{809BAEDA-39C4-450C-B551-DF36B6DCB315}"/>
              </a:ext>
            </a:extLst>
          </p:cNvPr>
          <p:cNvSpPr txBox="1"/>
          <p:nvPr/>
        </p:nvSpPr>
        <p:spPr>
          <a:xfrm>
            <a:off x="4173097" y="2283874"/>
            <a:ext cx="366927" cy="323165"/>
          </a:xfrm>
          <a:prstGeom prst="rect">
            <a:avLst/>
          </a:prstGeom>
          <a:solidFill>
            <a:srgbClr val="00B050"/>
          </a:solidFill>
        </p:spPr>
        <p:txBody>
          <a:bodyPr wrap="square" rtlCol="0">
            <a:spAutoFit/>
          </a:bodyPr>
          <a:lstStyle/>
          <a:p>
            <a:pPr defTabSz="685800"/>
            <a:r>
              <a:rPr lang="en-IN" sz="1500" b="1" dirty="0">
                <a:solidFill>
                  <a:prstClr val="white"/>
                </a:solidFill>
                <a:effectLst>
                  <a:outerShdw blurRad="38100" dist="38100" dir="2700000" algn="tl">
                    <a:srgbClr val="000000">
                      <a:alpha val="43137"/>
                    </a:srgbClr>
                  </a:outerShdw>
                </a:effectLst>
                <a:latin typeface="Georgia Pro Cond" panose="02040506050405020303" pitchFamily="18" charset="0"/>
                <a:ea typeface="Cambria" panose="02040503050406030204" pitchFamily="18" charset="0"/>
              </a:rPr>
              <a:t>9</a:t>
            </a:r>
          </a:p>
        </p:txBody>
      </p:sp>
      <p:sp>
        <p:nvSpPr>
          <p:cNvPr id="45" name="TextBox 44">
            <a:extLst>
              <a:ext uri="{FF2B5EF4-FFF2-40B4-BE49-F238E27FC236}">
                <a16:creationId xmlns:a16="http://schemas.microsoft.com/office/drawing/2014/main" id="{AA6F315C-36A0-4087-B527-6B4B093433D2}"/>
              </a:ext>
            </a:extLst>
          </p:cNvPr>
          <p:cNvSpPr txBox="1"/>
          <p:nvPr/>
        </p:nvSpPr>
        <p:spPr>
          <a:xfrm>
            <a:off x="2702851" y="4266269"/>
            <a:ext cx="2241389" cy="507831"/>
          </a:xfrm>
          <a:prstGeom prst="rect">
            <a:avLst/>
          </a:prstGeom>
          <a:noFill/>
        </p:spPr>
        <p:txBody>
          <a:bodyPr wrap="square" rtlCol="0">
            <a:spAutoFit/>
          </a:bodyPr>
          <a:lstStyle>
            <a:defPPr>
              <a:defRPr lang="en-US"/>
            </a:defPPr>
            <a:lvl1pPr lvl="0" defTabSz="685800">
              <a:lnSpc>
                <a:spcPct val="150000"/>
              </a:lnSpc>
              <a:spcBef>
                <a:spcPts val="750"/>
              </a:spcBef>
              <a:defRPr>
                <a:solidFill>
                  <a:schemeClr val="accent4">
                    <a:lumMod val="75000"/>
                  </a:schemeClr>
                </a:solidFill>
                <a:latin typeface="Arial Black" panose="020B0A04020102020204" pitchFamily="34" charset="0"/>
                <a:ea typeface="Gadugi" panose="020B0502040204020203" pitchFamily="34" charset="0"/>
              </a:defRPr>
            </a:lvl1pPr>
          </a:lstStyle>
          <a:p>
            <a:r>
              <a:rPr lang="en-US" dirty="0"/>
              <a:t>Way forward</a:t>
            </a:r>
          </a:p>
        </p:txBody>
      </p:sp>
      <p:sp>
        <p:nvSpPr>
          <p:cNvPr id="47" name="Oval 46">
            <a:extLst>
              <a:ext uri="{FF2B5EF4-FFF2-40B4-BE49-F238E27FC236}">
                <a16:creationId xmlns:a16="http://schemas.microsoft.com/office/drawing/2014/main" id="{A60D6209-8EDD-4CDD-979A-666BF59CCCD9}"/>
              </a:ext>
            </a:extLst>
          </p:cNvPr>
          <p:cNvSpPr/>
          <p:nvPr/>
        </p:nvSpPr>
        <p:spPr>
          <a:xfrm>
            <a:off x="4333257" y="3320382"/>
            <a:ext cx="540000" cy="539983"/>
          </a:xfrm>
          <a:prstGeom prst="ellipse">
            <a:avLst/>
          </a:prstGeom>
          <a:solidFill>
            <a:schemeClr val="accent5">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ko-KR" altLang="en-US" sz="2025">
              <a:solidFill>
                <a:prstClr val="black"/>
              </a:solidFill>
              <a:latin typeface="Calibri" panose="020F0502020204030204"/>
              <a:ea typeface="맑은 고딕" panose="020B0503020000020004" pitchFamily="34" charset="-127"/>
              <a:cs typeface="Arial" pitchFamily="34" charset="0"/>
            </a:endParaRPr>
          </a:p>
        </p:txBody>
      </p:sp>
      <p:sp>
        <p:nvSpPr>
          <p:cNvPr id="48" name="TextBox 47">
            <a:extLst>
              <a:ext uri="{FF2B5EF4-FFF2-40B4-BE49-F238E27FC236}">
                <a16:creationId xmlns:a16="http://schemas.microsoft.com/office/drawing/2014/main" id="{809BAEDA-39C4-450C-B551-DF36B6DCB315}"/>
              </a:ext>
            </a:extLst>
          </p:cNvPr>
          <p:cNvSpPr txBox="1"/>
          <p:nvPr/>
        </p:nvSpPr>
        <p:spPr>
          <a:xfrm>
            <a:off x="4359647" y="3445152"/>
            <a:ext cx="468236" cy="323165"/>
          </a:xfrm>
          <a:prstGeom prst="rect">
            <a:avLst/>
          </a:prstGeom>
          <a:solidFill>
            <a:schemeClr val="accent5">
              <a:lumMod val="60000"/>
              <a:lumOff val="40000"/>
            </a:schemeClr>
          </a:solidFill>
        </p:spPr>
        <p:txBody>
          <a:bodyPr wrap="square" rtlCol="0">
            <a:spAutoFit/>
          </a:bodyPr>
          <a:lstStyle/>
          <a:p>
            <a:pPr defTabSz="685800"/>
            <a:r>
              <a:rPr lang="en-IN" sz="1500" b="1" dirty="0">
                <a:solidFill>
                  <a:prstClr val="white"/>
                </a:solidFill>
                <a:effectLst>
                  <a:outerShdw blurRad="38100" dist="38100" dir="2700000" algn="tl">
                    <a:srgbClr val="000000">
                      <a:alpha val="43137"/>
                    </a:srgbClr>
                  </a:outerShdw>
                </a:effectLst>
                <a:latin typeface="Georgia Pro Cond" panose="02040506050405020303" pitchFamily="18" charset="0"/>
                <a:ea typeface="Cambria" panose="02040503050406030204" pitchFamily="18" charset="0"/>
              </a:rPr>
              <a:t>10</a:t>
            </a:r>
          </a:p>
        </p:txBody>
      </p:sp>
      <p:sp>
        <p:nvSpPr>
          <p:cNvPr id="49" name="TextBox 48">
            <a:extLst>
              <a:ext uri="{FF2B5EF4-FFF2-40B4-BE49-F238E27FC236}">
                <a16:creationId xmlns:a16="http://schemas.microsoft.com/office/drawing/2014/main" id="{AA6F315C-36A0-4087-B527-6B4B093433D2}"/>
              </a:ext>
            </a:extLst>
          </p:cNvPr>
          <p:cNvSpPr txBox="1"/>
          <p:nvPr/>
        </p:nvSpPr>
        <p:spPr>
          <a:xfrm>
            <a:off x="1721006" y="1026705"/>
            <a:ext cx="2727735" cy="464743"/>
          </a:xfrm>
          <a:prstGeom prst="rect">
            <a:avLst/>
          </a:prstGeom>
          <a:noFill/>
        </p:spPr>
        <p:txBody>
          <a:bodyPr wrap="square" rtlCol="0">
            <a:spAutoFit/>
          </a:bodyPr>
          <a:lstStyle>
            <a:defPPr>
              <a:defRPr lang="en-US"/>
            </a:defPPr>
            <a:lvl1pPr lvl="0" defTabSz="685800">
              <a:lnSpc>
                <a:spcPct val="150000"/>
              </a:lnSpc>
              <a:spcBef>
                <a:spcPts val="750"/>
              </a:spcBef>
              <a:defRPr>
                <a:solidFill>
                  <a:schemeClr val="accent4">
                    <a:lumMod val="75000"/>
                  </a:schemeClr>
                </a:solidFill>
                <a:latin typeface="Arial Black" panose="020B0A04020102020204" pitchFamily="34" charset="0"/>
                <a:ea typeface="Gadugi" panose="020B0502040204020203" pitchFamily="34" charset="0"/>
              </a:defRPr>
            </a:lvl1pPr>
          </a:lstStyle>
          <a:p>
            <a:r>
              <a:rPr lang="en-US" dirty="0"/>
              <a:t>Workshop outcomes</a:t>
            </a:r>
          </a:p>
        </p:txBody>
      </p:sp>
      <p:sp>
        <p:nvSpPr>
          <p:cNvPr id="51" name="Oval 50">
            <a:extLst>
              <a:ext uri="{FF2B5EF4-FFF2-40B4-BE49-F238E27FC236}">
                <a16:creationId xmlns:a16="http://schemas.microsoft.com/office/drawing/2014/main" id="{A60D6209-8EDD-4CDD-979A-666BF59CCCD9}"/>
              </a:ext>
            </a:extLst>
          </p:cNvPr>
          <p:cNvSpPr/>
          <p:nvPr/>
        </p:nvSpPr>
        <p:spPr>
          <a:xfrm>
            <a:off x="4459296" y="966007"/>
            <a:ext cx="540000" cy="520265"/>
          </a:xfrm>
          <a:prstGeom prst="ellipse">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ko-KR" altLang="en-US" sz="2025">
              <a:solidFill>
                <a:prstClr val="black"/>
              </a:solidFill>
              <a:latin typeface="Calibri" panose="020F0502020204030204"/>
              <a:ea typeface="맑은 고딕" panose="020B0503020000020004" pitchFamily="34" charset="-127"/>
              <a:cs typeface="Arial" pitchFamily="34" charset="0"/>
            </a:endParaRPr>
          </a:p>
        </p:txBody>
      </p:sp>
      <p:sp>
        <p:nvSpPr>
          <p:cNvPr id="53" name="TextBox 52">
            <a:extLst>
              <a:ext uri="{FF2B5EF4-FFF2-40B4-BE49-F238E27FC236}">
                <a16:creationId xmlns:a16="http://schemas.microsoft.com/office/drawing/2014/main" id="{809BAEDA-39C4-450C-B551-DF36B6DCB315}"/>
              </a:ext>
            </a:extLst>
          </p:cNvPr>
          <p:cNvSpPr txBox="1"/>
          <p:nvPr/>
        </p:nvSpPr>
        <p:spPr>
          <a:xfrm>
            <a:off x="4545833" y="1066239"/>
            <a:ext cx="366927" cy="323165"/>
          </a:xfrm>
          <a:prstGeom prst="rect">
            <a:avLst/>
          </a:prstGeom>
          <a:solidFill>
            <a:srgbClr val="C00000"/>
          </a:solidFill>
        </p:spPr>
        <p:txBody>
          <a:bodyPr wrap="square" rtlCol="0">
            <a:spAutoFit/>
          </a:bodyPr>
          <a:lstStyle/>
          <a:p>
            <a:pPr defTabSz="685800"/>
            <a:r>
              <a:rPr lang="en-IN" sz="1500" b="1" dirty="0">
                <a:solidFill>
                  <a:prstClr val="white"/>
                </a:solidFill>
                <a:effectLst>
                  <a:outerShdw blurRad="38100" dist="38100" dir="2700000" algn="tl">
                    <a:srgbClr val="000000">
                      <a:alpha val="43137"/>
                    </a:srgbClr>
                  </a:outerShdw>
                </a:effectLst>
                <a:latin typeface="Georgia Pro Cond" panose="02040506050405020303" pitchFamily="18" charset="0"/>
                <a:ea typeface="Cambria" panose="02040503050406030204" pitchFamily="18" charset="0"/>
              </a:rPr>
              <a:t>8</a:t>
            </a:r>
          </a:p>
        </p:txBody>
      </p:sp>
      <p:sp>
        <p:nvSpPr>
          <p:cNvPr id="55" name="Oval 54">
            <a:extLst>
              <a:ext uri="{FF2B5EF4-FFF2-40B4-BE49-F238E27FC236}">
                <a16:creationId xmlns:a16="http://schemas.microsoft.com/office/drawing/2014/main" id="{A60D6209-8EDD-4CDD-979A-666BF59CCCD9}"/>
              </a:ext>
            </a:extLst>
          </p:cNvPr>
          <p:cNvSpPr/>
          <p:nvPr/>
        </p:nvSpPr>
        <p:spPr>
          <a:xfrm>
            <a:off x="4699694" y="4146319"/>
            <a:ext cx="540000" cy="539983"/>
          </a:xfrm>
          <a:prstGeom prst="ellipse">
            <a:avLst/>
          </a:prstGeom>
          <a:solidFill>
            <a:schemeClr val="accent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ko-KR" altLang="en-US" sz="2025">
              <a:solidFill>
                <a:prstClr val="black"/>
              </a:solidFill>
              <a:latin typeface="Calibri" panose="020F0502020204030204"/>
              <a:ea typeface="맑은 고딕" panose="020B0503020000020004" pitchFamily="34" charset="-127"/>
              <a:cs typeface="Arial" pitchFamily="34" charset="0"/>
            </a:endParaRPr>
          </a:p>
        </p:txBody>
      </p:sp>
      <p:sp>
        <p:nvSpPr>
          <p:cNvPr id="56" name="TextBox 55">
            <a:extLst>
              <a:ext uri="{FF2B5EF4-FFF2-40B4-BE49-F238E27FC236}">
                <a16:creationId xmlns:a16="http://schemas.microsoft.com/office/drawing/2014/main" id="{809BAEDA-39C4-450C-B551-DF36B6DCB315}"/>
              </a:ext>
            </a:extLst>
          </p:cNvPr>
          <p:cNvSpPr txBox="1"/>
          <p:nvPr/>
        </p:nvSpPr>
        <p:spPr>
          <a:xfrm>
            <a:off x="4756793" y="4266269"/>
            <a:ext cx="396366" cy="323165"/>
          </a:xfrm>
          <a:prstGeom prst="rect">
            <a:avLst/>
          </a:prstGeom>
          <a:solidFill>
            <a:schemeClr val="accent6"/>
          </a:solidFill>
        </p:spPr>
        <p:txBody>
          <a:bodyPr wrap="square" rtlCol="0">
            <a:spAutoFit/>
          </a:bodyPr>
          <a:lstStyle/>
          <a:p>
            <a:pPr defTabSz="685800"/>
            <a:r>
              <a:rPr lang="en-IN" sz="1500" b="1" dirty="0">
                <a:solidFill>
                  <a:prstClr val="white"/>
                </a:solidFill>
                <a:effectLst>
                  <a:outerShdw blurRad="38100" dist="38100" dir="2700000" algn="tl">
                    <a:srgbClr val="000000">
                      <a:alpha val="43137"/>
                    </a:srgbClr>
                  </a:outerShdw>
                </a:effectLst>
                <a:latin typeface="Georgia Pro Cond" panose="02040506050405020303" pitchFamily="18" charset="0"/>
                <a:ea typeface="Cambria" panose="02040503050406030204" pitchFamily="18" charset="0"/>
              </a:rPr>
              <a:t>11</a:t>
            </a:r>
          </a:p>
        </p:txBody>
      </p:sp>
      <p:sp>
        <p:nvSpPr>
          <p:cNvPr id="58" name="TextBox 57">
            <a:extLst>
              <a:ext uri="{FF2B5EF4-FFF2-40B4-BE49-F238E27FC236}">
                <a16:creationId xmlns:a16="http://schemas.microsoft.com/office/drawing/2014/main" id="{AA6F315C-36A0-4087-B527-6B4B093433D2}"/>
              </a:ext>
            </a:extLst>
          </p:cNvPr>
          <p:cNvSpPr txBox="1"/>
          <p:nvPr/>
        </p:nvSpPr>
        <p:spPr>
          <a:xfrm>
            <a:off x="1067161" y="2171705"/>
            <a:ext cx="3075925" cy="507831"/>
          </a:xfrm>
          <a:prstGeom prst="rect">
            <a:avLst/>
          </a:prstGeom>
          <a:noFill/>
        </p:spPr>
        <p:txBody>
          <a:bodyPr wrap="square" rtlCol="0">
            <a:spAutoFit/>
          </a:bodyPr>
          <a:lstStyle>
            <a:defPPr>
              <a:defRPr lang="en-US"/>
            </a:defPPr>
            <a:lvl1pPr lvl="0" defTabSz="685800">
              <a:lnSpc>
                <a:spcPct val="150000"/>
              </a:lnSpc>
              <a:spcBef>
                <a:spcPts val="750"/>
              </a:spcBef>
              <a:defRPr>
                <a:solidFill>
                  <a:schemeClr val="accent4">
                    <a:lumMod val="75000"/>
                  </a:schemeClr>
                </a:solidFill>
                <a:latin typeface="Arial Black" panose="020B0A04020102020204" pitchFamily="34" charset="0"/>
                <a:ea typeface="Gadugi" panose="020B0502040204020203" pitchFamily="34" charset="0"/>
              </a:defRPr>
            </a:lvl1pPr>
          </a:lstStyle>
          <a:p>
            <a:r>
              <a:rPr lang="en-US" dirty="0"/>
              <a:t>Support requirements</a:t>
            </a:r>
          </a:p>
        </p:txBody>
      </p:sp>
    </p:spTree>
    <p:extLst>
      <p:ext uri="{BB962C8B-B14F-4D97-AF65-F5344CB8AC3E}">
        <p14:creationId xmlns:p14="http://schemas.microsoft.com/office/powerpoint/2010/main" val="36761069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14300" y="133350"/>
            <a:ext cx="8839200" cy="582532"/>
          </a:xfrm>
          <a:prstGeom prst="rect">
            <a:avLst/>
          </a:prstGeom>
          <a:solidFill>
            <a:schemeClr val="accent1"/>
          </a:solidFill>
        </p:spPr>
        <p:txBody>
          <a:bodyPr vert="horz" wrap="square" lIns="0" tIns="211138" rIns="0" bIns="0" rtlCol="0" anchor="ctr">
            <a:spAutoFit/>
          </a:bodyPr>
          <a:lstStyle/>
          <a:p>
            <a:pPr marR="14288" algn="ctr">
              <a:lnSpc>
                <a:spcPct val="100000"/>
              </a:lnSpc>
              <a:spcBef>
                <a:spcPts val="1663"/>
              </a:spcBef>
            </a:pPr>
            <a:r>
              <a:rPr lang="en-US" sz="2400" b="1" spc="8" dirty="0">
                <a:solidFill>
                  <a:schemeClr val="tx1"/>
                </a:solidFill>
                <a:latin typeface="Arial" panose="020B0604020202020204" pitchFamily="34" charset="0"/>
                <a:ea typeface="Verdana" panose="020B0604030504040204" pitchFamily="34" charset="0"/>
                <a:cs typeface="Arial" panose="020B0604020202020204" pitchFamily="34" charset="0"/>
              </a:rPr>
              <a:t>1. BACKGROUND</a:t>
            </a:r>
            <a:endParaRPr sz="2400" b="1" spc="8" dirty="0">
              <a:solidFill>
                <a:schemeClr val="tx1"/>
              </a:solidFill>
              <a:latin typeface="Arial" panose="020B0604020202020204" pitchFamily="34" charset="0"/>
              <a:ea typeface="Verdana" panose="020B0604030504040204" pitchFamily="34" charset="0"/>
              <a:cs typeface="Arial" panose="020B0604020202020204" pitchFamily="34" charset="0"/>
            </a:endParaRPr>
          </a:p>
        </p:txBody>
      </p:sp>
      <p:sp>
        <p:nvSpPr>
          <p:cNvPr id="5" name="Rectangle 4"/>
          <p:cNvSpPr/>
          <p:nvPr/>
        </p:nvSpPr>
        <p:spPr>
          <a:xfrm>
            <a:off x="4315175" y="1390650"/>
            <a:ext cx="4572000" cy="253916"/>
          </a:xfrm>
          <a:prstGeom prst="rect">
            <a:avLst/>
          </a:prstGeom>
        </p:spPr>
        <p:txBody>
          <a:bodyPr>
            <a:spAutoFit/>
          </a:bodyPr>
          <a:lstStyle/>
          <a:p>
            <a:pPr algn="just"/>
            <a:endParaRPr lang="en-US" sz="1050" dirty="0">
              <a:latin typeface="Verdana" panose="020B0604030504040204" pitchFamily="34" charset="0"/>
              <a:ea typeface="Verdana" panose="020B0604030504040204" pitchFamily="34" charset="0"/>
            </a:endParaRPr>
          </a:p>
        </p:txBody>
      </p:sp>
      <p:sp>
        <p:nvSpPr>
          <p:cNvPr id="4" name="Rectangle 3"/>
          <p:cNvSpPr/>
          <p:nvPr/>
        </p:nvSpPr>
        <p:spPr>
          <a:xfrm>
            <a:off x="190500" y="857250"/>
            <a:ext cx="8696675" cy="3416320"/>
          </a:xfrm>
          <a:prstGeom prst="rect">
            <a:avLst/>
          </a:prstGeom>
        </p:spPr>
        <p:txBody>
          <a:bodyPr wrap="square">
            <a:spAutoFit/>
          </a:bodyPr>
          <a:lstStyle/>
          <a:p>
            <a:pPr marL="285750" indent="-285750" algn="just">
              <a:buFont typeface="Courier New" panose="02070309020205020404" pitchFamily="49" charset="0"/>
              <a:buChar char="o"/>
            </a:pPr>
            <a:r>
              <a:rPr lang="en-US" dirty="0">
                <a:latin typeface="Arial" panose="020B0604020202020204" pitchFamily="34" charset="0"/>
                <a:cs typeface="Arial" panose="020B0604020202020204" pitchFamily="34" charset="0"/>
              </a:rPr>
              <a:t>Aquatic biodiversity conservation and the blue economy are critical aspects of sustainable development, encompassing the protection and management of marine ecosystems and the responsible use of ocean resources. </a:t>
            </a:r>
          </a:p>
          <a:p>
            <a:pPr marL="285750" indent="-285750" algn="just">
              <a:buFont typeface="Courier New" panose="02070309020205020404" pitchFamily="49" charset="0"/>
              <a:buChar char="o"/>
            </a:pPr>
            <a:endParaRPr lang="en-US" dirty="0">
              <a:latin typeface="Arial" panose="020B0604020202020204" pitchFamily="34" charset="0"/>
              <a:cs typeface="Arial" panose="020B0604020202020204" pitchFamily="34" charset="0"/>
            </a:endParaRPr>
          </a:p>
          <a:p>
            <a:pPr marL="285750" indent="-285750" algn="just">
              <a:buFont typeface="Courier New" panose="02070309020205020404" pitchFamily="49" charset="0"/>
              <a:buChar char="o"/>
            </a:pPr>
            <a:r>
              <a:rPr lang="en-US" dirty="0">
                <a:latin typeface="Arial" panose="020B0604020202020204" pitchFamily="34" charset="0"/>
                <a:cs typeface="Arial" panose="020B0604020202020204" pitchFamily="34" charset="0"/>
              </a:rPr>
              <a:t>However, achieving sustainable outcomes in these areas requires the active involvement and empowerment of women. </a:t>
            </a:r>
          </a:p>
          <a:p>
            <a:pPr marL="285750" indent="-285750" algn="just">
              <a:buFont typeface="Courier New" panose="02070309020205020404" pitchFamily="49" charset="0"/>
              <a:buChar char="o"/>
            </a:pPr>
            <a:endParaRPr lang="en-US" dirty="0">
              <a:latin typeface="Arial" panose="020B0604020202020204" pitchFamily="34" charset="0"/>
              <a:cs typeface="Arial" panose="020B0604020202020204" pitchFamily="34" charset="0"/>
            </a:endParaRPr>
          </a:p>
          <a:p>
            <a:pPr marL="285750" indent="-285750" algn="just">
              <a:buFont typeface="Courier New" panose="02070309020205020404" pitchFamily="49" charset="0"/>
              <a:buChar char="o"/>
            </a:pPr>
            <a:r>
              <a:rPr lang="en-US" dirty="0">
                <a:latin typeface="Arial" panose="020B0604020202020204" pitchFamily="34" charset="0"/>
                <a:cs typeface="Arial" panose="020B0604020202020204" pitchFamily="34" charset="0"/>
              </a:rPr>
              <a:t>Women have long played essential roles in coastal communities and possess a deep understanding of the marine environment. </a:t>
            </a:r>
          </a:p>
          <a:p>
            <a:pPr marL="285750" indent="-285750" algn="just">
              <a:buFont typeface="Courier New" panose="02070309020205020404" pitchFamily="49" charset="0"/>
              <a:buChar char="o"/>
            </a:pPr>
            <a:endParaRPr lang="en-US" dirty="0">
              <a:latin typeface="Arial" panose="020B0604020202020204" pitchFamily="34" charset="0"/>
              <a:cs typeface="Arial" panose="020B0604020202020204" pitchFamily="34" charset="0"/>
            </a:endParaRPr>
          </a:p>
          <a:p>
            <a:pPr marL="285750" indent="-285750" algn="just">
              <a:buFont typeface="Courier New" panose="02070309020205020404" pitchFamily="49" charset="0"/>
              <a:buChar char="o"/>
            </a:pPr>
            <a:r>
              <a:rPr lang="en-US" dirty="0">
                <a:latin typeface="Arial" panose="020B0604020202020204" pitchFamily="34" charset="0"/>
                <a:cs typeface="Arial" panose="020B0604020202020204" pitchFamily="34" charset="0"/>
              </a:rPr>
              <a:t>Yet, they often face numerous barriers and challenges that hinder their participation and contributions.</a:t>
            </a:r>
            <a:endParaRPr lang="en-Z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70828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14300" y="133350"/>
            <a:ext cx="8839200" cy="582532"/>
          </a:xfrm>
          <a:prstGeom prst="rect">
            <a:avLst/>
          </a:prstGeom>
          <a:solidFill>
            <a:schemeClr val="accent1"/>
          </a:solidFill>
        </p:spPr>
        <p:txBody>
          <a:bodyPr vert="horz" wrap="square" lIns="0" tIns="211138" rIns="0" bIns="0" rtlCol="0" anchor="ctr">
            <a:spAutoFit/>
          </a:bodyPr>
          <a:lstStyle/>
          <a:p>
            <a:pPr marR="14288" algn="ctr">
              <a:lnSpc>
                <a:spcPct val="100000"/>
              </a:lnSpc>
              <a:spcBef>
                <a:spcPts val="1663"/>
              </a:spcBef>
            </a:pPr>
            <a:r>
              <a:rPr lang="en-US" sz="2400" b="1" spc="8" dirty="0">
                <a:solidFill>
                  <a:schemeClr val="tx1"/>
                </a:solidFill>
                <a:latin typeface="Arial" panose="020B0604020202020204" pitchFamily="34" charset="0"/>
                <a:ea typeface="Verdana" panose="020B0604030504040204" pitchFamily="34" charset="0"/>
                <a:cs typeface="Arial" panose="020B0604020202020204" pitchFamily="34" charset="0"/>
              </a:rPr>
              <a:t>1. BACKGROUND</a:t>
            </a:r>
            <a:endParaRPr sz="2400" b="1" spc="8" dirty="0">
              <a:solidFill>
                <a:schemeClr val="tx1"/>
              </a:solidFill>
              <a:latin typeface="Arial" panose="020B0604020202020204" pitchFamily="34" charset="0"/>
              <a:ea typeface="Verdana" panose="020B0604030504040204" pitchFamily="34" charset="0"/>
              <a:cs typeface="Arial" panose="020B0604020202020204" pitchFamily="34" charset="0"/>
            </a:endParaRPr>
          </a:p>
        </p:txBody>
      </p:sp>
      <p:sp>
        <p:nvSpPr>
          <p:cNvPr id="5" name="Rectangle 4"/>
          <p:cNvSpPr/>
          <p:nvPr/>
        </p:nvSpPr>
        <p:spPr>
          <a:xfrm>
            <a:off x="4315175" y="1390650"/>
            <a:ext cx="4572000" cy="253916"/>
          </a:xfrm>
          <a:prstGeom prst="rect">
            <a:avLst/>
          </a:prstGeom>
        </p:spPr>
        <p:txBody>
          <a:bodyPr>
            <a:spAutoFit/>
          </a:bodyPr>
          <a:lstStyle/>
          <a:p>
            <a:pPr algn="just"/>
            <a:endParaRPr lang="en-US" sz="1050" dirty="0">
              <a:latin typeface="Verdana" panose="020B0604030504040204" pitchFamily="34" charset="0"/>
              <a:ea typeface="Verdana" panose="020B0604030504040204" pitchFamily="34" charset="0"/>
            </a:endParaRPr>
          </a:p>
        </p:txBody>
      </p:sp>
      <p:sp>
        <p:nvSpPr>
          <p:cNvPr id="4" name="Rectangle 3"/>
          <p:cNvSpPr/>
          <p:nvPr/>
        </p:nvSpPr>
        <p:spPr>
          <a:xfrm>
            <a:off x="190500" y="857250"/>
            <a:ext cx="8696675" cy="3416320"/>
          </a:xfrm>
          <a:prstGeom prst="rect">
            <a:avLst/>
          </a:prstGeom>
        </p:spPr>
        <p:txBody>
          <a:bodyPr wrap="square">
            <a:spAutoFit/>
          </a:bodyPr>
          <a:lstStyle/>
          <a:p>
            <a:pPr marL="285750" indent="-285750" algn="just">
              <a:buFont typeface="Courier New" panose="02070309020205020404" pitchFamily="49" charset="0"/>
              <a:buChar char="o"/>
            </a:pPr>
            <a:r>
              <a:rPr lang="en-US" dirty="0">
                <a:latin typeface="Arial" panose="020B0604020202020204" pitchFamily="34" charset="0"/>
                <a:cs typeface="Arial" panose="020B0604020202020204" pitchFamily="34" charset="0"/>
              </a:rPr>
              <a:t>In this regard, AU-IBAR is implementing a three-year project on “Conserving Aquatic Biodiversity in African Blue Economy”, with support from the Swedish International Development Agency (SIDA). </a:t>
            </a:r>
          </a:p>
          <a:p>
            <a:pPr marL="285750" indent="-285750" algn="just">
              <a:buFont typeface="Courier New" panose="02070309020205020404" pitchFamily="49" charset="0"/>
              <a:buChar char="o"/>
            </a:pPr>
            <a:endParaRPr lang="en-US" dirty="0">
              <a:latin typeface="Arial" panose="020B0604020202020204" pitchFamily="34" charset="0"/>
              <a:cs typeface="Arial" panose="020B0604020202020204" pitchFamily="34" charset="0"/>
            </a:endParaRPr>
          </a:p>
          <a:p>
            <a:pPr marL="285750" indent="-285750" algn="just">
              <a:buFont typeface="Courier New" panose="02070309020205020404" pitchFamily="49" charset="0"/>
              <a:buChar char="o"/>
            </a:pPr>
            <a:r>
              <a:rPr lang="en-US" dirty="0">
                <a:latin typeface="Arial" panose="020B0604020202020204" pitchFamily="34" charset="0"/>
                <a:cs typeface="Arial" panose="020B0604020202020204" pitchFamily="34" charset="0"/>
              </a:rPr>
              <a:t>The project is supporting the implementation of the African Blue Economy Strategy (ABES) which was endorsed by the African Heads of State and Government at a Summit held in Addis Ababa-Ethiopia, in February 2020. </a:t>
            </a:r>
          </a:p>
          <a:p>
            <a:pPr marL="285750" indent="-285750" algn="just">
              <a:buFont typeface="Courier New" panose="02070309020205020404" pitchFamily="49" charset="0"/>
              <a:buChar char="o"/>
            </a:pPr>
            <a:endParaRPr lang="en-US" dirty="0">
              <a:latin typeface="Arial" panose="020B0604020202020204" pitchFamily="34" charset="0"/>
              <a:cs typeface="Arial" panose="020B0604020202020204" pitchFamily="34" charset="0"/>
            </a:endParaRPr>
          </a:p>
          <a:p>
            <a:pPr marL="285750" indent="-285750" algn="just">
              <a:buFont typeface="Courier New" panose="02070309020205020404" pitchFamily="49" charset="0"/>
              <a:buChar char="o"/>
            </a:pPr>
            <a:r>
              <a:rPr lang="en-US" dirty="0">
                <a:latin typeface="Arial" panose="020B0604020202020204" pitchFamily="34" charset="0"/>
                <a:cs typeface="Arial" panose="020B0604020202020204" pitchFamily="34" charset="0"/>
              </a:rPr>
              <a:t>The Project is designed to enhance the policy environment, regulatory frameworks and institutional capacities of African Union member states and Regional Economic Communities to sustainably utilize and conserve aquatic biodiversity and ecosystems.</a:t>
            </a:r>
            <a:endParaRPr lang="en-Z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26243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14300" y="133350"/>
            <a:ext cx="8839200" cy="582532"/>
          </a:xfrm>
          <a:prstGeom prst="rect">
            <a:avLst/>
          </a:prstGeom>
          <a:solidFill>
            <a:schemeClr val="accent1"/>
          </a:solidFill>
        </p:spPr>
        <p:txBody>
          <a:bodyPr vert="horz" wrap="square" lIns="0" tIns="211138" rIns="0" bIns="0" rtlCol="0" anchor="ctr">
            <a:spAutoFit/>
          </a:bodyPr>
          <a:lstStyle/>
          <a:p>
            <a:pPr marR="14288" algn="ctr">
              <a:lnSpc>
                <a:spcPct val="100000"/>
              </a:lnSpc>
              <a:spcBef>
                <a:spcPts val="1663"/>
              </a:spcBef>
            </a:pPr>
            <a:r>
              <a:rPr lang="en-US" sz="2400" b="1" spc="8" dirty="0">
                <a:solidFill>
                  <a:schemeClr val="tx1"/>
                </a:solidFill>
                <a:latin typeface="Arial" panose="020B0604020202020204" pitchFamily="34" charset="0"/>
                <a:ea typeface="Verdana" panose="020B0604030504040204" pitchFamily="34" charset="0"/>
                <a:cs typeface="Arial" panose="020B0604020202020204" pitchFamily="34" charset="0"/>
              </a:rPr>
              <a:t>1. BACKGROUND</a:t>
            </a:r>
            <a:endParaRPr sz="2400" b="1" spc="8" dirty="0">
              <a:solidFill>
                <a:schemeClr val="tx1"/>
              </a:solidFill>
              <a:latin typeface="Arial" panose="020B0604020202020204" pitchFamily="34" charset="0"/>
              <a:ea typeface="Verdana" panose="020B0604030504040204" pitchFamily="34" charset="0"/>
              <a:cs typeface="Arial" panose="020B0604020202020204" pitchFamily="34" charset="0"/>
            </a:endParaRPr>
          </a:p>
        </p:txBody>
      </p:sp>
      <p:sp>
        <p:nvSpPr>
          <p:cNvPr id="5" name="Rectangle 4"/>
          <p:cNvSpPr/>
          <p:nvPr/>
        </p:nvSpPr>
        <p:spPr>
          <a:xfrm>
            <a:off x="4315175" y="1390650"/>
            <a:ext cx="4572000" cy="253916"/>
          </a:xfrm>
          <a:prstGeom prst="rect">
            <a:avLst/>
          </a:prstGeom>
        </p:spPr>
        <p:txBody>
          <a:bodyPr>
            <a:spAutoFit/>
          </a:bodyPr>
          <a:lstStyle/>
          <a:p>
            <a:pPr algn="just"/>
            <a:endParaRPr lang="en-US" sz="1050" dirty="0">
              <a:latin typeface="Verdana" panose="020B0604030504040204" pitchFamily="34" charset="0"/>
              <a:ea typeface="Verdana" panose="020B0604030504040204" pitchFamily="34" charset="0"/>
            </a:endParaRPr>
          </a:p>
        </p:txBody>
      </p:sp>
      <p:sp>
        <p:nvSpPr>
          <p:cNvPr id="4" name="Rectangle 3"/>
          <p:cNvSpPr/>
          <p:nvPr/>
        </p:nvSpPr>
        <p:spPr>
          <a:xfrm>
            <a:off x="190500" y="857250"/>
            <a:ext cx="8696675" cy="3970318"/>
          </a:xfrm>
          <a:prstGeom prst="rect">
            <a:avLst/>
          </a:prstGeom>
        </p:spPr>
        <p:txBody>
          <a:bodyPr wrap="square">
            <a:spAutoFit/>
          </a:bodyPr>
          <a:lstStyle/>
          <a:p>
            <a:pPr marL="285750" indent="-285750" algn="just">
              <a:buFont typeface="Courier New" panose="02070309020205020404" pitchFamily="49" charset="0"/>
              <a:buChar char="o"/>
            </a:pPr>
            <a:r>
              <a:rPr lang="en-US" dirty="0">
                <a:latin typeface="Arial" panose="020B0604020202020204" pitchFamily="34" charset="0"/>
                <a:cs typeface="Arial" panose="020B0604020202020204" pitchFamily="34" charset="0"/>
              </a:rPr>
              <a:t>An important area that the project seeks to address is strengthening gender-sensitive work plans to enhance the role of women and youth in biodiversity protection and environmental governance in aquatic ecosystems, which support economic activities and livelihoods of women and youth in AU member states. </a:t>
            </a:r>
          </a:p>
          <a:p>
            <a:pPr marL="285750" indent="-285750" algn="just">
              <a:buFont typeface="Courier New" panose="02070309020205020404" pitchFamily="49" charset="0"/>
              <a:buChar char="o"/>
            </a:pPr>
            <a:endParaRPr lang="en-US" dirty="0">
              <a:latin typeface="Arial" panose="020B0604020202020204" pitchFamily="34" charset="0"/>
              <a:cs typeface="Arial" panose="020B0604020202020204" pitchFamily="34" charset="0"/>
            </a:endParaRPr>
          </a:p>
          <a:p>
            <a:pPr marL="285750" indent="-285750" algn="just">
              <a:buFont typeface="Courier New" panose="02070309020205020404" pitchFamily="49" charset="0"/>
              <a:buChar char="o"/>
            </a:pPr>
            <a:r>
              <a:rPr lang="en-US" dirty="0">
                <a:latin typeface="Arial" panose="020B0604020202020204" pitchFamily="34" charset="0"/>
                <a:cs typeface="Arial" panose="020B0604020202020204" pitchFamily="34" charset="0"/>
              </a:rPr>
              <a:t>To address this, AU-IBAR commissioned a study to identify priority issues and actions that will enhance the role of women in aquatic biodiversity and environmental management in AU-MS; and to design a continental strategy that guides gender mainstreaming in conservation programmes and initiatives.</a:t>
            </a:r>
          </a:p>
          <a:p>
            <a:pPr marL="285750" indent="-285750" algn="just">
              <a:buFont typeface="Courier New" panose="02070309020205020404" pitchFamily="49" charset="0"/>
              <a:buChar char="o"/>
            </a:pPr>
            <a:endParaRPr lang="en-US" dirty="0">
              <a:latin typeface="Arial" panose="020B0604020202020204" pitchFamily="34" charset="0"/>
              <a:cs typeface="Arial" panose="020B0604020202020204" pitchFamily="34" charset="0"/>
            </a:endParaRPr>
          </a:p>
          <a:p>
            <a:pPr marL="285750" indent="-285750" algn="just">
              <a:buFont typeface="Courier New" panose="02070309020205020404" pitchFamily="49" charset="0"/>
              <a:buChar char="o"/>
            </a:pPr>
            <a:r>
              <a:rPr lang="en-US" dirty="0">
                <a:latin typeface="Arial" panose="020B0604020202020204" pitchFamily="34" charset="0"/>
                <a:cs typeface="Arial" panose="020B0604020202020204" pitchFamily="34" charset="0"/>
              </a:rPr>
              <a:t>In this regard, AU-IBAR is implementing a three-year project on “Conserving Aquatic Biodiversity in African Blue Economy”, with support from the Swedish International Development Agency (SIDA). </a:t>
            </a:r>
          </a:p>
          <a:p>
            <a:pPr marL="285750" indent="-285750" algn="just">
              <a:buFont typeface="Wingdings" panose="05000000000000000000" pitchFamily="2" charset="2"/>
              <a:buChar char="q"/>
            </a:pPr>
            <a:endParaRPr lang="en-ZA" dirty="0"/>
          </a:p>
        </p:txBody>
      </p:sp>
    </p:spTree>
    <p:extLst>
      <p:ext uri="{BB962C8B-B14F-4D97-AF65-F5344CB8AC3E}">
        <p14:creationId xmlns:p14="http://schemas.microsoft.com/office/powerpoint/2010/main" val="1839568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14300" y="133350"/>
            <a:ext cx="8839200" cy="582532"/>
          </a:xfrm>
          <a:prstGeom prst="rect">
            <a:avLst/>
          </a:prstGeom>
          <a:solidFill>
            <a:schemeClr val="accent1"/>
          </a:solidFill>
        </p:spPr>
        <p:txBody>
          <a:bodyPr vert="horz" wrap="square" lIns="0" tIns="211138" rIns="0" bIns="0" rtlCol="0" anchor="ctr">
            <a:spAutoFit/>
          </a:bodyPr>
          <a:lstStyle/>
          <a:p>
            <a:pPr marR="14288" algn="ctr">
              <a:lnSpc>
                <a:spcPct val="100000"/>
              </a:lnSpc>
              <a:spcBef>
                <a:spcPts val="1663"/>
              </a:spcBef>
            </a:pPr>
            <a:r>
              <a:rPr lang="en-US" sz="2400" b="1" spc="8" dirty="0">
                <a:solidFill>
                  <a:schemeClr val="tx1"/>
                </a:solidFill>
                <a:latin typeface="Arial" panose="020B0604020202020204" pitchFamily="34" charset="0"/>
                <a:ea typeface="Verdana" panose="020B0604030504040204" pitchFamily="34" charset="0"/>
                <a:cs typeface="Arial" panose="020B0604020202020204" pitchFamily="34" charset="0"/>
              </a:rPr>
              <a:t>1. BACKGROUND</a:t>
            </a:r>
            <a:endParaRPr sz="2400" b="1" spc="8" dirty="0">
              <a:solidFill>
                <a:schemeClr val="tx1"/>
              </a:solidFill>
              <a:latin typeface="Arial" panose="020B0604020202020204" pitchFamily="34" charset="0"/>
              <a:ea typeface="Verdana" panose="020B0604030504040204" pitchFamily="34" charset="0"/>
              <a:cs typeface="Arial" panose="020B0604020202020204" pitchFamily="34" charset="0"/>
            </a:endParaRPr>
          </a:p>
        </p:txBody>
      </p:sp>
      <p:sp>
        <p:nvSpPr>
          <p:cNvPr id="5" name="Rectangle 4"/>
          <p:cNvSpPr/>
          <p:nvPr/>
        </p:nvSpPr>
        <p:spPr>
          <a:xfrm>
            <a:off x="4315175" y="1390650"/>
            <a:ext cx="4572000" cy="253916"/>
          </a:xfrm>
          <a:prstGeom prst="rect">
            <a:avLst/>
          </a:prstGeom>
        </p:spPr>
        <p:txBody>
          <a:bodyPr>
            <a:spAutoFit/>
          </a:bodyPr>
          <a:lstStyle/>
          <a:p>
            <a:pPr algn="just"/>
            <a:endParaRPr lang="en-US" sz="1050" dirty="0">
              <a:latin typeface="Verdana" panose="020B0604030504040204" pitchFamily="34" charset="0"/>
              <a:ea typeface="Verdana" panose="020B0604030504040204" pitchFamily="34" charset="0"/>
            </a:endParaRPr>
          </a:p>
        </p:txBody>
      </p:sp>
      <p:sp>
        <p:nvSpPr>
          <p:cNvPr id="4" name="Rectangle 3"/>
          <p:cNvSpPr/>
          <p:nvPr/>
        </p:nvSpPr>
        <p:spPr>
          <a:xfrm>
            <a:off x="190500" y="857250"/>
            <a:ext cx="8696675" cy="3693319"/>
          </a:xfrm>
          <a:prstGeom prst="rect">
            <a:avLst/>
          </a:prstGeom>
        </p:spPr>
        <p:txBody>
          <a:bodyPr wrap="square">
            <a:spAutoFit/>
          </a:bodyPr>
          <a:lstStyle/>
          <a:p>
            <a:pPr marL="285750" indent="-285750" algn="just">
              <a:buFont typeface="Courier New" panose="02070309020205020404" pitchFamily="49" charset="0"/>
              <a:buChar char="o"/>
            </a:pPr>
            <a:endParaRPr lang="en-US" dirty="0">
              <a:latin typeface="CIDFont+F3"/>
            </a:endParaRPr>
          </a:p>
          <a:p>
            <a:pPr marL="285750" indent="-285750" algn="just">
              <a:buFont typeface="Courier New" panose="02070309020205020404" pitchFamily="49" charset="0"/>
              <a:buChar char="o"/>
            </a:pPr>
            <a:r>
              <a:rPr lang="en-US" dirty="0">
                <a:latin typeface="Arial" panose="020B0604020202020204" pitchFamily="34" charset="0"/>
                <a:cs typeface="Arial" panose="020B0604020202020204" pitchFamily="34" charset="0"/>
              </a:rPr>
              <a:t>The project is supporting the implementation of the African Blue Economy Strategy (ABES) which was endorsed by the African Heads of State and Government at a Summit held in Addis Ababa-Ethiopia, in February 2020. </a:t>
            </a:r>
          </a:p>
          <a:p>
            <a:pPr marL="285750" indent="-285750" algn="just">
              <a:buFont typeface="Courier New" panose="02070309020205020404" pitchFamily="49" charset="0"/>
              <a:buChar char="o"/>
            </a:pPr>
            <a:endParaRPr lang="en-US" dirty="0">
              <a:latin typeface="Arial" panose="020B0604020202020204" pitchFamily="34" charset="0"/>
              <a:cs typeface="Arial" panose="020B0604020202020204" pitchFamily="34" charset="0"/>
            </a:endParaRPr>
          </a:p>
          <a:p>
            <a:pPr marL="285750" indent="-285750" algn="just">
              <a:buFont typeface="Courier New" panose="02070309020205020404" pitchFamily="49" charset="0"/>
              <a:buChar char="o"/>
            </a:pPr>
            <a:r>
              <a:rPr lang="en-US" dirty="0">
                <a:latin typeface="Arial" panose="020B0604020202020204" pitchFamily="34" charset="0"/>
                <a:cs typeface="Arial" panose="020B0604020202020204" pitchFamily="34" charset="0"/>
              </a:rPr>
              <a:t>It is designed to enhance the policy environment, regulatory frameworks and institutional capacities of African Union member states and Regional Economic Communities to sustainably utilize and conserve aquatic biodiversity and ecosystems.</a:t>
            </a:r>
          </a:p>
          <a:p>
            <a:pPr marL="285750" indent="-285750" algn="just">
              <a:buFont typeface="Courier New" panose="02070309020205020404" pitchFamily="49" charset="0"/>
              <a:buChar char="o"/>
            </a:pPr>
            <a:endParaRPr lang="en-US" dirty="0">
              <a:latin typeface="Arial" panose="020B0604020202020204" pitchFamily="34" charset="0"/>
              <a:cs typeface="Arial" panose="020B0604020202020204" pitchFamily="34" charset="0"/>
            </a:endParaRPr>
          </a:p>
          <a:p>
            <a:pPr marL="285750" indent="-285750" algn="just">
              <a:buFont typeface="Courier New" panose="02070309020205020404" pitchFamily="49" charset="0"/>
              <a:buChar char="o"/>
            </a:pPr>
            <a:r>
              <a:rPr lang="en-ZA" dirty="0">
                <a:latin typeface="Arial" panose="020B0604020202020204" pitchFamily="34" charset="0"/>
                <a:cs typeface="Arial" panose="020B0604020202020204" pitchFamily="34" charset="0"/>
              </a:rPr>
              <a:t>The Continental </a:t>
            </a:r>
            <a:r>
              <a:rPr lang="en-US" dirty="0">
                <a:latin typeface="Arial" panose="020B0604020202020204" pitchFamily="34" charset="0"/>
                <a:cs typeface="Arial" panose="020B0604020202020204" pitchFamily="34" charset="0"/>
              </a:rPr>
              <a:t>Gender Strategy on Aquatic Biodiversity Conservation was developed and endorsed by the Summit of the African Heads of States and Governments in </a:t>
            </a:r>
            <a:r>
              <a:rPr lang="en-ZA" dirty="0">
                <a:latin typeface="Arial" panose="020B0604020202020204" pitchFamily="34" charset="0"/>
                <a:cs typeface="Arial" panose="020B0604020202020204" pitchFamily="34" charset="0"/>
              </a:rPr>
              <a:t>February 2024.</a:t>
            </a:r>
          </a:p>
        </p:txBody>
      </p:sp>
    </p:spTree>
    <p:extLst>
      <p:ext uri="{BB962C8B-B14F-4D97-AF65-F5344CB8AC3E}">
        <p14:creationId xmlns:p14="http://schemas.microsoft.com/office/powerpoint/2010/main" val="5778760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14300" y="133350"/>
            <a:ext cx="8839200" cy="582532"/>
          </a:xfrm>
          <a:prstGeom prst="rect">
            <a:avLst/>
          </a:prstGeom>
          <a:solidFill>
            <a:schemeClr val="accent1"/>
          </a:solidFill>
        </p:spPr>
        <p:txBody>
          <a:bodyPr vert="horz" wrap="square" lIns="0" tIns="211138" rIns="0" bIns="0" rtlCol="0" anchor="ctr">
            <a:spAutoFit/>
          </a:bodyPr>
          <a:lstStyle/>
          <a:p>
            <a:pPr marR="14288" algn="ctr">
              <a:lnSpc>
                <a:spcPct val="100000"/>
              </a:lnSpc>
              <a:spcBef>
                <a:spcPts val="1663"/>
              </a:spcBef>
            </a:pPr>
            <a:r>
              <a:rPr lang="en-US" sz="2400" b="1" spc="8" dirty="0">
                <a:solidFill>
                  <a:schemeClr val="tx1"/>
                </a:solidFill>
                <a:latin typeface="Arial" panose="020B0604020202020204" pitchFamily="34" charset="0"/>
                <a:ea typeface="Verdana" panose="020B0604030504040204" pitchFamily="34" charset="0"/>
                <a:cs typeface="Arial" panose="020B0604020202020204" pitchFamily="34" charset="0"/>
              </a:rPr>
              <a:t>1. BACKGROUND</a:t>
            </a:r>
            <a:endParaRPr sz="2400" dirty="0">
              <a:solidFill>
                <a:schemeClr val="tx1"/>
              </a:solidFill>
              <a:latin typeface="Verdana" panose="020B0604030504040204" pitchFamily="34" charset="0"/>
              <a:ea typeface="Verdana" panose="020B0604030504040204" pitchFamily="34" charset="0"/>
            </a:endParaRPr>
          </a:p>
        </p:txBody>
      </p:sp>
      <p:sp>
        <p:nvSpPr>
          <p:cNvPr id="5" name="Rectangle 4"/>
          <p:cNvSpPr/>
          <p:nvPr/>
        </p:nvSpPr>
        <p:spPr>
          <a:xfrm>
            <a:off x="4315175" y="1390650"/>
            <a:ext cx="4572000" cy="253916"/>
          </a:xfrm>
          <a:prstGeom prst="rect">
            <a:avLst/>
          </a:prstGeom>
        </p:spPr>
        <p:txBody>
          <a:bodyPr>
            <a:spAutoFit/>
          </a:bodyPr>
          <a:lstStyle/>
          <a:p>
            <a:pPr algn="just"/>
            <a:endParaRPr lang="en-US" sz="1050" dirty="0">
              <a:solidFill>
                <a:prstClr val="black"/>
              </a:solidFill>
              <a:latin typeface="Verdana" panose="020B0604030504040204" pitchFamily="34" charset="0"/>
              <a:ea typeface="Verdana" panose="020B0604030504040204" pitchFamily="34" charset="0"/>
            </a:endParaRPr>
          </a:p>
        </p:txBody>
      </p:sp>
      <p:sp>
        <p:nvSpPr>
          <p:cNvPr id="4" name="Rectangle 3"/>
          <p:cNvSpPr/>
          <p:nvPr/>
        </p:nvSpPr>
        <p:spPr>
          <a:xfrm>
            <a:off x="114300" y="541940"/>
            <a:ext cx="8924597" cy="4524315"/>
          </a:xfrm>
          <a:prstGeom prst="rect">
            <a:avLst/>
          </a:prstGeom>
        </p:spPr>
        <p:txBody>
          <a:bodyPr wrap="square">
            <a:spAutoFit/>
          </a:bodyPr>
          <a:lstStyle/>
          <a:p>
            <a:pPr algn="just"/>
            <a:endParaRPr lang="en-US" dirty="0">
              <a:solidFill>
                <a:prstClr val="black"/>
              </a:solidFill>
              <a:latin typeface="Arial" panose="020B0604020202020204" pitchFamily="34" charset="0"/>
              <a:cs typeface="Arial" panose="020B0604020202020204" pitchFamily="34" charset="0"/>
            </a:endParaRPr>
          </a:p>
          <a:p>
            <a:pPr marL="285750" indent="-285750" algn="just">
              <a:buFont typeface="Courier New" panose="02070309020205020404" pitchFamily="49" charset="0"/>
              <a:buChar char="o"/>
            </a:pPr>
            <a:r>
              <a:rPr lang="en-US" dirty="0">
                <a:solidFill>
                  <a:prstClr val="black"/>
                </a:solidFill>
                <a:latin typeface="Arial" panose="020B0604020202020204" pitchFamily="34" charset="0"/>
                <a:cs typeface="Arial" panose="020B0604020202020204" pitchFamily="34" charset="0"/>
              </a:rPr>
              <a:t>Within the provision of the Aquatic Biodiversity Project, selected environmental-based NGOs in Africa, working at the interface of coastal communities, were proposed to be supported to develop or strengthen their all-inclusive gender strategies.</a:t>
            </a:r>
          </a:p>
          <a:p>
            <a:pPr marL="285750" indent="-285750" algn="just">
              <a:buFont typeface="Courier New" panose="02070309020205020404" pitchFamily="49" charset="0"/>
              <a:buChar char="o"/>
            </a:pPr>
            <a:endParaRPr lang="en-US" dirty="0">
              <a:solidFill>
                <a:prstClr val="black"/>
              </a:solidFill>
              <a:latin typeface="Arial" panose="020B0604020202020204" pitchFamily="34" charset="0"/>
              <a:cs typeface="Arial" panose="020B0604020202020204" pitchFamily="34" charset="0"/>
            </a:endParaRPr>
          </a:p>
          <a:p>
            <a:pPr marL="285750" indent="-285750" algn="just">
              <a:buFont typeface="Courier New" panose="02070309020205020404" pitchFamily="49" charset="0"/>
              <a:buChar char="o"/>
            </a:pPr>
            <a:r>
              <a:rPr lang="en-US" dirty="0">
                <a:solidFill>
                  <a:prstClr val="black"/>
                </a:solidFill>
                <a:latin typeface="Arial" panose="020B0604020202020204" pitchFamily="34" charset="0"/>
                <a:cs typeface="Arial" panose="020B0604020202020204" pitchFamily="34" charset="0"/>
              </a:rPr>
              <a:t>The African Union – Inter African Bureau for Animal resources called for a consultancy to undertake a gender assessment and develop a plan of action to promote gender equality in the activities of the non-governmental organization(s) working with small-scale fishers and aquaculture producers in the Western Indian Ocean area of South Africa.</a:t>
            </a:r>
          </a:p>
          <a:p>
            <a:pPr marL="285750" indent="-285750" algn="just">
              <a:buFont typeface="Courier New" panose="02070309020205020404" pitchFamily="49" charset="0"/>
              <a:buChar char="o"/>
            </a:pPr>
            <a:endParaRPr lang="en-US" dirty="0">
              <a:solidFill>
                <a:prstClr val="black"/>
              </a:solidFill>
              <a:latin typeface="Arial" panose="020B0604020202020204" pitchFamily="34" charset="0"/>
              <a:cs typeface="Arial" panose="020B0604020202020204" pitchFamily="34" charset="0"/>
            </a:endParaRPr>
          </a:p>
          <a:p>
            <a:pPr marL="285750" indent="-285750" algn="just">
              <a:buFont typeface="Courier New" panose="02070309020205020404" pitchFamily="49" charset="0"/>
              <a:buChar char="o"/>
            </a:pPr>
            <a:r>
              <a:rPr lang="en-US" dirty="0">
                <a:solidFill>
                  <a:prstClr val="black"/>
                </a:solidFill>
                <a:latin typeface="Arial" panose="020B0604020202020204" pitchFamily="34" charset="0"/>
                <a:cs typeface="Arial" panose="020B0604020202020204" pitchFamily="34" charset="0"/>
              </a:rPr>
              <a:t>Ms. Zintle Lushaba, a professional and registered Town and Regional Planner within the terms of the South African Council of Planners (A/1847/2014), under the auspices of her company Mabuyi Development Planners (Pty) Ltd, was awarded the contract after a competitive selection process.</a:t>
            </a:r>
            <a:endParaRPr lang="en-ZA"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35424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14300" y="133350"/>
            <a:ext cx="8839200" cy="582532"/>
          </a:xfrm>
          <a:prstGeom prst="rect">
            <a:avLst/>
          </a:prstGeom>
          <a:solidFill>
            <a:schemeClr val="accent1"/>
          </a:solidFill>
        </p:spPr>
        <p:txBody>
          <a:bodyPr vert="horz" wrap="square" lIns="0" tIns="211138" rIns="0" bIns="0" rtlCol="0" anchor="ctr">
            <a:spAutoFit/>
          </a:bodyPr>
          <a:lstStyle/>
          <a:p>
            <a:pPr marR="14288" algn="ctr">
              <a:lnSpc>
                <a:spcPct val="100000"/>
              </a:lnSpc>
              <a:spcBef>
                <a:spcPts val="1663"/>
              </a:spcBef>
            </a:pPr>
            <a:r>
              <a:rPr lang="en-US" sz="2400" b="1" spc="8" dirty="0">
                <a:solidFill>
                  <a:schemeClr val="tx1"/>
                </a:solidFill>
                <a:latin typeface="Arial" panose="020B0604020202020204" pitchFamily="34" charset="0"/>
                <a:ea typeface="Verdana" panose="020B0604030504040204" pitchFamily="34" charset="0"/>
                <a:cs typeface="Arial" panose="020B0604020202020204" pitchFamily="34" charset="0"/>
              </a:rPr>
              <a:t>2. PROJECT OBJECTIVES</a:t>
            </a:r>
            <a:endParaRPr sz="2400" b="1" spc="8" dirty="0">
              <a:solidFill>
                <a:schemeClr val="tx1"/>
              </a:solidFill>
              <a:latin typeface="Arial" panose="020B0604020202020204" pitchFamily="34" charset="0"/>
              <a:ea typeface="Verdana" panose="020B0604030504040204" pitchFamily="34" charset="0"/>
              <a:cs typeface="Arial" panose="020B0604020202020204" pitchFamily="34" charset="0"/>
            </a:endParaRPr>
          </a:p>
        </p:txBody>
      </p:sp>
      <p:sp>
        <p:nvSpPr>
          <p:cNvPr id="5" name="Rectangle 4"/>
          <p:cNvSpPr/>
          <p:nvPr/>
        </p:nvSpPr>
        <p:spPr>
          <a:xfrm>
            <a:off x="4315175" y="1390650"/>
            <a:ext cx="4572000" cy="253916"/>
          </a:xfrm>
          <a:prstGeom prst="rect">
            <a:avLst/>
          </a:prstGeom>
        </p:spPr>
        <p:txBody>
          <a:bodyPr>
            <a:spAutoFit/>
          </a:bodyPr>
          <a:lstStyle/>
          <a:p>
            <a:pPr algn="just"/>
            <a:endParaRPr lang="en-US" sz="1050" dirty="0">
              <a:solidFill>
                <a:prstClr val="black"/>
              </a:solidFill>
              <a:latin typeface="Verdana" panose="020B0604030504040204" pitchFamily="34" charset="0"/>
              <a:ea typeface="Verdana" panose="020B0604030504040204" pitchFamily="34" charset="0"/>
            </a:endParaRPr>
          </a:p>
        </p:txBody>
      </p:sp>
      <p:sp>
        <p:nvSpPr>
          <p:cNvPr id="4" name="Rectangle 3"/>
          <p:cNvSpPr/>
          <p:nvPr/>
        </p:nvSpPr>
        <p:spPr>
          <a:xfrm>
            <a:off x="0" y="619185"/>
            <a:ext cx="9144000" cy="4524315"/>
          </a:xfrm>
          <a:prstGeom prst="rect">
            <a:avLst/>
          </a:prstGeom>
        </p:spPr>
        <p:txBody>
          <a:bodyPr wrap="square">
            <a:spAutoFit/>
          </a:bodyPr>
          <a:lstStyle/>
          <a:p>
            <a:pPr algn="just"/>
            <a:endParaRPr lang="en-US" dirty="0">
              <a:solidFill>
                <a:prstClr val="black"/>
              </a:solidFill>
              <a:latin typeface="Arial" panose="020B0604020202020204" pitchFamily="34" charset="0"/>
              <a:cs typeface="Arial" panose="020B0604020202020204" pitchFamily="34" charset="0"/>
            </a:endParaRPr>
          </a:p>
          <a:p>
            <a:pPr marL="285750" indent="-285750" algn="just">
              <a:buFont typeface="Courier New" panose="02070309020205020404" pitchFamily="49" charset="0"/>
              <a:buChar char="o"/>
            </a:pPr>
            <a:r>
              <a:rPr lang="en-US" dirty="0">
                <a:solidFill>
                  <a:prstClr val="black"/>
                </a:solidFill>
                <a:latin typeface="Arial" panose="020B0604020202020204" pitchFamily="34" charset="0"/>
                <a:cs typeface="Arial" panose="020B0604020202020204" pitchFamily="34" charset="0"/>
              </a:rPr>
              <a:t>Identify a beneficiary NGO that conducts its activities with small-scale fishers </a:t>
            </a:r>
            <a:r>
              <a:rPr lang="en-ZA" dirty="0">
                <a:solidFill>
                  <a:prstClr val="black"/>
                </a:solidFill>
                <a:latin typeface="Arial" panose="020B0604020202020204" pitchFamily="34" charset="0"/>
                <a:cs typeface="Arial" panose="020B0604020202020204" pitchFamily="34" charset="0"/>
              </a:rPr>
              <a:t>and aquaculture producers;</a:t>
            </a:r>
          </a:p>
          <a:p>
            <a:pPr marL="285750" indent="-285750" algn="just">
              <a:buFont typeface="Courier New" panose="02070309020205020404" pitchFamily="49" charset="0"/>
              <a:buChar char="o"/>
            </a:pPr>
            <a:endParaRPr lang="en-ZA" dirty="0">
              <a:solidFill>
                <a:prstClr val="black"/>
              </a:solidFill>
              <a:latin typeface="Arial" panose="020B0604020202020204" pitchFamily="34" charset="0"/>
              <a:cs typeface="Arial" panose="020B0604020202020204" pitchFamily="34" charset="0"/>
            </a:endParaRPr>
          </a:p>
          <a:p>
            <a:pPr marL="285750" indent="-285750" algn="just">
              <a:buFont typeface="Courier New" panose="02070309020205020404" pitchFamily="49" charset="0"/>
              <a:buChar char="o"/>
            </a:pPr>
            <a:r>
              <a:rPr lang="en-US" dirty="0">
                <a:solidFill>
                  <a:prstClr val="black"/>
                </a:solidFill>
                <a:latin typeface="Arial" panose="020B0604020202020204" pitchFamily="34" charset="0"/>
                <a:cs typeface="Arial" panose="020B0604020202020204" pitchFamily="34" charset="0"/>
              </a:rPr>
              <a:t>Undertake a gender assessment to document the gender situation by Reviewing relevant policies, frameworks, strategies and or legislations which have implications to the social and economic conditions of women in coastal communities. </a:t>
            </a:r>
          </a:p>
          <a:p>
            <a:pPr marL="285750" indent="-285750" algn="just">
              <a:buFont typeface="Courier New" panose="02070309020205020404" pitchFamily="49" charset="0"/>
              <a:buChar char="o"/>
            </a:pPr>
            <a:endParaRPr lang="en-US" dirty="0">
              <a:solidFill>
                <a:prstClr val="black"/>
              </a:solidFill>
              <a:latin typeface="Arial" panose="020B0604020202020204" pitchFamily="34" charset="0"/>
              <a:cs typeface="Arial" panose="020B0604020202020204" pitchFamily="34" charset="0"/>
            </a:endParaRPr>
          </a:p>
          <a:p>
            <a:pPr marL="285750" indent="-285750" algn="just">
              <a:buFont typeface="Courier New" panose="02070309020205020404" pitchFamily="49" charset="0"/>
              <a:buChar char="o"/>
            </a:pPr>
            <a:r>
              <a:rPr lang="en-US" dirty="0">
                <a:solidFill>
                  <a:prstClr val="black"/>
                </a:solidFill>
                <a:latin typeface="Arial" panose="020B0604020202020204" pitchFamily="34" charset="0"/>
                <a:cs typeface="Arial" panose="020B0604020202020204" pitchFamily="34" charset="0"/>
              </a:rPr>
              <a:t>The assessment will identify key barriers faced by women in the sector and identify key opportunities for the improvement of the role and engagement of women in the sector.</a:t>
            </a:r>
          </a:p>
          <a:p>
            <a:pPr marL="285750" indent="-285750" algn="just">
              <a:buFont typeface="Courier New" panose="02070309020205020404" pitchFamily="49" charset="0"/>
              <a:buChar char="o"/>
            </a:pPr>
            <a:endParaRPr lang="en-US" dirty="0">
              <a:solidFill>
                <a:prstClr val="black"/>
              </a:solidFill>
              <a:latin typeface="Arial" panose="020B0604020202020204" pitchFamily="34" charset="0"/>
              <a:cs typeface="Arial" panose="020B0604020202020204" pitchFamily="34" charset="0"/>
            </a:endParaRPr>
          </a:p>
          <a:p>
            <a:pPr marL="285750" indent="-285750" algn="just">
              <a:buFont typeface="Courier New" panose="02070309020205020404" pitchFamily="49" charset="0"/>
              <a:buChar char="o"/>
            </a:pPr>
            <a:r>
              <a:rPr lang="en-US" dirty="0">
                <a:solidFill>
                  <a:prstClr val="black"/>
                </a:solidFill>
                <a:latin typeface="Arial" panose="020B0604020202020204" pitchFamily="34" charset="0"/>
                <a:cs typeface="Arial" panose="020B0604020202020204" pitchFamily="34" charset="0"/>
              </a:rPr>
              <a:t>Conduct consultative workshops with the beneficiary NGO, women of coastal communities, government officials and other relevant stakeholders.</a:t>
            </a:r>
          </a:p>
          <a:p>
            <a:pPr marL="285750" indent="-285750" algn="just">
              <a:buFont typeface="Courier New" panose="02070309020205020404" pitchFamily="49" charset="0"/>
              <a:buChar char="o"/>
            </a:pPr>
            <a:endParaRPr lang="en-US" dirty="0">
              <a:solidFill>
                <a:prstClr val="black"/>
              </a:solidFill>
              <a:latin typeface="Arial" panose="020B0604020202020204" pitchFamily="34" charset="0"/>
              <a:cs typeface="Arial" panose="020B0604020202020204" pitchFamily="34" charset="0"/>
            </a:endParaRPr>
          </a:p>
          <a:p>
            <a:pPr marL="285750" indent="-285750" algn="just">
              <a:buFont typeface="Courier New" panose="02070309020205020404" pitchFamily="49" charset="0"/>
              <a:buChar char="o"/>
            </a:pPr>
            <a:r>
              <a:rPr lang="en-US" dirty="0">
                <a:solidFill>
                  <a:prstClr val="black"/>
                </a:solidFill>
                <a:latin typeface="Arial" panose="020B0604020202020204" pitchFamily="34" charset="0"/>
                <a:cs typeface="Arial" panose="020B0604020202020204" pitchFamily="34" charset="0"/>
              </a:rPr>
              <a:t>Develop a plan of action to address gender challenges. </a:t>
            </a:r>
            <a:endParaRPr lang="en-ZA"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20076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14300" y="133350"/>
            <a:ext cx="8839200" cy="582532"/>
          </a:xfrm>
          <a:prstGeom prst="rect">
            <a:avLst/>
          </a:prstGeom>
          <a:solidFill>
            <a:schemeClr val="accent1"/>
          </a:solidFill>
        </p:spPr>
        <p:txBody>
          <a:bodyPr vert="horz" wrap="square" lIns="0" tIns="211138" rIns="0" bIns="0" rtlCol="0" anchor="ctr">
            <a:spAutoFit/>
          </a:bodyPr>
          <a:lstStyle/>
          <a:p>
            <a:pPr marR="14288" algn="ctr">
              <a:lnSpc>
                <a:spcPct val="100000"/>
              </a:lnSpc>
              <a:spcBef>
                <a:spcPts val="1663"/>
              </a:spcBef>
            </a:pPr>
            <a:r>
              <a:rPr lang="en-US" sz="2400" b="1" spc="8" dirty="0">
                <a:solidFill>
                  <a:schemeClr val="tx1"/>
                </a:solidFill>
                <a:latin typeface="Arial" panose="020B0604020202020204" pitchFamily="34" charset="0"/>
                <a:ea typeface="Verdana" panose="020B0604030504040204" pitchFamily="34" charset="0"/>
                <a:cs typeface="Arial" panose="020B0604020202020204" pitchFamily="34" charset="0"/>
              </a:rPr>
              <a:t>2. PROJECT OBJECTIVES</a:t>
            </a:r>
            <a:endParaRPr sz="2400" b="1" spc="8" dirty="0">
              <a:solidFill>
                <a:schemeClr val="tx1"/>
              </a:solidFill>
              <a:latin typeface="Arial" panose="020B0604020202020204" pitchFamily="34" charset="0"/>
              <a:ea typeface="Verdana" panose="020B0604030504040204" pitchFamily="34" charset="0"/>
              <a:cs typeface="Arial" panose="020B0604020202020204" pitchFamily="34" charset="0"/>
            </a:endParaRPr>
          </a:p>
        </p:txBody>
      </p:sp>
      <p:sp>
        <p:nvSpPr>
          <p:cNvPr id="5" name="Rectangle 4"/>
          <p:cNvSpPr/>
          <p:nvPr/>
        </p:nvSpPr>
        <p:spPr>
          <a:xfrm>
            <a:off x="4315175" y="1390650"/>
            <a:ext cx="4572000" cy="253916"/>
          </a:xfrm>
          <a:prstGeom prst="rect">
            <a:avLst/>
          </a:prstGeom>
        </p:spPr>
        <p:txBody>
          <a:bodyPr>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4" name="Rectangle 3"/>
          <p:cNvSpPr/>
          <p:nvPr/>
        </p:nvSpPr>
        <p:spPr>
          <a:xfrm>
            <a:off x="114300" y="970237"/>
            <a:ext cx="8915400" cy="3970318"/>
          </a:xfrm>
          <a:prstGeom prst="rect">
            <a:avLst/>
          </a:prstGeom>
        </p:spPr>
        <p:txBody>
          <a:bodyPr wrap="square">
            <a:spAutoFit/>
          </a:bodyPr>
          <a:lstStyle/>
          <a:p>
            <a:pPr algn="just"/>
            <a:r>
              <a:rPr lang="en-US" dirty="0">
                <a:solidFill>
                  <a:prstClr val="black"/>
                </a:solidFill>
                <a:latin typeface="Arial" panose="020B0604020202020204" pitchFamily="34" charset="0"/>
                <a:cs typeface="Arial" panose="020B0604020202020204" pitchFamily="34" charset="0"/>
              </a:rPr>
              <a:t>The plan of action will </a:t>
            </a:r>
            <a:r>
              <a:rPr lang="en-ZA" dirty="0">
                <a:solidFill>
                  <a:prstClr val="black"/>
                </a:solidFill>
                <a:latin typeface="Arial" panose="020B0604020202020204" pitchFamily="34" charset="0"/>
                <a:cs typeface="Arial" panose="020B0604020202020204" pitchFamily="34" charset="0"/>
              </a:rPr>
              <a:t>focus on:</a:t>
            </a:r>
          </a:p>
          <a:p>
            <a:pPr marL="285750" indent="-285750" algn="just">
              <a:buFont typeface="Courier New" panose="02070309020205020404" pitchFamily="49" charset="0"/>
              <a:buChar char="o"/>
            </a:pPr>
            <a:endParaRPr lang="en-ZA" dirty="0">
              <a:solidFill>
                <a:prstClr val="black"/>
              </a:solidFill>
              <a:latin typeface="Arial" panose="020B0604020202020204" pitchFamily="34" charset="0"/>
              <a:cs typeface="Arial" panose="020B060402020202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Mechanisms on effective Integration of gender equality in the activities and governance structures and instruments of the </a:t>
            </a:r>
            <a:r>
              <a:rPr kumimoji="0" lang="en-ZA"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identified NGO.</a:t>
            </a:r>
          </a:p>
          <a:p>
            <a:pPr marL="285750" marR="0" lvl="0" indent="-285750" algn="just"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Approaches aimed at addressing gender equality and social integration including marginalization, equality, equity, justice and gender socio-economic issues in the affairs of the NGO identified during the gender assessment as well as during the stakeholder’s </a:t>
            </a:r>
            <a:r>
              <a:rPr kumimoji="0" lang="en-ZA"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consultation workshops;</a:t>
            </a:r>
          </a:p>
          <a:p>
            <a:pPr marL="285750" marR="0" lvl="0" indent="-285750" algn="just"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Defining approaches that strengthen the inclusion and participation of women in SSF and aquaculture, particularly in the fisheries market value chain including harvesting and post-harvest activities </a:t>
            </a:r>
            <a:r>
              <a:rPr kumimoji="0" lang="en-ZA"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(processing and marketing);</a:t>
            </a:r>
          </a:p>
          <a:p>
            <a:pPr marR="0" lvl="0" algn="just" defTabSz="457200" rtl="0" eaLnBrk="1" fontAlgn="auto" latinLnBrk="0" hangingPunct="1">
              <a:lnSpc>
                <a:spcPct val="100000"/>
              </a:lnSpc>
              <a:spcBef>
                <a:spcPts val="0"/>
              </a:spcBef>
              <a:spcAft>
                <a:spcPts val="0"/>
              </a:spcAft>
              <a:buClrTx/>
              <a:buSzTx/>
              <a:tabLst/>
              <a:defRPr/>
            </a:pPr>
            <a:endParaRPr kumimoji="0" lang="en-US" sz="1800" b="0" i="0" u="none" strike="noStrike" kern="1200" cap="none" spc="0" normalizeH="0" baseline="0" noProof="0" dirty="0">
              <a:ln>
                <a:noFill/>
              </a:ln>
              <a:solidFill>
                <a:prstClr val="black"/>
              </a:solidFill>
              <a:effectLst/>
              <a:uLnTx/>
              <a:uFillTx/>
              <a:latin typeface="CIDFont+F3"/>
              <a:ea typeface="+mn-ea"/>
              <a:cs typeface="+mn-cs"/>
            </a:endParaRPr>
          </a:p>
        </p:txBody>
      </p:sp>
    </p:spTree>
    <p:extLst>
      <p:ext uri="{BB962C8B-B14F-4D97-AF65-F5344CB8AC3E}">
        <p14:creationId xmlns:p14="http://schemas.microsoft.com/office/powerpoint/2010/main" val="78114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14300" y="133350"/>
            <a:ext cx="8839200" cy="582532"/>
          </a:xfrm>
          <a:prstGeom prst="rect">
            <a:avLst/>
          </a:prstGeom>
          <a:solidFill>
            <a:schemeClr val="accent1"/>
          </a:solidFill>
        </p:spPr>
        <p:txBody>
          <a:bodyPr vert="horz" wrap="square" lIns="0" tIns="211138" rIns="0" bIns="0" rtlCol="0" anchor="ctr">
            <a:spAutoFit/>
          </a:bodyPr>
          <a:lstStyle/>
          <a:p>
            <a:pPr marR="14288" algn="ctr">
              <a:lnSpc>
                <a:spcPct val="100000"/>
              </a:lnSpc>
              <a:spcBef>
                <a:spcPts val="1663"/>
              </a:spcBef>
            </a:pPr>
            <a:r>
              <a:rPr lang="en-US" sz="2400" b="1" spc="8" dirty="0">
                <a:solidFill>
                  <a:schemeClr val="tx1"/>
                </a:solidFill>
                <a:latin typeface="Arial" panose="020B0604020202020204" pitchFamily="34" charset="0"/>
                <a:ea typeface="Verdana" panose="020B0604030504040204" pitchFamily="34" charset="0"/>
                <a:cs typeface="Arial" panose="020B0604020202020204" pitchFamily="34" charset="0"/>
              </a:rPr>
              <a:t>2. PROJECT OBJECTIVES</a:t>
            </a:r>
            <a:endParaRPr sz="2400" b="1" spc="8" dirty="0">
              <a:solidFill>
                <a:schemeClr val="tx1"/>
              </a:solidFill>
              <a:latin typeface="Arial" panose="020B0604020202020204" pitchFamily="34" charset="0"/>
              <a:ea typeface="Verdana" panose="020B0604030504040204" pitchFamily="34" charset="0"/>
              <a:cs typeface="Arial" panose="020B0604020202020204" pitchFamily="34" charset="0"/>
            </a:endParaRPr>
          </a:p>
        </p:txBody>
      </p:sp>
      <p:sp>
        <p:nvSpPr>
          <p:cNvPr id="5" name="Rectangle 4"/>
          <p:cNvSpPr/>
          <p:nvPr/>
        </p:nvSpPr>
        <p:spPr>
          <a:xfrm>
            <a:off x="4315175" y="1390650"/>
            <a:ext cx="4572000" cy="253916"/>
          </a:xfrm>
          <a:prstGeom prst="rect">
            <a:avLst/>
          </a:prstGeom>
        </p:spPr>
        <p:txBody>
          <a:bodyPr>
            <a:spAutoFit/>
          </a:bodyPr>
          <a:lstStyle/>
          <a:p>
            <a:pPr algn="just"/>
            <a:endParaRPr lang="en-US" sz="1050" dirty="0">
              <a:solidFill>
                <a:prstClr val="black"/>
              </a:solidFill>
              <a:latin typeface="Verdana" panose="020B0604030504040204" pitchFamily="34" charset="0"/>
              <a:ea typeface="Verdana" panose="020B0604030504040204" pitchFamily="34" charset="0"/>
            </a:endParaRPr>
          </a:p>
        </p:txBody>
      </p:sp>
      <p:sp>
        <p:nvSpPr>
          <p:cNvPr id="4" name="Rectangle 3"/>
          <p:cNvSpPr/>
          <p:nvPr/>
        </p:nvSpPr>
        <p:spPr>
          <a:xfrm>
            <a:off x="114301" y="781050"/>
            <a:ext cx="8915400" cy="2923877"/>
          </a:xfrm>
          <a:prstGeom prst="rect">
            <a:avLst/>
          </a:prstGeom>
        </p:spPr>
        <p:txBody>
          <a:bodyPr wrap="square">
            <a:spAutoFit/>
          </a:bodyPr>
          <a:lstStyle/>
          <a:p>
            <a:pPr algn="just"/>
            <a:endParaRPr lang="en-US" sz="400" dirty="0">
              <a:solidFill>
                <a:prstClr val="black"/>
              </a:solidFill>
              <a:latin typeface="CIDFont+F3"/>
            </a:endParaRPr>
          </a:p>
          <a:p>
            <a:pPr algn="just"/>
            <a:endParaRPr lang="en-US" dirty="0">
              <a:solidFill>
                <a:prstClr val="black"/>
              </a:solidFill>
              <a:latin typeface="CIDFont+F3"/>
            </a:endParaRPr>
          </a:p>
          <a:p>
            <a:pPr marL="285750" indent="-285750" algn="just">
              <a:buFont typeface="Courier New" panose="02070309020205020404" pitchFamily="49" charset="0"/>
              <a:buChar char="o"/>
            </a:pPr>
            <a:r>
              <a:rPr lang="en-US" dirty="0">
                <a:solidFill>
                  <a:prstClr val="black"/>
                </a:solidFill>
                <a:latin typeface="Arial" panose="020B0604020202020204" pitchFamily="34" charset="0"/>
                <a:cs typeface="Arial" panose="020B0604020202020204" pitchFamily="34" charset="0"/>
              </a:rPr>
              <a:t>Identification of areas for capacity building, knowledge management, communication, advocacy and transfer to enhance gender equality </a:t>
            </a:r>
            <a:r>
              <a:rPr lang="en-ZA" dirty="0">
                <a:solidFill>
                  <a:prstClr val="black"/>
                </a:solidFill>
                <a:latin typeface="Arial" panose="020B0604020202020204" pitchFamily="34" charset="0"/>
                <a:cs typeface="Arial" panose="020B0604020202020204" pitchFamily="34" charset="0"/>
              </a:rPr>
              <a:t>and women empowerment;</a:t>
            </a:r>
          </a:p>
          <a:p>
            <a:pPr marL="285750" indent="-285750" algn="just">
              <a:buFont typeface="Courier New" panose="02070309020205020404" pitchFamily="49" charset="0"/>
              <a:buChar char="o"/>
            </a:pPr>
            <a:endParaRPr lang="en-US" dirty="0">
              <a:solidFill>
                <a:prstClr val="black"/>
              </a:solidFill>
              <a:latin typeface="Arial" panose="020B0604020202020204" pitchFamily="34" charset="0"/>
              <a:cs typeface="Arial" panose="020B0604020202020204" pitchFamily="34" charset="0"/>
            </a:endParaRPr>
          </a:p>
          <a:p>
            <a:pPr marL="285750" indent="-285750" algn="just">
              <a:buFont typeface="Courier New" panose="02070309020205020404" pitchFamily="49" charset="0"/>
              <a:buChar char="o"/>
            </a:pPr>
            <a:r>
              <a:rPr lang="en-US" dirty="0">
                <a:solidFill>
                  <a:prstClr val="black"/>
                </a:solidFill>
                <a:latin typeface="Arial" panose="020B0604020202020204" pitchFamily="34" charset="0"/>
                <a:cs typeface="Arial" panose="020B0604020202020204" pitchFamily="34" charset="0"/>
              </a:rPr>
              <a:t>Develop a gender plan of action and Memorandum of Understanding</a:t>
            </a:r>
            <a:r>
              <a:rPr lang="en-ZA" dirty="0">
                <a:solidFill>
                  <a:prstClr val="black"/>
                </a:solidFill>
                <a:latin typeface="Arial" panose="020B0604020202020204" pitchFamily="34" charset="0"/>
                <a:cs typeface="Arial" panose="020B0604020202020204" pitchFamily="34" charset="0"/>
              </a:rPr>
              <a:t>(MoU) and lastly;</a:t>
            </a:r>
          </a:p>
          <a:p>
            <a:pPr marL="285750" indent="-285750" algn="just">
              <a:buFont typeface="Courier New" panose="02070309020205020404" pitchFamily="49" charset="0"/>
              <a:buChar char="o"/>
            </a:pPr>
            <a:endParaRPr lang="en-US" dirty="0">
              <a:solidFill>
                <a:prstClr val="black"/>
              </a:solidFill>
              <a:latin typeface="Arial" panose="020B0604020202020204" pitchFamily="34" charset="0"/>
              <a:cs typeface="Arial" panose="020B0604020202020204" pitchFamily="34" charset="0"/>
            </a:endParaRPr>
          </a:p>
          <a:p>
            <a:pPr marL="285750" indent="-285750" algn="just">
              <a:buFont typeface="Courier New" panose="02070309020205020404" pitchFamily="49" charset="0"/>
              <a:buChar char="o"/>
            </a:pPr>
            <a:r>
              <a:rPr lang="en-US" dirty="0">
                <a:solidFill>
                  <a:prstClr val="black"/>
                </a:solidFill>
                <a:latin typeface="Arial" panose="020B0604020202020204" pitchFamily="34" charset="0"/>
                <a:cs typeface="Arial" panose="020B0604020202020204" pitchFamily="34" charset="0"/>
              </a:rPr>
              <a:t>Develop gender-sensitive monitoring and evaluation indicators that will be integrated into the overall Monitoring &amp; Evaluation framework </a:t>
            </a:r>
            <a:r>
              <a:rPr lang="en-ZA" dirty="0">
                <a:solidFill>
                  <a:prstClr val="black"/>
                </a:solidFill>
                <a:latin typeface="Arial" panose="020B0604020202020204" pitchFamily="34" charset="0"/>
                <a:cs typeface="Arial" panose="020B0604020202020204" pitchFamily="34" charset="0"/>
              </a:rPr>
              <a:t>for the NGO.</a:t>
            </a:r>
          </a:p>
        </p:txBody>
      </p:sp>
    </p:spTree>
    <p:extLst>
      <p:ext uri="{BB962C8B-B14F-4D97-AF65-F5344CB8AC3E}">
        <p14:creationId xmlns:p14="http://schemas.microsoft.com/office/powerpoint/2010/main" val="3304476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F8F00E80-5A2E-473F-ABB2-37297796C9D9}"/>
              </a:ext>
            </a:extLst>
          </p:cNvPr>
          <p:cNvSpPr>
            <a:spLocks noGrp="1"/>
          </p:cNvSpPr>
          <p:nvPr>
            <p:ph type="body" sz="quarter" idx="14"/>
          </p:nvPr>
        </p:nvSpPr>
        <p:spPr>
          <a:xfrm>
            <a:off x="2070538" y="174332"/>
            <a:ext cx="4361793" cy="456289"/>
          </a:xfrm>
        </p:spPr>
        <p:txBody>
          <a:bodyPr/>
          <a:lstStyle/>
          <a:p>
            <a:pPr algn="ctr"/>
            <a:r>
              <a:rPr lang="en-US" sz="2400" b="1" dirty="0">
                <a:latin typeface="Arial" panose="020B0604020202020204" pitchFamily="34" charset="0"/>
                <a:cs typeface="Arial" panose="020B0604020202020204" pitchFamily="34" charset="0"/>
              </a:rPr>
              <a:t>3. PROJECT WORKPLAN</a:t>
            </a:r>
          </a:p>
        </p:txBody>
      </p:sp>
      <p:graphicFrame>
        <p:nvGraphicFramePr>
          <p:cNvPr id="16" name="Diagram 15"/>
          <p:cNvGraphicFramePr/>
          <p:nvPr>
            <p:extLst>
              <p:ext uri="{D42A27DB-BD31-4B8C-83A1-F6EECF244321}">
                <p14:modId xmlns:p14="http://schemas.microsoft.com/office/powerpoint/2010/main" val="2865222110"/>
              </p:ext>
            </p:extLst>
          </p:nvPr>
        </p:nvGraphicFramePr>
        <p:xfrm>
          <a:off x="210207" y="770868"/>
          <a:ext cx="8650013" cy="43726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686181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F8F00E80-5A2E-473F-ABB2-37297796C9D9}"/>
              </a:ext>
            </a:extLst>
          </p:cNvPr>
          <p:cNvSpPr>
            <a:spLocks noGrp="1"/>
          </p:cNvSpPr>
          <p:nvPr>
            <p:ph type="body" sz="quarter" idx="14"/>
          </p:nvPr>
        </p:nvSpPr>
        <p:spPr>
          <a:xfrm>
            <a:off x="4130567" y="2244870"/>
            <a:ext cx="4929350" cy="1277828"/>
          </a:xfrm>
        </p:spPr>
        <p:txBody>
          <a:bodyPr/>
          <a:lstStyle/>
          <a:p>
            <a:pPr marL="457200" indent="-457200">
              <a:lnSpc>
                <a:spcPct val="150000"/>
              </a:lnSpc>
              <a:buFont typeface="Courier New" panose="02070309020205020404" pitchFamily="49" charset="0"/>
              <a:buChar char="o"/>
            </a:pPr>
            <a:r>
              <a:rPr lang="en-ZA" sz="2400" dirty="0">
                <a:latin typeface="Arial" panose="020B0604020202020204" pitchFamily="34" charset="0"/>
                <a:cs typeface="Arial" panose="020B0604020202020204" pitchFamily="34" charset="0"/>
              </a:rPr>
              <a:t>Inception Report; </a:t>
            </a:r>
          </a:p>
          <a:p>
            <a:pPr marL="457200" indent="-457200">
              <a:lnSpc>
                <a:spcPct val="150000"/>
              </a:lnSpc>
              <a:buFont typeface="Courier New" panose="02070309020205020404" pitchFamily="49" charset="0"/>
              <a:buChar char="o"/>
            </a:pPr>
            <a:r>
              <a:rPr lang="en-ZA" sz="2400" dirty="0">
                <a:latin typeface="Arial" panose="020B0604020202020204" pitchFamily="34" charset="0"/>
                <a:cs typeface="Arial" panose="020B0604020202020204" pitchFamily="34" charset="0"/>
              </a:rPr>
              <a:t>Gender Assessment / Analysis Report and Draft MOU; </a:t>
            </a:r>
          </a:p>
          <a:p>
            <a:pPr marL="457200" indent="-457200">
              <a:lnSpc>
                <a:spcPct val="150000"/>
              </a:lnSpc>
              <a:buFont typeface="Courier New" panose="02070309020205020404" pitchFamily="49" charset="0"/>
              <a:buChar char="o"/>
            </a:pPr>
            <a:r>
              <a:rPr lang="en-US" sz="2400" dirty="0">
                <a:latin typeface="Arial" panose="020B0604020202020204" pitchFamily="34" charset="0"/>
                <a:cs typeface="Arial" panose="020B0604020202020204" pitchFamily="34" charset="0"/>
              </a:rPr>
              <a:t>Draft Gender Plan of Action / Policy (Consultation phase);</a:t>
            </a:r>
          </a:p>
          <a:p>
            <a:pPr marL="457200" indent="-457200">
              <a:lnSpc>
                <a:spcPct val="150000"/>
              </a:lnSpc>
              <a:buFont typeface="Courier New" panose="02070309020205020404" pitchFamily="49" charset="0"/>
              <a:buChar char="o"/>
            </a:pPr>
            <a:r>
              <a:rPr lang="en-US" sz="2400" dirty="0">
                <a:latin typeface="Arial" panose="020B0604020202020204" pitchFamily="34" charset="0"/>
                <a:cs typeface="Arial" panose="020B0604020202020204" pitchFamily="34" charset="0"/>
              </a:rPr>
              <a:t>Comprehensive Report of the Consultancy;</a:t>
            </a:r>
          </a:p>
        </p:txBody>
      </p:sp>
      <p:sp>
        <p:nvSpPr>
          <p:cNvPr id="10" name="Title 9"/>
          <p:cNvSpPr>
            <a:spLocks noGrp="1"/>
          </p:cNvSpPr>
          <p:nvPr>
            <p:ph type="title"/>
          </p:nvPr>
        </p:nvSpPr>
        <p:spPr>
          <a:xfrm>
            <a:off x="3878448" y="0"/>
            <a:ext cx="5265552" cy="859227"/>
          </a:xfrm>
        </p:spPr>
        <p:txBody>
          <a:bodyPr/>
          <a:lstStyle/>
          <a:p>
            <a:pPr lvl="0" algn="ctr">
              <a:spcBef>
                <a:spcPts val="750"/>
              </a:spcBef>
            </a:pPr>
            <a:r>
              <a:rPr lang="en-US" sz="2400" b="1" dirty="0">
                <a:solidFill>
                  <a:prstClr val="black">
                    <a:lumMod val="75000"/>
                    <a:lumOff val="25000"/>
                  </a:prstClr>
                </a:solidFill>
                <a:latin typeface="Arial" panose="020B0604020202020204" pitchFamily="34" charset="0"/>
                <a:ea typeface="+mn-ea"/>
                <a:cs typeface="Arial" panose="020B0604020202020204" pitchFamily="34" charset="0"/>
              </a:rPr>
              <a:t>4. EXPECTED OUTPUTS</a:t>
            </a:r>
            <a:br>
              <a:rPr lang="en-US" sz="2400" b="1" dirty="0">
                <a:solidFill>
                  <a:prstClr val="black">
                    <a:lumMod val="75000"/>
                    <a:lumOff val="25000"/>
                  </a:prstClr>
                </a:solidFill>
                <a:latin typeface="Arial" panose="020B0604020202020204" pitchFamily="34" charset="0"/>
                <a:ea typeface="+mn-ea"/>
                <a:cs typeface="Arial" panose="020B0604020202020204" pitchFamily="34" charset="0"/>
              </a:rPr>
            </a:br>
            <a:endParaRPr lang="en-ZA" sz="2400" b="1" dirty="0">
              <a:latin typeface="Arial" panose="020B0604020202020204" pitchFamily="34" charset="0"/>
              <a:cs typeface="Arial" panose="020B0604020202020204" pitchFamily="34" charset="0"/>
            </a:endParaRPr>
          </a:p>
        </p:txBody>
      </p:sp>
      <p:pic>
        <p:nvPicPr>
          <p:cNvPr id="9" name="Picture Placeholder 8"/>
          <p:cNvPicPr>
            <a:picLocks noGrp="1" noChangeAspect="1"/>
          </p:cNvPicPr>
          <p:nvPr>
            <p:ph type="pic" sz="quarter" idx="13"/>
          </p:nvPr>
        </p:nvPicPr>
        <p:blipFill>
          <a:blip r:embed="rId3"/>
          <a:srcRect t="1333" b="1333"/>
          <a:stretch>
            <a:fillRect/>
          </a:stretch>
        </p:blipFill>
        <p:spPr>
          <a:xfrm>
            <a:off x="0" y="0"/>
            <a:ext cx="4130568" cy="5143500"/>
          </a:xfrm>
          <a:prstGeom prst="rect">
            <a:avLst/>
          </a:prstGeom>
        </p:spPr>
      </p:pic>
    </p:spTree>
    <p:extLst>
      <p:ext uri="{BB962C8B-B14F-4D97-AF65-F5344CB8AC3E}">
        <p14:creationId xmlns:p14="http://schemas.microsoft.com/office/powerpoint/2010/main" val="28658882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F8F00E80-5A2E-473F-ABB2-37297796C9D9}"/>
              </a:ext>
            </a:extLst>
          </p:cNvPr>
          <p:cNvSpPr>
            <a:spLocks noGrp="1"/>
          </p:cNvSpPr>
          <p:nvPr>
            <p:ph type="body" sz="quarter" idx="14"/>
          </p:nvPr>
        </p:nvSpPr>
        <p:spPr>
          <a:xfrm>
            <a:off x="4204138" y="3106719"/>
            <a:ext cx="4866290" cy="1277828"/>
          </a:xfrm>
        </p:spPr>
        <p:txBody>
          <a:bodyPr/>
          <a:lstStyle/>
          <a:p>
            <a:pPr marL="342900" indent="-342900">
              <a:buFont typeface="Courier New" panose="02070309020205020404" pitchFamily="49" charset="0"/>
              <a:buChar char="o"/>
            </a:pPr>
            <a:r>
              <a:rPr lang="en-US" sz="2000" b="1" dirty="0">
                <a:latin typeface="Arial" panose="020B0604020202020204" pitchFamily="34" charset="0"/>
                <a:cs typeface="Arial" panose="020B0604020202020204" pitchFamily="34" charset="0"/>
              </a:rPr>
              <a:t>Inception meeting and report- </a:t>
            </a:r>
            <a:r>
              <a:rPr lang="en-US" sz="2000" dirty="0">
                <a:solidFill>
                  <a:srgbClr val="00B050"/>
                </a:solidFill>
                <a:latin typeface="Arial" panose="020B0604020202020204" pitchFamily="34" charset="0"/>
                <a:cs typeface="Arial" panose="020B0604020202020204" pitchFamily="34" charset="0"/>
              </a:rPr>
              <a:t>Completed/Submitted.</a:t>
            </a:r>
          </a:p>
          <a:p>
            <a:endParaRPr lang="en-US" sz="2000" dirty="0">
              <a:solidFill>
                <a:srgbClr val="00B050"/>
              </a:solidFill>
              <a:latin typeface="Arial" panose="020B0604020202020204" pitchFamily="34" charset="0"/>
              <a:cs typeface="Arial" panose="020B0604020202020204" pitchFamily="34" charset="0"/>
            </a:endParaRPr>
          </a:p>
          <a:p>
            <a:pPr marL="342900" indent="-342900">
              <a:buFont typeface="Courier New" panose="02070309020205020404" pitchFamily="49" charset="0"/>
              <a:buChar char="o"/>
            </a:pPr>
            <a:r>
              <a:rPr lang="en-ZA" sz="2000" b="1" dirty="0">
                <a:latin typeface="Arial" panose="020B0604020202020204" pitchFamily="34" charset="0"/>
                <a:cs typeface="Arial" panose="020B0604020202020204" pitchFamily="34" charset="0"/>
              </a:rPr>
              <a:t>Gender Assessment / Analysis Report and Draft MOU</a:t>
            </a:r>
          </a:p>
          <a:p>
            <a:pPr marL="342900" indent="-342900">
              <a:buFont typeface="Courier New" panose="02070309020205020404" pitchFamily="49" charset="0"/>
              <a:buChar char="o"/>
            </a:pPr>
            <a:r>
              <a:rPr lang="en-ZA" sz="2000" dirty="0">
                <a:solidFill>
                  <a:srgbClr val="00B050"/>
                </a:solidFill>
                <a:latin typeface="Arial" panose="020B0604020202020204" pitchFamily="34" charset="0"/>
                <a:cs typeface="Arial" panose="020B0604020202020204" pitchFamily="34" charset="0"/>
              </a:rPr>
              <a:t>Completed/ Submitted.</a:t>
            </a:r>
          </a:p>
          <a:p>
            <a:pPr marL="342900" indent="-342900">
              <a:buFont typeface="Courier New" panose="02070309020205020404" pitchFamily="49" charset="0"/>
              <a:buChar char="o"/>
            </a:pPr>
            <a:endParaRPr lang="en-ZA" sz="2000" b="1" dirty="0">
              <a:latin typeface="Arial" panose="020B0604020202020204" pitchFamily="34" charset="0"/>
              <a:cs typeface="Arial" panose="020B0604020202020204" pitchFamily="34" charset="0"/>
            </a:endParaRPr>
          </a:p>
          <a:p>
            <a:pPr marL="342900" indent="-342900">
              <a:buFont typeface="Courier New" panose="02070309020205020404" pitchFamily="49" charset="0"/>
              <a:buChar char="o"/>
            </a:pPr>
            <a:r>
              <a:rPr lang="en-US" sz="2000" b="1" dirty="0">
                <a:latin typeface="Arial" panose="020B0604020202020204" pitchFamily="34" charset="0"/>
                <a:cs typeface="Arial" panose="020B0604020202020204" pitchFamily="34" charset="0"/>
              </a:rPr>
              <a:t>Draft Gender Plan of Action / Policy</a:t>
            </a:r>
          </a:p>
          <a:p>
            <a:pPr marL="342900" indent="-342900">
              <a:buFont typeface="Courier New" panose="02070309020205020404" pitchFamily="49" charset="0"/>
              <a:buChar char="o"/>
            </a:pPr>
            <a:r>
              <a:rPr lang="en-ZA" sz="2000" dirty="0">
                <a:solidFill>
                  <a:srgbClr val="00B050"/>
                </a:solidFill>
                <a:latin typeface="Arial" panose="020B0604020202020204" pitchFamily="34" charset="0"/>
                <a:cs typeface="Arial" panose="020B0604020202020204" pitchFamily="34" charset="0"/>
              </a:rPr>
              <a:t>Completed/ Submitted.</a:t>
            </a:r>
          </a:p>
          <a:p>
            <a:pPr marL="342900" indent="-342900">
              <a:buFont typeface="Courier New" panose="02070309020205020404" pitchFamily="49" charset="0"/>
              <a:buChar char="o"/>
            </a:pPr>
            <a:endParaRPr lang="en-ZA" sz="2000" b="1" dirty="0">
              <a:latin typeface="Arial" panose="020B0604020202020204" pitchFamily="34" charset="0"/>
              <a:cs typeface="Arial" panose="020B0604020202020204" pitchFamily="34" charset="0"/>
            </a:endParaRPr>
          </a:p>
          <a:p>
            <a:pPr marL="342900" indent="-342900">
              <a:buFont typeface="Courier New" panose="02070309020205020404" pitchFamily="49" charset="0"/>
              <a:buChar char="o"/>
            </a:pPr>
            <a:r>
              <a:rPr lang="en-US" sz="2000" b="1" dirty="0">
                <a:latin typeface="Arial" panose="020B0604020202020204" pitchFamily="34" charset="0"/>
                <a:cs typeface="Arial" panose="020B0604020202020204" pitchFamily="34" charset="0"/>
              </a:rPr>
              <a:t>Comprehensive Report of the Consultancy</a:t>
            </a:r>
          </a:p>
          <a:p>
            <a:pPr marL="342900" indent="-342900">
              <a:buFont typeface="Courier New" panose="02070309020205020404" pitchFamily="49" charset="0"/>
              <a:buChar char="o"/>
            </a:pPr>
            <a:r>
              <a:rPr lang="en-ZA" sz="2000" dirty="0">
                <a:solidFill>
                  <a:srgbClr val="00B050"/>
                </a:solidFill>
                <a:latin typeface="Arial" panose="020B0604020202020204" pitchFamily="34" charset="0"/>
                <a:cs typeface="Arial" panose="020B0604020202020204" pitchFamily="34" charset="0"/>
              </a:rPr>
              <a:t>Completed/ Submitted.</a:t>
            </a:r>
          </a:p>
          <a:p>
            <a:endParaRPr lang="en-US" sz="2000" b="1" dirty="0">
              <a:latin typeface="+mn-lt"/>
            </a:endParaRPr>
          </a:p>
          <a:p>
            <a:endParaRPr lang="en-ZA" sz="2000" dirty="0">
              <a:solidFill>
                <a:srgbClr val="00B050"/>
              </a:solidFill>
            </a:endParaRPr>
          </a:p>
          <a:p>
            <a:endParaRPr lang="en-ZA" sz="2000" dirty="0">
              <a:solidFill>
                <a:srgbClr val="00B050"/>
              </a:solidFill>
              <a:latin typeface="+mn-lt"/>
            </a:endParaRPr>
          </a:p>
          <a:p>
            <a:endParaRPr lang="en-US" sz="2000" dirty="0">
              <a:solidFill>
                <a:srgbClr val="00B050"/>
              </a:solidFill>
            </a:endParaRPr>
          </a:p>
          <a:p>
            <a:endParaRPr lang="en-US" sz="2000" dirty="0"/>
          </a:p>
        </p:txBody>
      </p:sp>
      <p:sp>
        <p:nvSpPr>
          <p:cNvPr id="10" name="Title 9"/>
          <p:cNvSpPr>
            <a:spLocks noGrp="1"/>
          </p:cNvSpPr>
          <p:nvPr>
            <p:ph type="title"/>
          </p:nvPr>
        </p:nvSpPr>
        <p:spPr>
          <a:xfrm>
            <a:off x="3878448" y="-147145"/>
            <a:ext cx="5265552" cy="756745"/>
          </a:xfrm>
        </p:spPr>
        <p:txBody>
          <a:bodyPr/>
          <a:lstStyle/>
          <a:p>
            <a:pPr lvl="0" algn="ctr">
              <a:spcBef>
                <a:spcPts val="750"/>
              </a:spcBef>
            </a:pPr>
            <a:r>
              <a:rPr lang="en-US" sz="2400" b="1" dirty="0">
                <a:solidFill>
                  <a:prstClr val="black">
                    <a:lumMod val="75000"/>
                    <a:lumOff val="25000"/>
                  </a:prstClr>
                </a:solidFill>
                <a:latin typeface="Arial" panose="020B0604020202020204" pitchFamily="34" charset="0"/>
                <a:ea typeface="+mn-ea"/>
                <a:cs typeface="Arial" panose="020B0604020202020204" pitchFamily="34" charset="0"/>
              </a:rPr>
              <a:t>5. PROGRESS ON OUTPUTS</a:t>
            </a:r>
            <a:endParaRPr lang="en-ZA" b="1" dirty="0">
              <a:latin typeface="Arial" panose="020B0604020202020204" pitchFamily="34" charset="0"/>
              <a:cs typeface="Arial" panose="020B0604020202020204" pitchFamily="34" charset="0"/>
            </a:endParaRPr>
          </a:p>
        </p:txBody>
      </p:sp>
      <p:pic>
        <p:nvPicPr>
          <p:cNvPr id="4" name="Picture Placeholder 3"/>
          <p:cNvPicPr>
            <a:picLocks noGrp="1" noChangeAspect="1"/>
          </p:cNvPicPr>
          <p:nvPr>
            <p:ph type="pic" sz="quarter" idx="13"/>
          </p:nvPr>
        </p:nvPicPr>
        <p:blipFill>
          <a:blip r:embed="rId3"/>
          <a:srcRect l="22189" r="22189"/>
          <a:stretch>
            <a:fillRect/>
          </a:stretch>
        </p:blipFill>
        <p:spPr>
          <a:xfrm>
            <a:off x="-189185" y="0"/>
            <a:ext cx="4172606" cy="5143500"/>
          </a:xfrm>
          <a:prstGeom prst="rect">
            <a:avLst/>
          </a:prstGeom>
        </p:spPr>
      </p:pic>
    </p:spTree>
    <p:extLst>
      <p:ext uri="{BB962C8B-B14F-4D97-AF65-F5344CB8AC3E}">
        <p14:creationId xmlns:p14="http://schemas.microsoft.com/office/powerpoint/2010/main" val="28874849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809438" y="134507"/>
            <a:ext cx="4801438" cy="348969"/>
          </a:xfrm>
        </p:spPr>
        <p:txBody>
          <a:bodyPr/>
          <a:lstStyle/>
          <a:p>
            <a:pPr lvl="0" algn="ctr">
              <a:spcBef>
                <a:spcPts val="750"/>
              </a:spcBef>
            </a:pPr>
            <a:r>
              <a:rPr lang="en-US" sz="2400" b="1" dirty="0">
                <a:solidFill>
                  <a:prstClr val="black">
                    <a:lumMod val="75000"/>
                    <a:lumOff val="25000"/>
                  </a:prstClr>
                </a:solidFill>
                <a:latin typeface="Arial" panose="020B0604020202020204" pitchFamily="34" charset="0"/>
                <a:ea typeface="+mn-ea"/>
                <a:cs typeface="Arial" panose="020B0604020202020204" pitchFamily="34" charset="0"/>
              </a:rPr>
              <a:t>6. FINDINGS</a:t>
            </a:r>
            <a:endParaRPr lang="en-ZA" b="1" dirty="0">
              <a:latin typeface="Arial" panose="020B060402020202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263785284"/>
              </p:ext>
            </p:extLst>
          </p:nvPr>
        </p:nvGraphicFramePr>
        <p:xfrm>
          <a:off x="115614" y="483477"/>
          <a:ext cx="8954814" cy="4603918"/>
        </p:xfrm>
        <a:graphic>
          <a:graphicData uri="http://schemas.openxmlformats.org/drawingml/2006/table">
            <a:tbl>
              <a:tblPr firstRow="1" firstCol="1" bandRow="1">
                <a:tableStyleId>{5C22544A-7EE6-4342-B048-85BDC9FD1C3A}</a:tableStyleId>
              </a:tblPr>
              <a:tblGrid>
                <a:gridCol w="2499428">
                  <a:extLst>
                    <a:ext uri="{9D8B030D-6E8A-4147-A177-3AD203B41FA5}">
                      <a16:colId xmlns:a16="http://schemas.microsoft.com/office/drawing/2014/main" val="2969240073"/>
                    </a:ext>
                  </a:extLst>
                </a:gridCol>
                <a:gridCol w="6455386">
                  <a:extLst>
                    <a:ext uri="{9D8B030D-6E8A-4147-A177-3AD203B41FA5}">
                      <a16:colId xmlns:a16="http://schemas.microsoft.com/office/drawing/2014/main" val="2368544427"/>
                    </a:ext>
                  </a:extLst>
                </a:gridCol>
              </a:tblGrid>
              <a:tr h="359121">
                <a:tc>
                  <a:txBody>
                    <a:bodyPr/>
                    <a:lstStyle/>
                    <a:p>
                      <a:pPr>
                        <a:lnSpc>
                          <a:spcPct val="107000"/>
                        </a:lnSpc>
                        <a:spcAft>
                          <a:spcPts val="800"/>
                        </a:spcAft>
                      </a:pPr>
                      <a:r>
                        <a:rPr lang="en-ZA" sz="1800">
                          <a:effectLst/>
                        </a:rPr>
                        <a:t>Thematic Area</a:t>
                      </a:r>
                      <a:endParaRPr lang="en-ZA" sz="1800">
                        <a:effectLst/>
                        <a:latin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ZA" sz="1800" dirty="0">
                          <a:effectLst/>
                        </a:rPr>
                        <a:t>Findings</a:t>
                      </a:r>
                      <a:endParaRPr lang="en-ZA" sz="1800" dirty="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36178926"/>
                  </a:ext>
                </a:extLst>
              </a:tr>
              <a:tr h="1809358">
                <a:tc>
                  <a:txBody>
                    <a:bodyPr/>
                    <a:lstStyle/>
                    <a:p>
                      <a:pPr>
                        <a:lnSpc>
                          <a:spcPct val="107000"/>
                        </a:lnSpc>
                        <a:spcAft>
                          <a:spcPts val="800"/>
                        </a:spcAft>
                      </a:pPr>
                      <a:r>
                        <a:rPr lang="en-GB" sz="1800">
                          <a:effectLst/>
                        </a:rPr>
                        <a:t>Legislative provisions and short-comings</a:t>
                      </a:r>
                      <a:endParaRPr lang="en-ZA" sz="1800">
                        <a:effectLst/>
                        <a:latin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7000"/>
                        </a:lnSpc>
                        <a:spcAft>
                          <a:spcPts val="800"/>
                        </a:spcAft>
                        <a:buFont typeface="Wingdings" panose="05000000000000000000" pitchFamily="2" charset="2"/>
                        <a:buChar char=""/>
                      </a:pPr>
                      <a:r>
                        <a:rPr lang="en-ZA" sz="1800" dirty="0">
                          <a:effectLst/>
                        </a:rPr>
                        <a:t>Lack of gender policies that facilitate women participation.</a:t>
                      </a:r>
                    </a:p>
                    <a:p>
                      <a:pPr marL="342900" lvl="0" indent="-342900">
                        <a:lnSpc>
                          <a:spcPct val="107000"/>
                        </a:lnSpc>
                        <a:spcAft>
                          <a:spcPts val="800"/>
                        </a:spcAft>
                        <a:buFont typeface="Wingdings" panose="05000000000000000000" pitchFamily="2" charset="2"/>
                        <a:buChar char=""/>
                      </a:pPr>
                      <a:r>
                        <a:rPr lang="en-ZA" sz="1800" dirty="0">
                          <a:effectLst/>
                        </a:rPr>
                        <a:t>Municipal planning tools in the study areas are silent on gender mainstreaming.</a:t>
                      </a:r>
                    </a:p>
                    <a:p>
                      <a:pPr marL="342900" lvl="0" indent="-342900">
                        <a:lnSpc>
                          <a:spcPct val="107000"/>
                        </a:lnSpc>
                        <a:spcAft>
                          <a:spcPts val="800"/>
                        </a:spcAft>
                        <a:buFont typeface="Wingdings" panose="05000000000000000000" pitchFamily="2" charset="2"/>
                        <a:buChar char=""/>
                      </a:pPr>
                      <a:r>
                        <a:rPr lang="en-ZA" sz="1800" dirty="0">
                          <a:effectLst/>
                        </a:rPr>
                        <a:t>Lack of implementation of policies that address the correction of historical racial and gender imbalance.</a:t>
                      </a:r>
                      <a:endParaRPr lang="en-ZA" sz="1800" dirty="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76300950"/>
                  </a:ext>
                </a:extLst>
              </a:tr>
              <a:tr h="1354508">
                <a:tc>
                  <a:txBody>
                    <a:bodyPr/>
                    <a:lstStyle/>
                    <a:p>
                      <a:pPr>
                        <a:lnSpc>
                          <a:spcPct val="107000"/>
                        </a:lnSpc>
                        <a:spcAft>
                          <a:spcPts val="800"/>
                        </a:spcAft>
                      </a:pPr>
                      <a:r>
                        <a:rPr lang="en-GB" sz="1800">
                          <a:effectLst/>
                        </a:rPr>
                        <a:t>Economic challenges </a:t>
                      </a:r>
                      <a:endParaRPr lang="en-ZA" sz="1800">
                        <a:effectLst/>
                        <a:latin typeface="Calibri" panose="020F0502020204030204" pitchFamily="34" charset="0"/>
                        <a:cs typeface="Times New Roman" panose="02020603050405020304" pitchFamily="18" charset="0"/>
                      </a:endParaRPr>
                    </a:p>
                  </a:txBody>
                  <a:tcPr marL="68580" marR="68580" marT="0" marB="0"/>
                </a:tc>
                <a:tc>
                  <a:txBody>
                    <a:bodyPr/>
                    <a:lstStyle/>
                    <a:p>
                      <a:pPr marL="342900" lvl="0" indent="-342900">
                        <a:spcAft>
                          <a:spcPts val="0"/>
                        </a:spcAft>
                        <a:buFont typeface="Wingdings" panose="05000000000000000000" pitchFamily="2" charset="2"/>
                        <a:buChar char=""/>
                      </a:pPr>
                      <a:r>
                        <a:rPr lang="en-ZA" sz="1800" dirty="0">
                          <a:effectLst/>
                        </a:rPr>
                        <a:t>Annual and temporary permits are purchased and the communities are mostly unemployed and cannot access finance from financial institutions.</a:t>
                      </a:r>
                    </a:p>
                    <a:p>
                      <a:pPr marL="342900" lvl="0" indent="-342900">
                        <a:lnSpc>
                          <a:spcPct val="107000"/>
                        </a:lnSpc>
                        <a:spcAft>
                          <a:spcPts val="800"/>
                        </a:spcAft>
                        <a:buFont typeface="Wingdings" panose="05000000000000000000" pitchFamily="2" charset="2"/>
                        <a:buChar char=""/>
                      </a:pPr>
                      <a:r>
                        <a:rPr lang="en-ZA" sz="1800" dirty="0">
                          <a:effectLst/>
                        </a:rPr>
                        <a:t>Gender disparities in employment, income, and economic opportunities are prevalent.</a:t>
                      </a:r>
                      <a:endParaRPr lang="en-ZA" sz="1800" dirty="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93562243"/>
                  </a:ext>
                </a:extLst>
              </a:tr>
              <a:tr h="1038502">
                <a:tc>
                  <a:txBody>
                    <a:bodyPr/>
                    <a:lstStyle/>
                    <a:p>
                      <a:pPr>
                        <a:lnSpc>
                          <a:spcPct val="107000"/>
                        </a:lnSpc>
                        <a:spcAft>
                          <a:spcPts val="800"/>
                        </a:spcAft>
                      </a:pPr>
                      <a:r>
                        <a:rPr lang="en-GB" sz="1800" dirty="0">
                          <a:effectLst/>
                        </a:rPr>
                        <a:t>Infrastructure</a:t>
                      </a:r>
                      <a:endParaRPr lang="en-ZA" sz="1800" dirty="0">
                        <a:effectLst/>
                        <a:latin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7000"/>
                        </a:lnSpc>
                        <a:spcAft>
                          <a:spcPts val="800"/>
                        </a:spcAft>
                        <a:buFont typeface="Wingdings" panose="05000000000000000000" pitchFamily="2" charset="2"/>
                        <a:buChar char=""/>
                      </a:pPr>
                      <a:r>
                        <a:rPr lang="en-ZA" sz="1800" dirty="0">
                          <a:effectLst/>
                        </a:rPr>
                        <a:t>Existing infrastructure is dilapidated and the only boat was damaged during floods. </a:t>
                      </a:r>
                      <a:endParaRPr lang="en-ZA" sz="18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845235622"/>
                  </a:ext>
                </a:extLst>
              </a:tr>
            </a:tbl>
          </a:graphicData>
        </a:graphic>
      </p:graphicFrame>
    </p:spTree>
    <p:extLst>
      <p:ext uri="{BB962C8B-B14F-4D97-AF65-F5344CB8AC3E}">
        <p14:creationId xmlns:p14="http://schemas.microsoft.com/office/powerpoint/2010/main" val="30362250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809438" y="134508"/>
            <a:ext cx="4801438" cy="275396"/>
          </a:xfrm>
        </p:spPr>
        <p:txBody>
          <a:bodyPr/>
          <a:lstStyle/>
          <a:p>
            <a:pPr lvl="0" algn="ctr">
              <a:spcBef>
                <a:spcPts val="750"/>
              </a:spcBef>
            </a:pPr>
            <a:r>
              <a:rPr lang="en-US" sz="2400" b="1" dirty="0">
                <a:solidFill>
                  <a:prstClr val="black">
                    <a:lumMod val="75000"/>
                    <a:lumOff val="25000"/>
                  </a:prstClr>
                </a:solidFill>
                <a:latin typeface="Arial" panose="020B0604020202020204" pitchFamily="34" charset="0"/>
                <a:ea typeface="+mn-ea"/>
                <a:cs typeface="Arial" panose="020B0604020202020204" pitchFamily="34" charset="0"/>
              </a:rPr>
              <a:t>6. FINDINGS</a:t>
            </a:r>
            <a:endParaRPr lang="en-ZA" b="1" dirty="0">
              <a:latin typeface="Arial" panose="020B0604020202020204" pitchFamily="34" charset="0"/>
              <a:cs typeface="Arial" panose="020B0604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060957336"/>
              </p:ext>
            </p:extLst>
          </p:nvPr>
        </p:nvGraphicFramePr>
        <p:xfrm>
          <a:off x="0" y="483476"/>
          <a:ext cx="9144000" cy="4540469"/>
        </p:xfrm>
        <a:graphic>
          <a:graphicData uri="http://schemas.openxmlformats.org/drawingml/2006/table">
            <a:tbl>
              <a:tblPr firstRow="1" firstCol="1" bandRow="1">
                <a:tableStyleId>{5C22544A-7EE6-4342-B048-85BDC9FD1C3A}</a:tableStyleId>
              </a:tblPr>
              <a:tblGrid>
                <a:gridCol w="2552233">
                  <a:extLst>
                    <a:ext uri="{9D8B030D-6E8A-4147-A177-3AD203B41FA5}">
                      <a16:colId xmlns:a16="http://schemas.microsoft.com/office/drawing/2014/main" val="1076418365"/>
                    </a:ext>
                  </a:extLst>
                </a:gridCol>
                <a:gridCol w="6591767">
                  <a:extLst>
                    <a:ext uri="{9D8B030D-6E8A-4147-A177-3AD203B41FA5}">
                      <a16:colId xmlns:a16="http://schemas.microsoft.com/office/drawing/2014/main" val="2614685775"/>
                    </a:ext>
                  </a:extLst>
                </a:gridCol>
              </a:tblGrid>
              <a:tr h="580880">
                <a:tc>
                  <a:txBody>
                    <a:bodyPr/>
                    <a:lstStyle/>
                    <a:p>
                      <a:pPr>
                        <a:lnSpc>
                          <a:spcPct val="107000"/>
                        </a:lnSpc>
                        <a:spcAft>
                          <a:spcPts val="800"/>
                        </a:spcAft>
                      </a:pPr>
                      <a:r>
                        <a:rPr lang="en-GB" sz="1800">
                          <a:effectLst/>
                        </a:rPr>
                        <a:t>Access to markets</a:t>
                      </a:r>
                      <a:endParaRPr lang="en-ZA" sz="180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342900" lvl="0" indent="-342900">
                        <a:lnSpc>
                          <a:spcPct val="107000"/>
                        </a:lnSpc>
                        <a:spcAft>
                          <a:spcPts val="800"/>
                        </a:spcAft>
                        <a:buFont typeface="Wingdings" panose="05000000000000000000" pitchFamily="2" charset="2"/>
                        <a:buChar char=""/>
                      </a:pPr>
                      <a:r>
                        <a:rPr lang="en-ZA" sz="1800">
                          <a:effectLst/>
                        </a:rPr>
                        <a:t>Haphazard selling of goods with no structured contracts for sustainable income.</a:t>
                      </a:r>
                      <a:endParaRPr lang="en-ZA" sz="180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2996501613"/>
                  </a:ext>
                </a:extLst>
              </a:tr>
              <a:tr h="2344112">
                <a:tc>
                  <a:txBody>
                    <a:bodyPr/>
                    <a:lstStyle/>
                    <a:p>
                      <a:pPr>
                        <a:lnSpc>
                          <a:spcPct val="107000"/>
                        </a:lnSpc>
                        <a:spcAft>
                          <a:spcPts val="800"/>
                        </a:spcAft>
                      </a:pPr>
                      <a:r>
                        <a:rPr lang="en-GB" sz="1800">
                          <a:effectLst/>
                        </a:rPr>
                        <a:t>Education and training</a:t>
                      </a:r>
                      <a:endParaRPr lang="en-ZA" sz="1800">
                        <a:effectLst/>
                        <a:latin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7000"/>
                        </a:lnSpc>
                        <a:spcAft>
                          <a:spcPts val="800"/>
                        </a:spcAft>
                        <a:buFont typeface="Wingdings" panose="05000000000000000000" pitchFamily="2" charset="2"/>
                        <a:buChar char=""/>
                      </a:pPr>
                      <a:r>
                        <a:rPr lang="en-ZA" sz="1800" dirty="0">
                          <a:effectLst/>
                        </a:rPr>
                        <a:t>The communities also lack knowledge around fishing licenses and information on the management of marine fishing licenses.</a:t>
                      </a:r>
                    </a:p>
                    <a:p>
                      <a:pPr marL="342900" lvl="0" indent="-342900">
                        <a:lnSpc>
                          <a:spcPct val="107000"/>
                        </a:lnSpc>
                        <a:spcAft>
                          <a:spcPts val="800"/>
                        </a:spcAft>
                        <a:buFont typeface="Wingdings" panose="05000000000000000000" pitchFamily="2" charset="2"/>
                        <a:buChar char=""/>
                      </a:pPr>
                      <a:r>
                        <a:rPr lang="en-ZA" sz="1800" dirty="0">
                          <a:effectLst/>
                        </a:rPr>
                        <a:t>Lack of knowledge on the specific regulations for different types of fishing that exist.</a:t>
                      </a:r>
                    </a:p>
                    <a:p>
                      <a:pPr marL="342900" lvl="0" indent="-342900">
                        <a:lnSpc>
                          <a:spcPct val="107000"/>
                        </a:lnSpc>
                        <a:spcAft>
                          <a:spcPts val="800"/>
                        </a:spcAft>
                        <a:buFont typeface="Wingdings" panose="05000000000000000000" pitchFamily="2" charset="2"/>
                        <a:buChar char=""/>
                      </a:pPr>
                      <a:r>
                        <a:rPr lang="en-ZA" sz="1800" dirty="0">
                          <a:effectLst/>
                        </a:rPr>
                        <a:t>Ad-hoc training workshops have previously been offered</a:t>
                      </a:r>
                    </a:p>
                    <a:p>
                      <a:pPr marL="342900" lvl="0" indent="-342900">
                        <a:lnSpc>
                          <a:spcPct val="107000"/>
                        </a:lnSpc>
                        <a:spcAft>
                          <a:spcPts val="800"/>
                        </a:spcAft>
                        <a:buFont typeface="Wingdings" panose="05000000000000000000" pitchFamily="2" charset="2"/>
                        <a:buChar char=""/>
                      </a:pPr>
                      <a:r>
                        <a:rPr lang="en-ZA" sz="1800" dirty="0">
                          <a:effectLst/>
                        </a:rPr>
                        <a:t>depend on indigenous knowledge and lack formal training</a:t>
                      </a:r>
                      <a:endParaRPr lang="en-ZA" sz="1800" dirty="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52019331"/>
                  </a:ext>
                </a:extLst>
              </a:tr>
              <a:tr h="357473">
                <a:tc>
                  <a:txBody>
                    <a:bodyPr/>
                    <a:lstStyle/>
                    <a:p>
                      <a:pPr>
                        <a:lnSpc>
                          <a:spcPct val="107000"/>
                        </a:lnSpc>
                        <a:spcAft>
                          <a:spcPts val="800"/>
                        </a:spcAft>
                      </a:pPr>
                      <a:r>
                        <a:rPr lang="en-GB" sz="1800">
                          <a:effectLst/>
                        </a:rPr>
                        <a:t>Political participation</a:t>
                      </a:r>
                      <a:endParaRPr lang="en-ZA" sz="1800">
                        <a:effectLst/>
                        <a:latin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7000"/>
                        </a:lnSpc>
                        <a:spcAft>
                          <a:spcPts val="800"/>
                        </a:spcAft>
                        <a:buFont typeface="Wingdings" panose="05000000000000000000" pitchFamily="2" charset="2"/>
                        <a:buChar char=""/>
                      </a:pPr>
                      <a:r>
                        <a:rPr lang="en-ZA" sz="1800">
                          <a:effectLst/>
                        </a:rPr>
                        <a:t>Lack of political support and involvement by councillors, etc.</a:t>
                      </a:r>
                      <a:endParaRPr lang="en-ZA" sz="180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3998124550"/>
                  </a:ext>
                </a:extLst>
              </a:tr>
              <a:tr h="1258004">
                <a:tc>
                  <a:txBody>
                    <a:bodyPr/>
                    <a:lstStyle/>
                    <a:p>
                      <a:pPr>
                        <a:lnSpc>
                          <a:spcPct val="107000"/>
                        </a:lnSpc>
                        <a:spcAft>
                          <a:spcPts val="800"/>
                        </a:spcAft>
                      </a:pPr>
                      <a:r>
                        <a:rPr lang="en-GB" sz="1800">
                          <a:effectLst/>
                        </a:rPr>
                        <a:t>Social norms and practices</a:t>
                      </a:r>
                      <a:endParaRPr lang="en-ZA" sz="1800">
                        <a:effectLst/>
                        <a:latin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7000"/>
                        </a:lnSpc>
                        <a:spcAft>
                          <a:spcPts val="800"/>
                        </a:spcAft>
                        <a:buFont typeface="Wingdings" panose="05000000000000000000" pitchFamily="2" charset="2"/>
                        <a:buChar char=""/>
                      </a:pPr>
                      <a:r>
                        <a:rPr lang="en-ZA" sz="1800" dirty="0">
                          <a:effectLst/>
                        </a:rPr>
                        <a:t>Societal attitudes and norms that limit gender equality</a:t>
                      </a:r>
                    </a:p>
                    <a:p>
                      <a:pPr marL="342900" lvl="0" indent="-342900">
                        <a:lnSpc>
                          <a:spcPct val="107000"/>
                        </a:lnSpc>
                        <a:spcAft>
                          <a:spcPts val="800"/>
                        </a:spcAft>
                        <a:buFont typeface="Wingdings" panose="05000000000000000000" pitchFamily="2" charset="2"/>
                        <a:buChar char=""/>
                      </a:pPr>
                      <a:r>
                        <a:rPr lang="en-ZA" sz="1800" dirty="0">
                          <a:effectLst/>
                        </a:rPr>
                        <a:t>Men are considered to play a more important role, i.e. fishing and women fall at the tail end of the value chain.</a:t>
                      </a:r>
                      <a:endParaRPr lang="en-ZA" sz="1800" dirty="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10354498"/>
                  </a:ext>
                </a:extLst>
              </a:tr>
            </a:tbl>
          </a:graphicData>
        </a:graphic>
      </p:graphicFrame>
    </p:spTree>
    <p:extLst>
      <p:ext uri="{BB962C8B-B14F-4D97-AF65-F5344CB8AC3E}">
        <p14:creationId xmlns:p14="http://schemas.microsoft.com/office/powerpoint/2010/main" val="311440116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809438" y="134508"/>
            <a:ext cx="4801438" cy="275396"/>
          </a:xfrm>
        </p:spPr>
        <p:txBody>
          <a:bodyPr/>
          <a:lstStyle/>
          <a:p>
            <a:pPr lvl="0" algn="ctr">
              <a:spcBef>
                <a:spcPts val="750"/>
              </a:spcBef>
            </a:pPr>
            <a:r>
              <a:rPr lang="en-US" sz="2400" b="1" dirty="0">
                <a:solidFill>
                  <a:prstClr val="black">
                    <a:lumMod val="75000"/>
                    <a:lumOff val="25000"/>
                  </a:prstClr>
                </a:solidFill>
                <a:latin typeface="Arial" panose="020B0604020202020204" pitchFamily="34" charset="0"/>
                <a:ea typeface="+mn-ea"/>
                <a:cs typeface="Arial" panose="020B0604020202020204" pitchFamily="34" charset="0"/>
              </a:rPr>
              <a:t>6. FINDINGS</a:t>
            </a:r>
            <a:endParaRPr lang="en-ZA" b="1" dirty="0">
              <a:latin typeface="Arial" panose="020B0604020202020204" pitchFamily="34" charset="0"/>
              <a:cs typeface="Arial" panose="020B0604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408713514"/>
              </p:ext>
            </p:extLst>
          </p:nvPr>
        </p:nvGraphicFramePr>
        <p:xfrm>
          <a:off x="304800" y="1082566"/>
          <a:ext cx="8618483" cy="3621850"/>
        </p:xfrm>
        <a:graphic>
          <a:graphicData uri="http://schemas.openxmlformats.org/drawingml/2006/table">
            <a:tbl>
              <a:tblPr firstRow="1" firstCol="1" bandRow="1">
                <a:tableStyleId>{5C22544A-7EE6-4342-B048-85BDC9FD1C3A}</a:tableStyleId>
              </a:tblPr>
              <a:tblGrid>
                <a:gridCol w="2405554">
                  <a:extLst>
                    <a:ext uri="{9D8B030D-6E8A-4147-A177-3AD203B41FA5}">
                      <a16:colId xmlns:a16="http://schemas.microsoft.com/office/drawing/2014/main" val="16122585"/>
                    </a:ext>
                  </a:extLst>
                </a:gridCol>
                <a:gridCol w="6212929">
                  <a:extLst>
                    <a:ext uri="{9D8B030D-6E8A-4147-A177-3AD203B41FA5}">
                      <a16:colId xmlns:a16="http://schemas.microsoft.com/office/drawing/2014/main" val="293721662"/>
                    </a:ext>
                  </a:extLst>
                </a:gridCol>
              </a:tblGrid>
              <a:tr h="2942896">
                <a:tc>
                  <a:txBody>
                    <a:bodyPr/>
                    <a:lstStyle/>
                    <a:p>
                      <a:pPr>
                        <a:lnSpc>
                          <a:spcPct val="107000"/>
                        </a:lnSpc>
                        <a:spcAft>
                          <a:spcPts val="800"/>
                        </a:spcAft>
                      </a:pPr>
                      <a:r>
                        <a:rPr lang="en-GB" sz="1800">
                          <a:effectLst/>
                        </a:rPr>
                        <a:t>Institutional challenges</a:t>
                      </a:r>
                      <a:endParaRPr lang="en-ZA" sz="180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342900" lvl="0" indent="-342900" algn="l" defTabSz="685800" rtl="0" eaLnBrk="1" latinLnBrk="0" hangingPunct="1">
                        <a:lnSpc>
                          <a:spcPct val="107000"/>
                        </a:lnSpc>
                        <a:spcAft>
                          <a:spcPts val="800"/>
                        </a:spcAft>
                        <a:buFont typeface="Wingdings" panose="05000000000000000000" pitchFamily="2" charset="2"/>
                        <a:buChar char=""/>
                      </a:pPr>
                      <a:r>
                        <a:rPr lang="en-ZA" sz="1800" kern="1200" dirty="0">
                          <a:solidFill>
                            <a:schemeClr val="bg1"/>
                          </a:solidFill>
                          <a:effectLst/>
                          <a:latin typeface="+mn-lt"/>
                          <a:ea typeface="+mn-ea"/>
                          <a:cs typeface="+mn-cs"/>
                        </a:rPr>
                        <a:t>Weak environment for change due to poor community involvement during policy compilation by government.</a:t>
                      </a:r>
                    </a:p>
                    <a:p>
                      <a:pPr marL="342900" lvl="0" indent="-342900" algn="l" defTabSz="685800" rtl="0" eaLnBrk="1" latinLnBrk="0" hangingPunct="1">
                        <a:lnSpc>
                          <a:spcPct val="107000"/>
                        </a:lnSpc>
                        <a:spcAft>
                          <a:spcPts val="800"/>
                        </a:spcAft>
                        <a:buFont typeface="Wingdings" panose="05000000000000000000" pitchFamily="2" charset="2"/>
                        <a:buChar char=""/>
                      </a:pPr>
                      <a:r>
                        <a:rPr lang="en-ZA" sz="1800" kern="1200" dirty="0">
                          <a:solidFill>
                            <a:schemeClr val="bg1"/>
                          </a:solidFill>
                          <a:effectLst/>
                          <a:latin typeface="+mn-lt"/>
                          <a:ea typeface="+mn-ea"/>
                          <a:cs typeface="+mn-cs"/>
                        </a:rPr>
                        <a:t>Inefficient policy instruments characterized by weak administrative rules, laws, regulations, standards, and other formal incentives that should guide marine activities which should lead to local economic development, especially for women. </a:t>
                      </a:r>
                    </a:p>
                    <a:p>
                      <a:pPr marL="342900" lvl="0" indent="-342900" algn="l" defTabSz="685800" rtl="0" eaLnBrk="1" latinLnBrk="0" hangingPunct="1">
                        <a:lnSpc>
                          <a:spcPct val="107000"/>
                        </a:lnSpc>
                        <a:spcAft>
                          <a:spcPts val="800"/>
                        </a:spcAft>
                        <a:buFont typeface="Wingdings" panose="05000000000000000000" pitchFamily="2" charset="2"/>
                        <a:buChar char=""/>
                      </a:pPr>
                      <a:r>
                        <a:rPr lang="en-ZA" sz="1800" kern="1200" dirty="0">
                          <a:solidFill>
                            <a:schemeClr val="bg1"/>
                          </a:solidFill>
                          <a:effectLst/>
                          <a:latin typeface="+mn-lt"/>
                          <a:ea typeface="+mn-ea"/>
                          <a:cs typeface="+mn-cs"/>
                        </a:rPr>
                        <a:t>Ineffective organizational arrangements caused by conflicting authorizations by different government entities. </a:t>
                      </a:r>
                    </a:p>
                    <a:p>
                      <a:pPr>
                        <a:lnSpc>
                          <a:spcPct val="107000"/>
                        </a:lnSpc>
                        <a:spcAft>
                          <a:spcPts val="800"/>
                        </a:spcAft>
                      </a:pPr>
                      <a:r>
                        <a:rPr lang="en-ZA" sz="1800" dirty="0">
                          <a:effectLst/>
                        </a:rPr>
                        <a:t> </a:t>
                      </a:r>
                    </a:p>
                    <a:p>
                      <a:pPr>
                        <a:lnSpc>
                          <a:spcPct val="107000"/>
                        </a:lnSpc>
                        <a:spcAft>
                          <a:spcPts val="800"/>
                        </a:spcAft>
                      </a:pPr>
                      <a:r>
                        <a:rPr lang="en-ZA" sz="1800" dirty="0">
                          <a:effectLst/>
                        </a:rPr>
                        <a:t> </a:t>
                      </a:r>
                      <a:endParaRPr lang="en-ZA" sz="1800" dirty="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96846792"/>
                  </a:ext>
                </a:extLst>
              </a:tr>
            </a:tbl>
          </a:graphicData>
        </a:graphic>
      </p:graphicFrame>
    </p:spTree>
    <p:extLst>
      <p:ext uri="{BB962C8B-B14F-4D97-AF65-F5344CB8AC3E}">
        <p14:creationId xmlns:p14="http://schemas.microsoft.com/office/powerpoint/2010/main" val="371348567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F8F00E80-5A2E-473F-ABB2-37297796C9D9}"/>
              </a:ext>
            </a:extLst>
          </p:cNvPr>
          <p:cNvSpPr>
            <a:spLocks noGrp="1"/>
          </p:cNvSpPr>
          <p:nvPr>
            <p:ph type="body" sz="quarter" idx="14"/>
          </p:nvPr>
        </p:nvSpPr>
        <p:spPr>
          <a:xfrm>
            <a:off x="0" y="1608083"/>
            <a:ext cx="9144000" cy="2617075"/>
          </a:xfrm>
        </p:spPr>
        <p:txBody>
          <a:bodyPr/>
          <a:lstStyle/>
          <a:p>
            <a:pPr algn="just">
              <a:lnSpc>
                <a:spcPct val="107000"/>
              </a:lnSpc>
              <a:spcAft>
                <a:spcPts val="800"/>
              </a:spcAft>
            </a:pPr>
            <a:endParaRPr lang="en-ZA" sz="20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ZA" sz="2400" b="1" u="sng" dirty="0">
                <a:latin typeface="+mn-lt"/>
                <a:ea typeface="Calibri" panose="020F0502020204030204" pitchFamily="34" charset="0"/>
                <a:cs typeface="Arial" panose="020B0604020202020204" pitchFamily="34" charset="0"/>
              </a:rPr>
              <a:t>Financial resources</a:t>
            </a:r>
          </a:p>
          <a:p>
            <a:pPr algn="just">
              <a:lnSpc>
                <a:spcPct val="107000"/>
              </a:lnSpc>
              <a:spcAft>
                <a:spcPts val="800"/>
              </a:spcAft>
            </a:pPr>
            <a:r>
              <a:rPr lang="en-ZA" sz="2400" dirty="0">
                <a:latin typeface="+mn-lt"/>
                <a:ea typeface="Calibri" panose="020F0502020204030204" pitchFamily="34" charset="0"/>
                <a:cs typeface="Arial" panose="020B0604020202020204" pitchFamily="34" charset="0"/>
              </a:rPr>
              <a:t>Insufficient government funding and shrinking budget allocations to departments limits the implementation of effective ocean governance.</a:t>
            </a:r>
            <a:endParaRPr lang="en-ZA" sz="2400" dirty="0">
              <a:latin typeface="+mn-lt"/>
              <a:cs typeface="Arial" panose="020B0604020202020204" pitchFamily="34" charset="0"/>
            </a:endParaRPr>
          </a:p>
          <a:p>
            <a:pPr algn="just">
              <a:lnSpc>
                <a:spcPct val="107000"/>
              </a:lnSpc>
              <a:spcAft>
                <a:spcPts val="800"/>
              </a:spcAft>
            </a:pPr>
            <a:r>
              <a:rPr lang="en-ZA" sz="2400" b="1" u="sng" dirty="0">
                <a:latin typeface="+mn-lt"/>
                <a:ea typeface="Calibri" panose="020F0502020204030204" pitchFamily="34" charset="0"/>
                <a:cs typeface="Arial" panose="020B0604020202020204" pitchFamily="34" charset="0"/>
              </a:rPr>
              <a:t>Infrastructure</a:t>
            </a:r>
          </a:p>
          <a:p>
            <a:pPr algn="just">
              <a:lnSpc>
                <a:spcPct val="107000"/>
              </a:lnSpc>
              <a:spcAft>
                <a:spcPts val="800"/>
              </a:spcAft>
            </a:pPr>
            <a:r>
              <a:rPr lang="en-ZA" sz="2400" dirty="0">
                <a:latin typeface="+mn-lt"/>
                <a:ea typeface="Calibri" panose="020F0502020204030204" pitchFamily="34" charset="0"/>
                <a:cs typeface="Arial" panose="020B0604020202020204" pitchFamily="34" charset="0"/>
              </a:rPr>
              <a:t>Inadequate physical infrastructure which include but not limited to:</a:t>
            </a:r>
            <a:endParaRPr lang="en-ZA" sz="2400" dirty="0">
              <a:latin typeface="+mn-lt"/>
              <a:cs typeface="Arial" panose="020B0604020202020204" pitchFamily="34" charset="0"/>
            </a:endParaRPr>
          </a:p>
          <a:p>
            <a:pPr marL="342900" lvl="0" indent="-342900" algn="just">
              <a:lnSpc>
                <a:spcPct val="107000"/>
              </a:lnSpc>
              <a:spcAft>
                <a:spcPts val="800"/>
              </a:spcAft>
              <a:buFont typeface="Symbol" panose="05050102010706020507" pitchFamily="18" charset="2"/>
              <a:buBlip>
                <a:blip r:embed="rId3"/>
              </a:buBlip>
            </a:pPr>
            <a:r>
              <a:rPr lang="en-ZA" sz="2400" dirty="0">
                <a:latin typeface="+mn-lt"/>
                <a:ea typeface="Calibri" panose="020F0502020204030204" pitchFamily="34" charset="0"/>
                <a:cs typeface="Arial" panose="020B0604020202020204" pitchFamily="34" charset="0"/>
              </a:rPr>
              <a:t>Storage and cooling units</a:t>
            </a:r>
            <a:endParaRPr lang="en-ZA" sz="2400" dirty="0">
              <a:latin typeface="+mn-lt"/>
              <a:cs typeface="Arial" panose="020B0604020202020204" pitchFamily="34" charset="0"/>
            </a:endParaRPr>
          </a:p>
          <a:p>
            <a:pPr marL="342900" lvl="0" indent="-342900" algn="just">
              <a:lnSpc>
                <a:spcPct val="107000"/>
              </a:lnSpc>
              <a:spcAft>
                <a:spcPts val="800"/>
              </a:spcAft>
              <a:buFont typeface="Symbol" panose="05050102010706020507" pitchFamily="18" charset="2"/>
              <a:buBlip>
                <a:blip r:embed="rId3"/>
              </a:buBlip>
            </a:pPr>
            <a:r>
              <a:rPr lang="en-ZA" sz="2400" dirty="0">
                <a:latin typeface="+mn-lt"/>
                <a:ea typeface="Calibri" panose="020F0502020204030204" pitchFamily="34" charset="0"/>
                <a:cs typeface="Arial" panose="020B0604020202020204" pitchFamily="34" charset="0"/>
              </a:rPr>
              <a:t>Harbours of slip ways</a:t>
            </a:r>
            <a:endParaRPr lang="en-ZA" sz="2400" dirty="0">
              <a:latin typeface="+mn-lt"/>
              <a:cs typeface="Arial" panose="020B0604020202020204" pitchFamily="34" charset="0"/>
            </a:endParaRPr>
          </a:p>
          <a:p>
            <a:pPr marL="342900" lvl="0" indent="-342900" algn="just">
              <a:lnSpc>
                <a:spcPct val="107000"/>
              </a:lnSpc>
              <a:spcAft>
                <a:spcPts val="800"/>
              </a:spcAft>
              <a:buFont typeface="Symbol" panose="05050102010706020507" pitchFamily="18" charset="2"/>
              <a:buBlip>
                <a:blip r:embed="rId3"/>
              </a:buBlip>
            </a:pPr>
            <a:r>
              <a:rPr lang="en-ZA" sz="2400" dirty="0">
                <a:latin typeface="+mn-lt"/>
                <a:ea typeface="Calibri" panose="020F0502020204030204" pitchFamily="34" charset="0"/>
                <a:cs typeface="Arial" panose="020B0604020202020204" pitchFamily="34" charset="0"/>
              </a:rPr>
              <a:t>Accessible roads</a:t>
            </a:r>
            <a:endParaRPr lang="en-ZA" sz="2400" dirty="0">
              <a:latin typeface="+mn-lt"/>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
        <p:nvSpPr>
          <p:cNvPr id="10" name="Title 9"/>
          <p:cNvSpPr>
            <a:spLocks noGrp="1"/>
          </p:cNvSpPr>
          <p:nvPr>
            <p:ph type="title"/>
          </p:nvPr>
        </p:nvSpPr>
        <p:spPr>
          <a:xfrm>
            <a:off x="1725355" y="819807"/>
            <a:ext cx="4801438" cy="189186"/>
          </a:xfrm>
        </p:spPr>
        <p:txBody>
          <a:bodyPr/>
          <a:lstStyle/>
          <a:p>
            <a:pPr lvl="0" algn="ctr">
              <a:spcBef>
                <a:spcPts val="750"/>
              </a:spcBef>
            </a:pPr>
            <a:r>
              <a:rPr lang="en-US" sz="2400" b="1" dirty="0">
                <a:solidFill>
                  <a:prstClr val="black">
                    <a:lumMod val="75000"/>
                    <a:lumOff val="25000"/>
                  </a:prstClr>
                </a:solidFill>
                <a:latin typeface="Arial" panose="020B0604020202020204" pitchFamily="34" charset="0"/>
                <a:ea typeface="+mn-ea"/>
                <a:cs typeface="Arial" panose="020B0604020202020204" pitchFamily="34" charset="0"/>
              </a:rPr>
              <a:t>7. FEEDBACK ON KEY ISSUES/CHALLENGES </a:t>
            </a:r>
            <a:br>
              <a:rPr lang="en-US" sz="2000" dirty="0">
                <a:solidFill>
                  <a:prstClr val="black">
                    <a:lumMod val="75000"/>
                    <a:lumOff val="25000"/>
                  </a:prstClr>
                </a:solidFill>
                <a:ea typeface="+mn-ea"/>
                <a:cs typeface="Arial" panose="020B0604020202020204" pitchFamily="34" charset="0"/>
              </a:rPr>
            </a:br>
            <a:endParaRPr lang="en-ZA" dirty="0"/>
          </a:p>
        </p:txBody>
      </p:sp>
    </p:spTree>
    <p:extLst>
      <p:ext uri="{BB962C8B-B14F-4D97-AF65-F5344CB8AC3E}">
        <p14:creationId xmlns:p14="http://schemas.microsoft.com/office/powerpoint/2010/main" val="10001897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F8F00E80-5A2E-473F-ABB2-37297796C9D9}"/>
              </a:ext>
            </a:extLst>
          </p:cNvPr>
          <p:cNvSpPr>
            <a:spLocks noGrp="1"/>
          </p:cNvSpPr>
          <p:nvPr>
            <p:ph type="body" sz="quarter" idx="14"/>
          </p:nvPr>
        </p:nvSpPr>
        <p:spPr>
          <a:xfrm>
            <a:off x="0" y="1885301"/>
            <a:ext cx="8923283" cy="2617075"/>
          </a:xfrm>
        </p:spPr>
        <p:txBody>
          <a:bodyPr/>
          <a:lstStyle/>
          <a:p>
            <a:pPr marL="0" lvl="1" algn="just">
              <a:lnSpc>
                <a:spcPct val="107000"/>
              </a:lnSpc>
              <a:spcBef>
                <a:spcPts val="750"/>
              </a:spcBef>
              <a:spcAft>
                <a:spcPts val="800"/>
              </a:spcAft>
            </a:pPr>
            <a:r>
              <a:rPr lang="en-US" sz="2400" b="1" u="sng" dirty="0">
                <a:latin typeface="Arial" panose="020B0604020202020204" pitchFamily="34" charset="0"/>
                <a:ea typeface="Calibri" panose="020F0502020204030204" pitchFamily="34" charset="0"/>
                <a:cs typeface="Arial" panose="020B0604020202020204" pitchFamily="34" charset="0"/>
              </a:rPr>
              <a:t>Governance and Leadership</a:t>
            </a:r>
            <a:endParaRPr lang="en-ZA" sz="2400" b="1" u="sng"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ZA" sz="2400" dirty="0">
                <a:latin typeface="Calibri" panose="020F0502020204030204" pitchFamily="34" charset="0"/>
                <a:ea typeface="Calibri" panose="020F0502020204030204" pitchFamily="34" charset="0"/>
              </a:rPr>
              <a:t>Weak governance structures, policy uncertainty, and poor leadership in government departments impact the management of and support to the various groups/agencies that operate within the aquatic biodiversity space.</a:t>
            </a:r>
            <a:endParaRPr lang="en-ZA" sz="2400" dirty="0"/>
          </a:p>
          <a:p>
            <a:pPr marL="0" lvl="1" algn="just">
              <a:lnSpc>
                <a:spcPct val="107000"/>
              </a:lnSpc>
              <a:spcBef>
                <a:spcPts val="750"/>
              </a:spcBef>
              <a:spcAft>
                <a:spcPts val="800"/>
              </a:spcAft>
            </a:pPr>
            <a:r>
              <a:rPr lang="en-ZA" sz="2400" b="1" u="sng" dirty="0">
                <a:latin typeface="Arial" panose="020B0604020202020204" pitchFamily="34" charset="0"/>
                <a:ea typeface="Calibri" panose="020F0502020204030204" pitchFamily="34" charset="0"/>
                <a:cs typeface="Arial" panose="020B0604020202020204" pitchFamily="34" charset="0"/>
              </a:rPr>
              <a:t>Information and Communication Technology (ICT)</a:t>
            </a:r>
          </a:p>
          <a:p>
            <a:pPr algn="just">
              <a:lnSpc>
                <a:spcPct val="107000"/>
              </a:lnSpc>
              <a:spcAft>
                <a:spcPts val="800"/>
              </a:spcAft>
            </a:pPr>
            <a:r>
              <a:rPr lang="en-ZA" sz="2400" dirty="0">
                <a:latin typeface="Calibri" panose="020F0502020204030204" pitchFamily="34" charset="0"/>
                <a:ea typeface="Calibri" panose="020F0502020204030204" pitchFamily="34" charset="0"/>
              </a:rPr>
              <a:t>Limited access to modern ICT tools and systems delay communication and also affect data management, communication, and overall productivity.</a:t>
            </a:r>
            <a:endParaRPr lang="en-ZA" sz="2400" dirty="0"/>
          </a:p>
          <a:p>
            <a:endParaRPr lang="en-US" sz="2000" dirty="0"/>
          </a:p>
        </p:txBody>
      </p:sp>
      <p:sp>
        <p:nvSpPr>
          <p:cNvPr id="10" name="Title 9"/>
          <p:cNvSpPr>
            <a:spLocks noGrp="1"/>
          </p:cNvSpPr>
          <p:nvPr>
            <p:ph type="title"/>
          </p:nvPr>
        </p:nvSpPr>
        <p:spPr>
          <a:xfrm>
            <a:off x="1788417" y="164227"/>
            <a:ext cx="4801438" cy="497926"/>
          </a:xfrm>
        </p:spPr>
        <p:txBody>
          <a:bodyPr/>
          <a:lstStyle/>
          <a:p>
            <a:pPr lvl="0" algn="ctr">
              <a:spcBef>
                <a:spcPts val="750"/>
              </a:spcBef>
            </a:pPr>
            <a:r>
              <a:rPr lang="en-US" sz="2400" dirty="0">
                <a:solidFill>
                  <a:prstClr val="black">
                    <a:lumMod val="75000"/>
                    <a:lumOff val="25000"/>
                  </a:prstClr>
                </a:solidFill>
                <a:cs typeface="Arial" panose="020B0604020202020204" pitchFamily="34" charset="0"/>
              </a:rPr>
              <a:t>7. FEEDBACK ON KEY ISSUES/CHALLENGES</a:t>
            </a:r>
            <a:endParaRPr lang="en-ZA" dirty="0"/>
          </a:p>
        </p:txBody>
      </p:sp>
    </p:spTree>
    <p:extLst>
      <p:ext uri="{BB962C8B-B14F-4D97-AF65-F5344CB8AC3E}">
        <p14:creationId xmlns:p14="http://schemas.microsoft.com/office/powerpoint/2010/main" val="7874294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F8F00E80-5A2E-473F-ABB2-37297796C9D9}"/>
              </a:ext>
            </a:extLst>
          </p:cNvPr>
          <p:cNvSpPr>
            <a:spLocks noGrp="1"/>
          </p:cNvSpPr>
          <p:nvPr>
            <p:ph type="body" sz="quarter" idx="14"/>
          </p:nvPr>
        </p:nvSpPr>
        <p:spPr>
          <a:xfrm>
            <a:off x="4363452" y="2007476"/>
            <a:ext cx="4581298" cy="1842102"/>
          </a:xfrm>
        </p:spPr>
        <p:txBody>
          <a:bodyPr/>
          <a:lstStyle/>
          <a:p>
            <a:pPr marL="342900" indent="-342900">
              <a:lnSpc>
                <a:spcPct val="200000"/>
              </a:lnSpc>
              <a:buFont typeface="Courier New" panose="02070309020205020404" pitchFamily="49" charset="0"/>
              <a:buChar char="o"/>
            </a:pPr>
            <a:r>
              <a:rPr lang="en-US" sz="1800" dirty="0">
                <a:latin typeface="Arial" panose="020B0604020202020204" pitchFamily="34" charset="0"/>
                <a:cs typeface="Arial" panose="020B0604020202020204" pitchFamily="34" charset="0"/>
              </a:rPr>
              <a:t>INTERGOVERNMENTAL SUPPORT</a:t>
            </a:r>
          </a:p>
          <a:p>
            <a:pPr marL="342900" indent="-342900">
              <a:lnSpc>
                <a:spcPct val="200000"/>
              </a:lnSpc>
              <a:buFont typeface="Courier New" panose="02070309020205020404" pitchFamily="49" charset="0"/>
              <a:buChar char="o"/>
            </a:pPr>
            <a:r>
              <a:rPr lang="en-US" sz="1800" dirty="0">
                <a:latin typeface="Arial" panose="020B0604020202020204" pitchFamily="34" charset="0"/>
                <a:cs typeface="Arial" panose="020B0604020202020204" pitchFamily="34" charset="0"/>
              </a:rPr>
              <a:t>REGIONAL COOPERATION</a:t>
            </a:r>
          </a:p>
          <a:p>
            <a:pPr marL="342900" indent="-342900">
              <a:lnSpc>
                <a:spcPct val="200000"/>
              </a:lnSpc>
              <a:buFont typeface="Courier New" panose="02070309020205020404" pitchFamily="49" charset="0"/>
              <a:buChar char="o"/>
            </a:pPr>
            <a:r>
              <a:rPr lang="en-US" sz="1800" dirty="0">
                <a:latin typeface="Arial" panose="020B0604020202020204" pitchFamily="34" charset="0"/>
                <a:cs typeface="Arial" panose="020B0604020202020204" pitchFamily="34" charset="0"/>
              </a:rPr>
              <a:t>GENDER-MAINSTREAMING</a:t>
            </a:r>
          </a:p>
          <a:p>
            <a:pPr marL="342900" indent="-342900">
              <a:lnSpc>
                <a:spcPct val="200000"/>
              </a:lnSpc>
              <a:buFont typeface="Courier New" panose="02070309020205020404" pitchFamily="49" charset="0"/>
              <a:buChar char="o"/>
            </a:pPr>
            <a:r>
              <a:rPr lang="en-US" sz="1800" dirty="0">
                <a:latin typeface="Arial" panose="020B0604020202020204" pitchFamily="34" charset="0"/>
                <a:cs typeface="Arial" panose="020B0604020202020204" pitchFamily="34" charset="0"/>
              </a:rPr>
              <a:t>STAKEHOLDER PARTICIPATION</a:t>
            </a:r>
          </a:p>
          <a:p>
            <a:pPr marL="342900" indent="-342900">
              <a:lnSpc>
                <a:spcPct val="200000"/>
              </a:lnSpc>
              <a:buFont typeface="Courier New" panose="02070309020205020404" pitchFamily="49" charset="0"/>
              <a:buChar char="o"/>
            </a:pPr>
            <a:r>
              <a:rPr lang="en-US" sz="1800" dirty="0">
                <a:latin typeface="Arial" panose="020B0604020202020204" pitchFamily="34" charset="0"/>
                <a:cs typeface="Arial" panose="020B0604020202020204" pitchFamily="34" charset="0"/>
              </a:rPr>
              <a:t>COMMITMENTS FROM VARIOUS SECTORS</a:t>
            </a:r>
          </a:p>
          <a:p>
            <a:pPr marL="342900" indent="-342900">
              <a:lnSpc>
                <a:spcPct val="200000"/>
              </a:lnSpc>
              <a:buFont typeface="Courier New" panose="02070309020205020404" pitchFamily="49" charset="0"/>
              <a:buChar char="o"/>
            </a:pPr>
            <a:r>
              <a:rPr lang="en-US" sz="1800" dirty="0">
                <a:latin typeface="Arial" panose="020B0604020202020204" pitchFamily="34" charset="0"/>
                <a:cs typeface="Arial" panose="020B0604020202020204" pitchFamily="34" charset="0"/>
              </a:rPr>
              <a:t>MOU’S WITH COOPERATIVES/NPO</a:t>
            </a:r>
          </a:p>
          <a:p>
            <a:endParaRPr lang="en-US" sz="2000" dirty="0"/>
          </a:p>
        </p:txBody>
      </p:sp>
      <p:sp>
        <p:nvSpPr>
          <p:cNvPr id="10" name="Title 9"/>
          <p:cNvSpPr>
            <a:spLocks noGrp="1"/>
          </p:cNvSpPr>
          <p:nvPr>
            <p:ph type="title"/>
          </p:nvPr>
        </p:nvSpPr>
        <p:spPr>
          <a:xfrm>
            <a:off x="3783724" y="-2965"/>
            <a:ext cx="5360276" cy="496951"/>
          </a:xfrm>
        </p:spPr>
        <p:txBody>
          <a:bodyPr/>
          <a:lstStyle/>
          <a:p>
            <a:pPr lvl="0" algn="ctr">
              <a:spcBef>
                <a:spcPts val="750"/>
              </a:spcBef>
            </a:pPr>
            <a:r>
              <a:rPr lang="en-US" sz="2400" b="1" dirty="0">
                <a:solidFill>
                  <a:prstClr val="black">
                    <a:lumMod val="75000"/>
                    <a:lumOff val="25000"/>
                  </a:prstClr>
                </a:solidFill>
                <a:latin typeface="Arial" panose="020B0604020202020204" pitchFamily="34" charset="0"/>
                <a:ea typeface="+mn-ea"/>
                <a:cs typeface="Arial" panose="020B0604020202020204" pitchFamily="34" charset="0"/>
              </a:rPr>
              <a:t>8. WORKSHOP OUTCOMES</a:t>
            </a:r>
            <a:endParaRPr lang="en-ZA" b="1" dirty="0">
              <a:latin typeface="Arial" panose="020B0604020202020204" pitchFamily="34" charset="0"/>
              <a:cs typeface="Arial" panose="020B0604020202020204" pitchFamily="34" charset="0"/>
            </a:endParaRPr>
          </a:p>
        </p:txBody>
      </p:sp>
      <p:pic>
        <p:nvPicPr>
          <p:cNvPr id="5" name="Picture Placeholder 4"/>
          <p:cNvPicPr>
            <a:picLocks noGrp="1" noChangeAspect="1"/>
          </p:cNvPicPr>
          <p:nvPr>
            <p:ph type="pic" sz="quarter" idx="13"/>
          </p:nvPr>
        </p:nvPicPr>
        <p:blipFill>
          <a:blip r:embed="rId3"/>
          <a:srcRect t="10728" b="10728"/>
          <a:stretch>
            <a:fillRect/>
          </a:stretch>
        </p:blipFill>
        <p:spPr>
          <a:xfrm>
            <a:off x="0" y="0"/>
            <a:ext cx="4246180" cy="5143500"/>
          </a:xfrm>
          <a:prstGeom prst="rect">
            <a:avLst/>
          </a:prstGeom>
        </p:spPr>
      </p:pic>
    </p:spTree>
    <p:extLst>
      <p:ext uri="{BB962C8B-B14F-4D97-AF65-F5344CB8AC3E}">
        <p14:creationId xmlns:p14="http://schemas.microsoft.com/office/powerpoint/2010/main" val="17707835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F8F00E80-5A2E-473F-ABB2-37297796C9D9}"/>
              </a:ext>
            </a:extLst>
          </p:cNvPr>
          <p:cNvSpPr>
            <a:spLocks noGrp="1"/>
          </p:cNvSpPr>
          <p:nvPr>
            <p:ph type="body" sz="quarter" idx="14"/>
          </p:nvPr>
        </p:nvSpPr>
        <p:spPr>
          <a:xfrm>
            <a:off x="3983198" y="1538459"/>
            <a:ext cx="4793164" cy="3359362"/>
          </a:xfrm>
        </p:spPr>
        <p:txBody>
          <a:bodyPr/>
          <a:lstStyle/>
          <a:p>
            <a:pPr marL="342900" indent="-342900">
              <a:lnSpc>
                <a:spcPct val="200000"/>
              </a:lnSpc>
              <a:buFont typeface="Courier New" panose="02070309020205020404" pitchFamily="49" charset="0"/>
              <a:buChar char="o"/>
            </a:pPr>
            <a:r>
              <a:rPr lang="en-US" sz="2000" dirty="0">
                <a:latin typeface="Arial" panose="020B0604020202020204" pitchFamily="34" charset="0"/>
                <a:cs typeface="Arial" panose="020B0604020202020204" pitchFamily="34" charset="0"/>
              </a:rPr>
              <a:t>INFRASTRUCTURE DEVELOPMENT</a:t>
            </a:r>
          </a:p>
          <a:p>
            <a:pPr marL="342900" indent="-342900">
              <a:lnSpc>
                <a:spcPct val="200000"/>
              </a:lnSpc>
              <a:buFont typeface="Courier New" panose="02070309020205020404" pitchFamily="49" charset="0"/>
              <a:buChar char="o"/>
            </a:pPr>
            <a:r>
              <a:rPr lang="en-US" sz="2000" dirty="0">
                <a:latin typeface="Arial" panose="020B0604020202020204" pitchFamily="34" charset="0"/>
                <a:cs typeface="Arial" panose="020B0604020202020204" pitchFamily="34" charset="0"/>
              </a:rPr>
              <a:t>SKILLS UPLIFTMENT FOR WOMEN </a:t>
            </a:r>
          </a:p>
          <a:p>
            <a:pPr marL="342900" indent="-342900">
              <a:lnSpc>
                <a:spcPct val="200000"/>
              </a:lnSpc>
              <a:buFont typeface="Courier New" panose="02070309020205020404" pitchFamily="49" charset="0"/>
              <a:buChar char="o"/>
            </a:pPr>
            <a:r>
              <a:rPr lang="en-US" sz="2000" dirty="0">
                <a:latin typeface="Arial" panose="020B0604020202020204" pitchFamily="34" charset="0"/>
                <a:cs typeface="Arial" panose="020B0604020202020204" pitchFamily="34" charset="0"/>
              </a:rPr>
              <a:t>YOUTH PROGRAMS/DOCUMENTARY</a:t>
            </a:r>
          </a:p>
          <a:p>
            <a:pPr marL="342900" indent="-342900">
              <a:lnSpc>
                <a:spcPct val="200000"/>
              </a:lnSpc>
              <a:buFont typeface="Courier New" panose="02070309020205020404" pitchFamily="49" charset="0"/>
              <a:buChar char="o"/>
            </a:pPr>
            <a:r>
              <a:rPr lang="en-US" sz="2000" dirty="0">
                <a:latin typeface="Arial" panose="020B0604020202020204" pitchFamily="34" charset="0"/>
                <a:cs typeface="Arial" panose="020B0604020202020204" pitchFamily="34" charset="0"/>
              </a:rPr>
              <a:t>SUPPORT WITH TOOLS OF TRADE</a:t>
            </a:r>
          </a:p>
          <a:p>
            <a:pPr marL="342900" indent="-342900">
              <a:lnSpc>
                <a:spcPct val="200000"/>
              </a:lnSpc>
              <a:buFont typeface="Courier New" panose="02070309020205020404" pitchFamily="49" charset="0"/>
              <a:buChar char="o"/>
            </a:pPr>
            <a:r>
              <a:rPr lang="en-US" sz="2000" dirty="0">
                <a:latin typeface="Arial" panose="020B0604020202020204" pitchFamily="34" charset="0"/>
                <a:cs typeface="Arial" panose="020B0604020202020204" pitchFamily="34" charset="0"/>
              </a:rPr>
              <a:t>ACCESS TO MARKETS</a:t>
            </a:r>
          </a:p>
          <a:p>
            <a:pPr marL="342900" indent="-342900">
              <a:lnSpc>
                <a:spcPct val="200000"/>
              </a:lnSpc>
              <a:buFont typeface="Courier New" panose="02070309020205020404" pitchFamily="49" charset="0"/>
              <a:buChar char="o"/>
            </a:pPr>
            <a:endParaRPr lang="en-US" sz="2000" dirty="0"/>
          </a:p>
        </p:txBody>
      </p:sp>
      <p:pic>
        <p:nvPicPr>
          <p:cNvPr id="2" name="Picture Placeholder 1"/>
          <p:cNvPicPr>
            <a:picLocks noGrp="1" noChangeAspect="1"/>
          </p:cNvPicPr>
          <p:nvPr>
            <p:ph type="pic" sz="quarter" idx="13"/>
          </p:nvPr>
        </p:nvPicPr>
        <p:blipFill>
          <a:blip r:embed="rId3"/>
          <a:srcRect t="6904" b="6904"/>
          <a:stretch>
            <a:fillRect/>
          </a:stretch>
        </p:blipFill>
        <p:spPr>
          <a:xfrm>
            <a:off x="-588580" y="0"/>
            <a:ext cx="4645573" cy="5143500"/>
          </a:xfrm>
          <a:prstGeom prst="rect">
            <a:avLst/>
          </a:prstGeom>
        </p:spPr>
      </p:pic>
      <p:sp>
        <p:nvSpPr>
          <p:cNvPr id="10" name="Title 9"/>
          <p:cNvSpPr>
            <a:spLocks noGrp="1"/>
          </p:cNvSpPr>
          <p:nvPr>
            <p:ph type="title"/>
          </p:nvPr>
        </p:nvSpPr>
        <p:spPr>
          <a:xfrm>
            <a:off x="3878318" y="-193126"/>
            <a:ext cx="5360276" cy="859227"/>
          </a:xfrm>
        </p:spPr>
        <p:txBody>
          <a:bodyPr/>
          <a:lstStyle/>
          <a:p>
            <a:pPr lvl="0" algn="ctr">
              <a:spcBef>
                <a:spcPts val="750"/>
              </a:spcBef>
            </a:pPr>
            <a:r>
              <a:rPr lang="en-US" sz="2400" b="1" dirty="0">
                <a:solidFill>
                  <a:prstClr val="black">
                    <a:lumMod val="75000"/>
                    <a:lumOff val="25000"/>
                  </a:prstClr>
                </a:solidFill>
                <a:latin typeface="Arial" panose="020B0604020202020204" pitchFamily="34" charset="0"/>
                <a:ea typeface="+mn-ea"/>
                <a:cs typeface="Arial" panose="020B0604020202020204" pitchFamily="34" charset="0"/>
              </a:rPr>
              <a:t>9. SUPPORT REQUIREMENTS</a:t>
            </a:r>
            <a:endParaRPr lang="en-ZA"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0664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F8F00E80-5A2E-473F-ABB2-37297796C9D9}"/>
              </a:ext>
            </a:extLst>
          </p:cNvPr>
          <p:cNvSpPr>
            <a:spLocks noGrp="1"/>
          </p:cNvSpPr>
          <p:nvPr>
            <p:ph type="body" sz="quarter" idx="14"/>
          </p:nvPr>
        </p:nvSpPr>
        <p:spPr>
          <a:xfrm>
            <a:off x="4056993" y="1517438"/>
            <a:ext cx="4793164" cy="2868167"/>
          </a:xfrm>
        </p:spPr>
        <p:txBody>
          <a:bodyPr/>
          <a:lstStyle/>
          <a:p>
            <a:pPr marL="342900" indent="-342900">
              <a:lnSpc>
                <a:spcPct val="200000"/>
              </a:lnSpc>
              <a:buFont typeface="Courier New" panose="02070309020205020404" pitchFamily="49" charset="0"/>
              <a:buChar char="o"/>
            </a:pPr>
            <a:r>
              <a:rPr lang="en-US" sz="2000" dirty="0"/>
              <a:t>INFRASTRUCTURE DEVELOPMENT</a:t>
            </a:r>
          </a:p>
          <a:p>
            <a:pPr marL="342900" indent="-342900">
              <a:lnSpc>
                <a:spcPct val="200000"/>
              </a:lnSpc>
              <a:buFont typeface="Courier New" panose="02070309020205020404" pitchFamily="49" charset="0"/>
              <a:buChar char="o"/>
            </a:pPr>
            <a:r>
              <a:rPr lang="en-US" sz="2000" dirty="0"/>
              <a:t>SKILLS UPLIFTMENT FOR WOMEN </a:t>
            </a:r>
          </a:p>
          <a:p>
            <a:pPr marL="342900" indent="-342900">
              <a:lnSpc>
                <a:spcPct val="200000"/>
              </a:lnSpc>
              <a:buFont typeface="Courier New" panose="02070309020205020404" pitchFamily="49" charset="0"/>
              <a:buChar char="o"/>
            </a:pPr>
            <a:r>
              <a:rPr lang="en-US" sz="2000" dirty="0"/>
              <a:t>YOUTH PROGRAMS/DOCUMENTARY</a:t>
            </a:r>
          </a:p>
          <a:p>
            <a:pPr marL="342900" indent="-342900">
              <a:lnSpc>
                <a:spcPct val="200000"/>
              </a:lnSpc>
              <a:buFont typeface="Courier New" panose="02070309020205020404" pitchFamily="49" charset="0"/>
              <a:buChar char="o"/>
            </a:pPr>
            <a:r>
              <a:rPr lang="en-US" sz="2000" dirty="0"/>
              <a:t>SUPPORT WITH TOOLS OF TRADE</a:t>
            </a:r>
          </a:p>
          <a:p>
            <a:pPr marL="342900" indent="-342900">
              <a:lnSpc>
                <a:spcPct val="200000"/>
              </a:lnSpc>
              <a:buFont typeface="Courier New" panose="02070309020205020404" pitchFamily="49" charset="0"/>
              <a:buChar char="o"/>
            </a:pPr>
            <a:r>
              <a:rPr lang="en-US" sz="2000" dirty="0"/>
              <a:t>ACCESS TO MARKETS</a:t>
            </a:r>
          </a:p>
          <a:p>
            <a:pPr marL="342900" indent="-342900">
              <a:lnSpc>
                <a:spcPct val="200000"/>
              </a:lnSpc>
              <a:buFont typeface="Courier New" panose="02070309020205020404" pitchFamily="49" charset="0"/>
              <a:buChar char="o"/>
            </a:pPr>
            <a:endParaRPr lang="en-US" sz="2000" dirty="0"/>
          </a:p>
        </p:txBody>
      </p:sp>
      <p:pic>
        <p:nvPicPr>
          <p:cNvPr id="2" name="Picture Placeholder 1"/>
          <p:cNvPicPr>
            <a:picLocks noGrp="1" noChangeAspect="1"/>
          </p:cNvPicPr>
          <p:nvPr>
            <p:ph type="pic" sz="quarter" idx="13"/>
          </p:nvPr>
        </p:nvPicPr>
        <p:blipFill>
          <a:blip r:embed="rId3"/>
          <a:srcRect t="6904" b="6904"/>
          <a:stretch>
            <a:fillRect/>
          </a:stretch>
        </p:blipFill>
        <p:spPr>
          <a:xfrm>
            <a:off x="-588580" y="0"/>
            <a:ext cx="4645573" cy="5143500"/>
          </a:xfrm>
          <a:prstGeom prst="rect">
            <a:avLst/>
          </a:prstGeom>
        </p:spPr>
      </p:pic>
      <p:sp>
        <p:nvSpPr>
          <p:cNvPr id="10" name="Title 9"/>
          <p:cNvSpPr>
            <a:spLocks noGrp="1"/>
          </p:cNvSpPr>
          <p:nvPr>
            <p:ph type="title"/>
          </p:nvPr>
        </p:nvSpPr>
        <p:spPr>
          <a:xfrm>
            <a:off x="3783724" y="122184"/>
            <a:ext cx="5360276" cy="859227"/>
          </a:xfrm>
        </p:spPr>
        <p:txBody>
          <a:bodyPr/>
          <a:lstStyle/>
          <a:p>
            <a:pPr lvl="0" algn="ctr">
              <a:spcBef>
                <a:spcPts val="750"/>
              </a:spcBef>
            </a:pPr>
            <a:r>
              <a:rPr lang="en-US" sz="2400" dirty="0">
                <a:solidFill>
                  <a:prstClr val="black">
                    <a:lumMod val="75000"/>
                    <a:lumOff val="25000"/>
                  </a:prstClr>
                </a:solidFill>
                <a:ea typeface="+mn-ea"/>
                <a:cs typeface="Arial" panose="020B0604020202020204" pitchFamily="34" charset="0"/>
              </a:rPr>
              <a:t>RECOMMENDATIONS</a:t>
            </a:r>
            <a:endParaRPr lang="en-ZA" dirty="0"/>
          </a:p>
        </p:txBody>
      </p:sp>
      <p:pic>
        <p:nvPicPr>
          <p:cNvPr id="3" name="Picture 2"/>
          <p:cNvPicPr>
            <a:picLocks noChangeAspect="1"/>
          </p:cNvPicPr>
          <p:nvPr/>
        </p:nvPicPr>
        <p:blipFill>
          <a:blip r:embed="rId4"/>
          <a:stretch>
            <a:fillRect/>
          </a:stretch>
        </p:blipFill>
        <p:spPr>
          <a:xfrm>
            <a:off x="-2866040" y="-2106667"/>
            <a:ext cx="14287500" cy="9525000"/>
          </a:xfrm>
          <a:prstGeom prst="rect">
            <a:avLst/>
          </a:prstGeom>
        </p:spPr>
      </p:pic>
    </p:spTree>
    <p:extLst>
      <p:ext uri="{BB962C8B-B14F-4D97-AF65-F5344CB8AC3E}">
        <p14:creationId xmlns:p14="http://schemas.microsoft.com/office/powerpoint/2010/main" val="18638565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0" y="1"/>
            <a:ext cx="9144000" cy="672662"/>
          </a:xfrm>
          <a:solidFill>
            <a:schemeClr val="accent1"/>
          </a:solidFill>
        </p:spPr>
        <p:txBody>
          <a:bodyPr/>
          <a:lstStyle/>
          <a:p>
            <a:pPr lvl="0" algn="ctr">
              <a:spcBef>
                <a:spcPts val="750"/>
              </a:spcBef>
            </a:pPr>
            <a:r>
              <a:rPr lang="en-US" sz="2000" dirty="0">
                <a:solidFill>
                  <a:prstClr val="black">
                    <a:lumMod val="75000"/>
                    <a:lumOff val="25000"/>
                  </a:prstClr>
                </a:solidFill>
                <a:ea typeface="+mn-ea"/>
                <a:cs typeface="Arial" panose="020B0604020202020204" pitchFamily="34" charset="0"/>
              </a:rPr>
              <a:t>10. RECOMMENDATIONS</a:t>
            </a:r>
            <a:endParaRPr lang="en-ZA" sz="2000" dirty="0"/>
          </a:p>
        </p:txBody>
      </p:sp>
      <p:graphicFrame>
        <p:nvGraphicFramePr>
          <p:cNvPr id="6" name="Table 5"/>
          <p:cNvGraphicFramePr>
            <a:graphicFrameLocks noGrp="1"/>
          </p:cNvGraphicFramePr>
          <p:nvPr>
            <p:extLst>
              <p:ext uri="{D42A27DB-BD31-4B8C-83A1-F6EECF244321}">
                <p14:modId xmlns:p14="http://schemas.microsoft.com/office/powerpoint/2010/main" val="777638909"/>
              </p:ext>
            </p:extLst>
          </p:nvPr>
        </p:nvGraphicFramePr>
        <p:xfrm>
          <a:off x="0" y="672662"/>
          <a:ext cx="9144000" cy="4566604"/>
        </p:xfrm>
        <a:graphic>
          <a:graphicData uri="http://schemas.openxmlformats.org/drawingml/2006/table">
            <a:tbl>
              <a:tblPr firstRow="1" firstCol="1" bandRow="1">
                <a:tableStyleId>{5C22544A-7EE6-4342-B048-85BDC9FD1C3A}</a:tableStyleId>
              </a:tblPr>
              <a:tblGrid>
                <a:gridCol w="2491685">
                  <a:extLst>
                    <a:ext uri="{9D8B030D-6E8A-4147-A177-3AD203B41FA5}">
                      <a16:colId xmlns:a16="http://schemas.microsoft.com/office/drawing/2014/main" val="3875860982"/>
                    </a:ext>
                  </a:extLst>
                </a:gridCol>
                <a:gridCol w="6652315">
                  <a:extLst>
                    <a:ext uri="{9D8B030D-6E8A-4147-A177-3AD203B41FA5}">
                      <a16:colId xmlns:a16="http://schemas.microsoft.com/office/drawing/2014/main" val="155480837"/>
                    </a:ext>
                  </a:extLst>
                </a:gridCol>
              </a:tblGrid>
              <a:tr h="621990">
                <a:tc>
                  <a:txBody>
                    <a:bodyPr/>
                    <a:lstStyle/>
                    <a:p>
                      <a:pPr>
                        <a:lnSpc>
                          <a:spcPct val="107000"/>
                        </a:lnSpc>
                        <a:spcAft>
                          <a:spcPts val="800"/>
                        </a:spcAft>
                      </a:pPr>
                      <a:r>
                        <a:rPr lang="en-ZA" sz="1800" dirty="0">
                          <a:effectLst/>
                        </a:rPr>
                        <a:t>Key result area</a:t>
                      </a:r>
                      <a:endParaRPr lang="en-ZA" sz="1800" dirty="0">
                        <a:effectLst/>
                        <a:latin typeface="Calibri" panose="020F0502020204030204" pitchFamily="34" charset="0"/>
                        <a:cs typeface="Times New Roman" panose="02020603050405020304" pitchFamily="18" charset="0"/>
                      </a:endParaRPr>
                    </a:p>
                  </a:txBody>
                  <a:tcPr marL="59926" marR="59926" marT="0" marB="0"/>
                </a:tc>
                <a:tc>
                  <a:txBody>
                    <a:bodyPr/>
                    <a:lstStyle/>
                    <a:p>
                      <a:pPr>
                        <a:lnSpc>
                          <a:spcPct val="107000"/>
                        </a:lnSpc>
                        <a:spcAft>
                          <a:spcPts val="800"/>
                        </a:spcAft>
                      </a:pPr>
                      <a:r>
                        <a:rPr lang="en-ZA" sz="1800">
                          <a:effectLst/>
                        </a:rPr>
                        <a:t>Recommendation </a:t>
                      </a:r>
                    </a:p>
                    <a:p>
                      <a:pPr>
                        <a:lnSpc>
                          <a:spcPct val="107000"/>
                        </a:lnSpc>
                        <a:spcAft>
                          <a:spcPts val="800"/>
                        </a:spcAft>
                      </a:pPr>
                      <a:r>
                        <a:rPr lang="en-ZA" sz="1800">
                          <a:effectLst/>
                        </a:rPr>
                        <a:t> </a:t>
                      </a:r>
                      <a:endParaRPr lang="en-ZA" sz="1800">
                        <a:effectLst/>
                        <a:latin typeface="Calibri" panose="020F0502020204030204" pitchFamily="34" charset="0"/>
                        <a:cs typeface="Times New Roman" panose="02020603050405020304" pitchFamily="18" charset="0"/>
                      </a:endParaRPr>
                    </a:p>
                  </a:txBody>
                  <a:tcPr marL="59926" marR="59926" marT="0" marB="0"/>
                </a:tc>
                <a:extLst>
                  <a:ext uri="{0D108BD9-81ED-4DB2-BD59-A6C34878D82A}">
                    <a16:rowId xmlns:a16="http://schemas.microsoft.com/office/drawing/2014/main" val="3593878071"/>
                  </a:ext>
                </a:extLst>
              </a:tr>
              <a:tr h="2362607">
                <a:tc>
                  <a:txBody>
                    <a:bodyPr/>
                    <a:lstStyle/>
                    <a:p>
                      <a:pPr>
                        <a:lnSpc>
                          <a:spcPct val="107000"/>
                        </a:lnSpc>
                        <a:spcAft>
                          <a:spcPts val="800"/>
                        </a:spcAft>
                      </a:pPr>
                      <a:r>
                        <a:rPr lang="en-ZA" sz="1800" dirty="0">
                          <a:effectLst/>
                        </a:rPr>
                        <a:t>Alignment of authorisations</a:t>
                      </a:r>
                      <a:endParaRPr lang="en-ZA" sz="1800" dirty="0">
                        <a:effectLst/>
                        <a:latin typeface="Calibri" panose="020F0502020204030204" pitchFamily="34" charset="0"/>
                        <a:cs typeface="Times New Roman" panose="02020603050405020304" pitchFamily="18" charset="0"/>
                      </a:endParaRPr>
                    </a:p>
                  </a:txBody>
                  <a:tcPr marL="59926" marR="59926" marT="0" marB="0"/>
                </a:tc>
                <a:tc>
                  <a:txBody>
                    <a:bodyPr/>
                    <a:lstStyle/>
                    <a:p>
                      <a:pPr>
                        <a:lnSpc>
                          <a:spcPct val="107000"/>
                        </a:lnSpc>
                        <a:spcAft>
                          <a:spcPts val="800"/>
                        </a:spcAft>
                      </a:pPr>
                      <a:r>
                        <a:rPr lang="en-ZA" sz="1800" dirty="0">
                          <a:effectLst/>
                        </a:rPr>
                        <a:t>Align municipal planning legislation with policies that govern aquatic biodiversity/ fisheries. The latter would facilitate joint monitoring of aquatic biodiversity practices by municipalities (In line with section 2 (2) of the Spatial Planning and Land Use Management Act, Act 16 of 2013).</a:t>
                      </a:r>
                    </a:p>
                    <a:p>
                      <a:pPr>
                        <a:lnSpc>
                          <a:spcPct val="107000"/>
                        </a:lnSpc>
                        <a:spcAft>
                          <a:spcPts val="800"/>
                        </a:spcAft>
                      </a:pPr>
                      <a:r>
                        <a:rPr lang="en-ZA" sz="1800" dirty="0">
                          <a:effectLst/>
                        </a:rPr>
                        <a:t>Due to the Wall-to-Wall schemes that were introduced through SPLUMA, alignment of authorisations must be prioritised to facilitate effective monitoring and biodiversity protection.</a:t>
                      </a:r>
                    </a:p>
                  </a:txBody>
                  <a:tcPr marL="59926" marR="59926" marT="0" marB="0"/>
                </a:tc>
                <a:extLst>
                  <a:ext uri="{0D108BD9-81ED-4DB2-BD59-A6C34878D82A}">
                    <a16:rowId xmlns:a16="http://schemas.microsoft.com/office/drawing/2014/main" val="3605424401"/>
                  </a:ext>
                </a:extLst>
              </a:tr>
              <a:tr h="1339099">
                <a:tc>
                  <a:txBody>
                    <a:bodyPr/>
                    <a:lstStyle/>
                    <a:p>
                      <a:pPr>
                        <a:lnSpc>
                          <a:spcPct val="107000"/>
                        </a:lnSpc>
                        <a:spcAft>
                          <a:spcPts val="800"/>
                        </a:spcAft>
                      </a:pPr>
                      <a:r>
                        <a:rPr lang="en-ZA" sz="1800">
                          <a:effectLst/>
                        </a:rPr>
                        <a:t>Strengthened Intergovernmental relations</a:t>
                      </a:r>
                      <a:endParaRPr lang="en-ZA" sz="1800">
                        <a:effectLst/>
                        <a:latin typeface="Calibri" panose="020F0502020204030204" pitchFamily="34" charset="0"/>
                        <a:cs typeface="Times New Roman" panose="02020603050405020304" pitchFamily="18" charset="0"/>
                      </a:endParaRPr>
                    </a:p>
                  </a:txBody>
                  <a:tcPr marL="59926" marR="59926" marT="0" marB="0"/>
                </a:tc>
                <a:tc>
                  <a:txBody>
                    <a:bodyPr/>
                    <a:lstStyle/>
                    <a:p>
                      <a:pPr>
                        <a:lnSpc>
                          <a:spcPct val="107000"/>
                        </a:lnSpc>
                        <a:spcAft>
                          <a:spcPts val="800"/>
                        </a:spcAft>
                      </a:pPr>
                      <a:r>
                        <a:rPr lang="en-ZA" sz="1800" dirty="0">
                          <a:effectLst/>
                        </a:rPr>
                        <a:t>The latest government intervention, The District Development Model (DDM) may be used as a platform to facilitate better intergovernmental coordination is this regard. Gender mainstreaming in aquatic biodiversity should be a standing agenda item in coastal districts across the republic.</a:t>
                      </a:r>
                      <a:endParaRPr lang="en-ZA" sz="1800" dirty="0">
                        <a:effectLst/>
                        <a:latin typeface="Calibri" panose="020F0502020204030204" pitchFamily="34" charset="0"/>
                        <a:cs typeface="Times New Roman" panose="02020603050405020304" pitchFamily="18" charset="0"/>
                      </a:endParaRPr>
                    </a:p>
                  </a:txBody>
                  <a:tcPr marL="59926" marR="59926" marT="0" marB="0"/>
                </a:tc>
                <a:extLst>
                  <a:ext uri="{0D108BD9-81ED-4DB2-BD59-A6C34878D82A}">
                    <a16:rowId xmlns:a16="http://schemas.microsoft.com/office/drawing/2014/main" val="2429271357"/>
                  </a:ext>
                </a:extLst>
              </a:tr>
            </a:tbl>
          </a:graphicData>
        </a:graphic>
      </p:graphicFrame>
    </p:spTree>
    <p:extLst>
      <p:ext uri="{BB962C8B-B14F-4D97-AF65-F5344CB8AC3E}">
        <p14:creationId xmlns:p14="http://schemas.microsoft.com/office/powerpoint/2010/main" val="2253071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0" y="1"/>
            <a:ext cx="9144000" cy="672662"/>
          </a:xfrm>
          <a:solidFill>
            <a:schemeClr val="accent1"/>
          </a:solidFill>
        </p:spPr>
        <p:txBody>
          <a:bodyPr/>
          <a:lstStyle/>
          <a:p>
            <a:pPr lvl="0" algn="ctr">
              <a:spcBef>
                <a:spcPts val="750"/>
              </a:spcBef>
            </a:pPr>
            <a:r>
              <a:rPr lang="en-US" sz="2000" dirty="0">
                <a:solidFill>
                  <a:prstClr val="black">
                    <a:lumMod val="75000"/>
                    <a:lumOff val="25000"/>
                  </a:prstClr>
                </a:solidFill>
                <a:ea typeface="+mn-ea"/>
                <a:cs typeface="Arial" panose="020B0604020202020204" pitchFamily="34" charset="0"/>
              </a:rPr>
              <a:t>10. RECOMMENDATIONS</a:t>
            </a:r>
            <a:endParaRPr lang="en-ZA" sz="2000" dirty="0"/>
          </a:p>
        </p:txBody>
      </p:sp>
      <p:graphicFrame>
        <p:nvGraphicFramePr>
          <p:cNvPr id="4" name="Table 3"/>
          <p:cNvGraphicFramePr>
            <a:graphicFrameLocks noGrp="1"/>
          </p:cNvGraphicFramePr>
          <p:nvPr>
            <p:extLst>
              <p:ext uri="{D42A27DB-BD31-4B8C-83A1-F6EECF244321}">
                <p14:modId xmlns:p14="http://schemas.microsoft.com/office/powerpoint/2010/main" val="2624830393"/>
              </p:ext>
            </p:extLst>
          </p:nvPr>
        </p:nvGraphicFramePr>
        <p:xfrm>
          <a:off x="0" y="861848"/>
          <a:ext cx="9144000" cy="4004442"/>
        </p:xfrm>
        <a:graphic>
          <a:graphicData uri="http://schemas.openxmlformats.org/drawingml/2006/table">
            <a:tbl>
              <a:tblPr firstRow="1" firstCol="1" bandRow="1">
                <a:tableStyleId>{5C22544A-7EE6-4342-B048-85BDC9FD1C3A}</a:tableStyleId>
              </a:tblPr>
              <a:tblGrid>
                <a:gridCol w="2491685">
                  <a:extLst>
                    <a:ext uri="{9D8B030D-6E8A-4147-A177-3AD203B41FA5}">
                      <a16:colId xmlns:a16="http://schemas.microsoft.com/office/drawing/2014/main" val="3875860982"/>
                    </a:ext>
                  </a:extLst>
                </a:gridCol>
                <a:gridCol w="6652315">
                  <a:extLst>
                    <a:ext uri="{9D8B030D-6E8A-4147-A177-3AD203B41FA5}">
                      <a16:colId xmlns:a16="http://schemas.microsoft.com/office/drawing/2014/main" val="155480837"/>
                    </a:ext>
                  </a:extLst>
                </a:gridCol>
              </a:tblGrid>
              <a:tr h="691867">
                <a:tc>
                  <a:txBody>
                    <a:bodyPr/>
                    <a:lstStyle/>
                    <a:p>
                      <a:pPr>
                        <a:lnSpc>
                          <a:spcPct val="107000"/>
                        </a:lnSpc>
                        <a:spcAft>
                          <a:spcPts val="800"/>
                        </a:spcAft>
                      </a:pPr>
                      <a:r>
                        <a:rPr lang="en-ZA" sz="1800" dirty="0">
                          <a:effectLst/>
                          <a:latin typeface="Arial" panose="020B0604020202020204" pitchFamily="34" charset="0"/>
                          <a:cs typeface="Arial" panose="020B0604020202020204" pitchFamily="34" charset="0"/>
                        </a:rPr>
                        <a:t>Key result area</a:t>
                      </a:r>
                    </a:p>
                  </a:txBody>
                  <a:tcPr marL="59926" marR="59926" marT="0" marB="0"/>
                </a:tc>
                <a:tc>
                  <a:txBody>
                    <a:bodyPr/>
                    <a:lstStyle/>
                    <a:p>
                      <a:pPr>
                        <a:lnSpc>
                          <a:spcPct val="107000"/>
                        </a:lnSpc>
                        <a:spcAft>
                          <a:spcPts val="800"/>
                        </a:spcAft>
                      </a:pPr>
                      <a:r>
                        <a:rPr lang="en-ZA" sz="1800">
                          <a:effectLst/>
                          <a:latin typeface="Arial" panose="020B0604020202020204" pitchFamily="34" charset="0"/>
                          <a:cs typeface="Arial" panose="020B0604020202020204" pitchFamily="34" charset="0"/>
                        </a:rPr>
                        <a:t>Recommendation </a:t>
                      </a:r>
                    </a:p>
                    <a:p>
                      <a:pPr>
                        <a:lnSpc>
                          <a:spcPct val="107000"/>
                        </a:lnSpc>
                        <a:spcAft>
                          <a:spcPts val="800"/>
                        </a:spcAft>
                      </a:pPr>
                      <a:r>
                        <a:rPr lang="en-ZA" sz="1800">
                          <a:effectLst/>
                          <a:latin typeface="Arial" panose="020B0604020202020204" pitchFamily="34" charset="0"/>
                          <a:cs typeface="Arial" panose="020B0604020202020204" pitchFamily="34" charset="0"/>
                        </a:rPr>
                        <a:t> </a:t>
                      </a:r>
                    </a:p>
                  </a:txBody>
                  <a:tcPr marL="59926" marR="59926" marT="0" marB="0"/>
                </a:tc>
                <a:extLst>
                  <a:ext uri="{0D108BD9-81ED-4DB2-BD59-A6C34878D82A}">
                    <a16:rowId xmlns:a16="http://schemas.microsoft.com/office/drawing/2014/main" val="3593878071"/>
                  </a:ext>
                </a:extLst>
              </a:tr>
              <a:tr h="3312575">
                <a:tc>
                  <a:txBody>
                    <a:bodyPr/>
                    <a:lstStyle/>
                    <a:p>
                      <a:pPr>
                        <a:lnSpc>
                          <a:spcPct val="107000"/>
                        </a:lnSpc>
                        <a:spcAft>
                          <a:spcPts val="800"/>
                        </a:spcAft>
                      </a:pPr>
                      <a:r>
                        <a:rPr lang="en-ZA" sz="1800" b="1">
                          <a:effectLst/>
                          <a:latin typeface="Arial" panose="020B0604020202020204" pitchFamily="34" charset="0"/>
                          <a:ea typeface="Calibri" panose="020F0502020204030204" pitchFamily="34" charset="0"/>
                          <a:cs typeface="Arial" panose="020B0604020202020204" pitchFamily="34" charset="0"/>
                        </a:rPr>
                        <a:t>Policy interventions/</a:t>
                      </a:r>
                      <a:endParaRPr lang="en-ZA" sz="1800">
                        <a:effectLst/>
                        <a:latin typeface="Arial" panose="020B0604020202020204" pitchFamily="34" charset="0"/>
                        <a:cs typeface="Arial" panose="020B0604020202020204" pitchFamily="34" charset="0"/>
                      </a:endParaRPr>
                    </a:p>
                    <a:p>
                      <a:pPr>
                        <a:lnSpc>
                          <a:spcPct val="107000"/>
                        </a:lnSpc>
                        <a:spcAft>
                          <a:spcPts val="800"/>
                        </a:spcAft>
                      </a:pPr>
                      <a:r>
                        <a:rPr lang="en-ZA" sz="1800" b="1">
                          <a:effectLst/>
                          <a:latin typeface="Arial" panose="020B0604020202020204" pitchFamily="34" charset="0"/>
                          <a:ea typeface="Calibri" panose="020F0502020204030204" pitchFamily="34" charset="0"/>
                          <a:cs typeface="Arial" panose="020B0604020202020204" pitchFamily="34" charset="0"/>
                        </a:rPr>
                        <a:t>Government intervention/Special programs </a:t>
                      </a:r>
                      <a:endParaRPr lang="en-ZA" sz="1800">
                        <a:effectLst/>
                        <a:latin typeface="Arial" panose="020B060402020202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ZA" sz="1800" dirty="0">
                          <a:effectLst/>
                          <a:latin typeface="Arial" panose="020B0604020202020204" pitchFamily="34" charset="0"/>
                          <a:ea typeface="Calibri" panose="020F0502020204030204" pitchFamily="34" charset="0"/>
                          <a:cs typeface="Arial" panose="020B0604020202020204" pitchFamily="34" charset="0"/>
                        </a:rPr>
                        <a:t>A lack of skills is one of the most prominent challenges that negatively impact fisheries sector in the study areas. It is therefore recommended that skills programmes be implemented to the targeted groups in this regard. </a:t>
                      </a:r>
                      <a:endParaRPr lang="en-ZA" sz="1800" dirty="0">
                        <a:effectLst/>
                        <a:latin typeface="Arial" panose="020B0604020202020204" pitchFamily="34" charset="0"/>
                        <a:cs typeface="Arial" panose="020B0604020202020204" pitchFamily="34" charset="0"/>
                      </a:endParaRPr>
                    </a:p>
                    <a:p>
                      <a:pPr>
                        <a:lnSpc>
                          <a:spcPct val="107000"/>
                        </a:lnSpc>
                        <a:spcAft>
                          <a:spcPts val="800"/>
                        </a:spcAft>
                      </a:pPr>
                      <a:r>
                        <a:rPr lang="en-ZA" sz="1800" dirty="0">
                          <a:effectLst/>
                          <a:latin typeface="Arial" panose="020B0604020202020204" pitchFamily="34" charset="0"/>
                          <a:ea typeface="Calibri" panose="020F0502020204030204" pitchFamily="34" charset="0"/>
                          <a:cs typeface="Arial" panose="020B0604020202020204" pitchFamily="34" charset="0"/>
                        </a:rPr>
                        <a:t> </a:t>
                      </a:r>
                      <a:endParaRPr lang="en-ZA" sz="1800" dirty="0">
                        <a:effectLst/>
                        <a:latin typeface="Arial" panose="020B0604020202020204" pitchFamily="34" charset="0"/>
                        <a:cs typeface="Arial" panose="020B0604020202020204" pitchFamily="34" charset="0"/>
                      </a:endParaRPr>
                    </a:p>
                    <a:p>
                      <a:pPr>
                        <a:lnSpc>
                          <a:spcPct val="107000"/>
                        </a:lnSpc>
                        <a:spcAft>
                          <a:spcPts val="800"/>
                        </a:spcAft>
                      </a:pPr>
                      <a:r>
                        <a:rPr lang="en-ZA" sz="1800" dirty="0">
                          <a:effectLst/>
                          <a:latin typeface="Arial" panose="020B0604020202020204" pitchFamily="34" charset="0"/>
                          <a:ea typeface="Calibri" panose="020F0502020204030204" pitchFamily="34" charset="0"/>
                          <a:cs typeface="Arial" panose="020B0604020202020204" pitchFamily="34" charset="0"/>
                        </a:rPr>
                        <a:t>Implementation of interventions that will be outlined in the Gender policy would be of key importance.</a:t>
                      </a:r>
                      <a:endParaRPr lang="en-ZA" sz="1800" dirty="0">
                        <a:effectLst/>
                        <a:latin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605424401"/>
                  </a:ext>
                </a:extLst>
              </a:tr>
            </a:tbl>
          </a:graphicData>
        </a:graphic>
      </p:graphicFrame>
    </p:spTree>
    <p:extLst>
      <p:ext uri="{BB962C8B-B14F-4D97-AF65-F5344CB8AC3E}">
        <p14:creationId xmlns:p14="http://schemas.microsoft.com/office/powerpoint/2010/main" val="40739241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F8F00E80-5A2E-473F-ABB2-37297796C9D9}"/>
              </a:ext>
            </a:extLst>
          </p:cNvPr>
          <p:cNvSpPr>
            <a:spLocks noGrp="1"/>
          </p:cNvSpPr>
          <p:nvPr>
            <p:ph type="body" sz="quarter" idx="14"/>
          </p:nvPr>
        </p:nvSpPr>
        <p:spPr>
          <a:xfrm>
            <a:off x="4451961" y="2690649"/>
            <a:ext cx="4582510" cy="1277828"/>
          </a:xfrm>
        </p:spPr>
        <p:txBody>
          <a:bodyPr/>
          <a:lstStyle/>
          <a:p>
            <a:r>
              <a:rPr lang="en-US" sz="1800" b="1" dirty="0"/>
              <a:t>It is recommended that the committee notes:</a:t>
            </a:r>
          </a:p>
          <a:p>
            <a:endParaRPr lang="en-US" sz="1800" b="1" dirty="0"/>
          </a:p>
          <a:p>
            <a:pPr marL="342900" indent="-342900">
              <a:lnSpc>
                <a:spcPct val="200000"/>
              </a:lnSpc>
              <a:buFont typeface="Courier New" panose="02070309020205020404" pitchFamily="49" charset="0"/>
              <a:buChar char="o"/>
            </a:pPr>
            <a:r>
              <a:rPr lang="en-US" sz="1800" b="1" dirty="0"/>
              <a:t>Progress made in supporting BWC NPO on compilation of a ‘Gender Plan of Action’.</a:t>
            </a:r>
          </a:p>
          <a:p>
            <a:pPr marL="342900" indent="-342900">
              <a:lnSpc>
                <a:spcPct val="200000"/>
              </a:lnSpc>
              <a:buFont typeface="Courier New" panose="02070309020205020404" pitchFamily="49" charset="0"/>
              <a:buChar char="o"/>
            </a:pPr>
            <a:r>
              <a:rPr lang="en-US" sz="1800" b="1" dirty="0"/>
              <a:t>The intervention made by the AU-IBAR in strengthened IGR for SA.</a:t>
            </a:r>
          </a:p>
          <a:p>
            <a:pPr marL="342900" indent="-342900">
              <a:lnSpc>
                <a:spcPct val="200000"/>
              </a:lnSpc>
              <a:buFont typeface="Courier New" panose="02070309020205020404" pitchFamily="49" charset="0"/>
              <a:buChar char="o"/>
            </a:pPr>
            <a:r>
              <a:rPr lang="en-US" sz="1800" b="1" dirty="0"/>
              <a:t>The required support to facilitate sustainability of this intervention.</a:t>
            </a:r>
          </a:p>
          <a:p>
            <a:pPr marL="342900" indent="-342900">
              <a:buFont typeface="Courier New" panose="02070309020205020404" pitchFamily="49" charset="0"/>
              <a:buChar char="o"/>
            </a:pPr>
            <a:endParaRPr lang="en-US" sz="1800" dirty="0"/>
          </a:p>
          <a:p>
            <a:pPr marL="342900" indent="-342900">
              <a:buFont typeface="Courier New" panose="02070309020205020404" pitchFamily="49" charset="0"/>
              <a:buChar char="o"/>
            </a:pPr>
            <a:endParaRPr lang="en-US" sz="1800" dirty="0"/>
          </a:p>
          <a:p>
            <a:endParaRPr lang="en-US" sz="1800" dirty="0"/>
          </a:p>
          <a:p>
            <a:endParaRPr lang="en-US" sz="1800" dirty="0"/>
          </a:p>
        </p:txBody>
      </p:sp>
      <p:pic>
        <p:nvPicPr>
          <p:cNvPr id="2" name="Picture Placeholder 1"/>
          <p:cNvPicPr>
            <a:picLocks noGrp="1" noChangeAspect="1"/>
          </p:cNvPicPr>
          <p:nvPr>
            <p:ph type="pic" sz="quarter" idx="13"/>
          </p:nvPr>
        </p:nvPicPr>
        <p:blipFill>
          <a:blip r:embed="rId3"/>
          <a:srcRect l="21718" r="21718"/>
          <a:stretch>
            <a:fillRect/>
          </a:stretch>
        </p:blipFill>
        <p:spPr>
          <a:prstGeom prst="rect">
            <a:avLst/>
          </a:prstGeom>
          <a:solidFill>
            <a:schemeClr val="accent1"/>
          </a:solidFill>
        </p:spPr>
      </p:pic>
      <p:sp>
        <p:nvSpPr>
          <p:cNvPr id="10" name="Title 9"/>
          <p:cNvSpPr>
            <a:spLocks noGrp="1"/>
          </p:cNvSpPr>
          <p:nvPr>
            <p:ph type="title"/>
          </p:nvPr>
        </p:nvSpPr>
        <p:spPr>
          <a:xfrm>
            <a:off x="85872" y="147145"/>
            <a:ext cx="4277580" cy="859227"/>
          </a:xfrm>
          <a:solidFill>
            <a:schemeClr val="accent1"/>
          </a:solidFill>
        </p:spPr>
        <p:txBody>
          <a:bodyPr/>
          <a:lstStyle/>
          <a:p>
            <a:pPr lvl="0" algn="ctr">
              <a:spcBef>
                <a:spcPts val="750"/>
              </a:spcBef>
            </a:pPr>
            <a:r>
              <a:rPr lang="en-US" sz="2000" dirty="0">
                <a:solidFill>
                  <a:prstClr val="black">
                    <a:lumMod val="75000"/>
                    <a:lumOff val="25000"/>
                  </a:prstClr>
                </a:solidFill>
                <a:ea typeface="+mn-ea"/>
                <a:cs typeface="Arial" panose="020B0604020202020204" pitchFamily="34" charset="0"/>
              </a:rPr>
              <a:t>10. RECOMMENDATIONS</a:t>
            </a:r>
            <a:endParaRPr lang="en-ZA" sz="2000" dirty="0"/>
          </a:p>
        </p:txBody>
      </p:sp>
    </p:spTree>
    <p:extLst>
      <p:ext uri="{BB962C8B-B14F-4D97-AF65-F5344CB8AC3E}">
        <p14:creationId xmlns:p14="http://schemas.microsoft.com/office/powerpoint/2010/main" val="35414301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F8F00E80-5A2E-473F-ABB2-37297796C9D9}"/>
              </a:ext>
            </a:extLst>
          </p:cNvPr>
          <p:cNvSpPr>
            <a:spLocks noGrp="1"/>
          </p:cNvSpPr>
          <p:nvPr>
            <p:ph type="body" sz="quarter" idx="14"/>
          </p:nvPr>
        </p:nvSpPr>
        <p:spPr>
          <a:xfrm>
            <a:off x="4078018" y="2244870"/>
            <a:ext cx="5065982" cy="1277828"/>
          </a:xfrm>
        </p:spPr>
        <p:txBody>
          <a:bodyPr/>
          <a:lstStyle/>
          <a:p>
            <a:pPr marL="457200" indent="-457200">
              <a:lnSpc>
                <a:spcPct val="150000"/>
              </a:lnSpc>
              <a:buFont typeface="Courier New" panose="02070309020205020404" pitchFamily="49" charset="0"/>
              <a:buChar char="o"/>
            </a:pPr>
            <a:r>
              <a:rPr lang="en-ZA" sz="2400" dirty="0" err="1">
                <a:latin typeface="Arial" panose="020B0604020202020204" pitchFamily="34" charset="0"/>
                <a:cs typeface="Arial" panose="020B0604020202020204" pitchFamily="34" charset="0"/>
              </a:rPr>
              <a:t>MoU’S</a:t>
            </a:r>
            <a:r>
              <a:rPr lang="en-ZA" sz="2400" dirty="0">
                <a:latin typeface="Arial" panose="020B0604020202020204" pitchFamily="34" charset="0"/>
                <a:cs typeface="Arial" panose="020B0604020202020204" pitchFamily="34" charset="0"/>
              </a:rPr>
              <a:t> with key stakeholders</a:t>
            </a:r>
          </a:p>
          <a:p>
            <a:pPr marL="457200" indent="-457200">
              <a:lnSpc>
                <a:spcPct val="150000"/>
              </a:lnSpc>
              <a:buFont typeface="Courier New" panose="02070309020205020404" pitchFamily="49" charset="0"/>
              <a:buChar char="o"/>
            </a:pPr>
            <a:r>
              <a:rPr lang="en-ZA" sz="2400" dirty="0">
                <a:latin typeface="Arial" panose="020B0604020202020204" pitchFamily="34" charset="0"/>
                <a:cs typeface="Arial" panose="020B0604020202020204" pitchFamily="34" charset="0"/>
              </a:rPr>
              <a:t>Consideration of set performance targets and implementation of the Gender Plan of action</a:t>
            </a:r>
          </a:p>
          <a:p>
            <a:pPr marL="457200" indent="-457200">
              <a:lnSpc>
                <a:spcPct val="150000"/>
              </a:lnSpc>
              <a:buFont typeface="Courier New" panose="02070309020205020404" pitchFamily="49" charset="0"/>
              <a:buChar char="o"/>
            </a:pPr>
            <a:r>
              <a:rPr lang="en-ZA" sz="2400" dirty="0">
                <a:latin typeface="Arial" panose="020B0604020202020204" pitchFamily="34" charset="0"/>
                <a:cs typeface="Arial" panose="020B0604020202020204" pitchFamily="34" charset="0"/>
              </a:rPr>
              <a:t>Monitoring and evaluation of progress</a:t>
            </a:r>
          </a:p>
          <a:p>
            <a:pPr marL="457200" indent="-457200">
              <a:lnSpc>
                <a:spcPct val="150000"/>
              </a:lnSpc>
              <a:buFont typeface="Courier New" panose="02070309020205020404" pitchFamily="49" charset="0"/>
              <a:buChar char="o"/>
            </a:pPr>
            <a:r>
              <a:rPr lang="en-ZA" sz="2400" dirty="0">
                <a:latin typeface="Arial" panose="020B0604020202020204" pitchFamily="34" charset="0"/>
                <a:cs typeface="Arial" panose="020B0604020202020204" pitchFamily="34" charset="0"/>
              </a:rPr>
              <a:t>Review of commitments made</a:t>
            </a:r>
            <a:endParaRPr lang="en-US" sz="2400" dirty="0">
              <a:latin typeface="Arial" panose="020B0604020202020204" pitchFamily="34" charset="0"/>
              <a:cs typeface="Arial" panose="020B0604020202020204" pitchFamily="34" charset="0"/>
            </a:endParaRPr>
          </a:p>
        </p:txBody>
      </p:sp>
      <p:sp>
        <p:nvSpPr>
          <p:cNvPr id="10" name="Title 9"/>
          <p:cNvSpPr>
            <a:spLocks noGrp="1"/>
          </p:cNvSpPr>
          <p:nvPr>
            <p:ph type="title"/>
          </p:nvPr>
        </p:nvSpPr>
        <p:spPr>
          <a:xfrm>
            <a:off x="3878448" y="395454"/>
            <a:ext cx="5265552" cy="859227"/>
          </a:xfrm>
        </p:spPr>
        <p:txBody>
          <a:bodyPr/>
          <a:lstStyle/>
          <a:p>
            <a:pPr lvl="0" algn="ctr">
              <a:spcBef>
                <a:spcPts val="750"/>
              </a:spcBef>
            </a:pPr>
            <a:r>
              <a:rPr lang="en-US" sz="2400" b="1" dirty="0">
                <a:solidFill>
                  <a:prstClr val="black">
                    <a:lumMod val="75000"/>
                    <a:lumOff val="25000"/>
                  </a:prstClr>
                </a:solidFill>
                <a:latin typeface="Arial" panose="020B0604020202020204" pitchFamily="34" charset="0"/>
                <a:ea typeface="+mn-ea"/>
                <a:cs typeface="Arial" panose="020B0604020202020204" pitchFamily="34" charset="0"/>
              </a:rPr>
              <a:t>11. WAY FORWARD</a:t>
            </a:r>
            <a:br>
              <a:rPr lang="en-US" sz="2000" dirty="0">
                <a:solidFill>
                  <a:prstClr val="black">
                    <a:lumMod val="75000"/>
                    <a:lumOff val="25000"/>
                  </a:prstClr>
                </a:solidFill>
                <a:ea typeface="+mn-ea"/>
                <a:cs typeface="Arial" panose="020B0604020202020204" pitchFamily="34" charset="0"/>
              </a:rPr>
            </a:br>
            <a:endParaRPr lang="en-ZA" dirty="0"/>
          </a:p>
        </p:txBody>
      </p:sp>
      <p:pic>
        <p:nvPicPr>
          <p:cNvPr id="4" name="Picture Placeholder 3"/>
          <p:cNvPicPr>
            <a:picLocks noGrp="1" noChangeAspect="1"/>
          </p:cNvPicPr>
          <p:nvPr>
            <p:ph type="pic" sz="quarter" idx="13"/>
          </p:nvPr>
        </p:nvPicPr>
        <p:blipFill>
          <a:blip r:embed="rId3"/>
          <a:srcRect l="7145" r="7145"/>
          <a:stretch>
            <a:fillRect/>
          </a:stretch>
        </p:blipFill>
        <p:spPr>
          <a:xfrm>
            <a:off x="-285436" y="0"/>
            <a:ext cx="4363453" cy="5143500"/>
          </a:xfrm>
          <a:prstGeom prst="rect">
            <a:avLst/>
          </a:prstGeom>
        </p:spPr>
      </p:pic>
    </p:spTree>
    <p:extLst>
      <p:ext uri="{BB962C8B-B14F-4D97-AF65-F5344CB8AC3E}">
        <p14:creationId xmlns:p14="http://schemas.microsoft.com/office/powerpoint/2010/main" val="23682495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332509"/>
            <a:ext cx="9144000" cy="5143500"/>
          </a:xfrm>
          <a:custGeom>
            <a:avLst/>
            <a:gdLst/>
            <a:ahLst/>
            <a:cxnLst/>
            <a:rect l="l" t="t" r="r" b="b"/>
            <a:pathLst>
              <a:path w="18288000" h="10287000">
                <a:moveTo>
                  <a:pt x="0" y="0"/>
                </a:moveTo>
                <a:lnTo>
                  <a:pt x="18287999" y="0"/>
                </a:lnTo>
                <a:lnTo>
                  <a:pt x="18287999" y="10286999"/>
                </a:lnTo>
                <a:lnTo>
                  <a:pt x="0" y="10286999"/>
                </a:lnTo>
                <a:lnTo>
                  <a:pt x="0" y="0"/>
                </a:lnTo>
                <a:close/>
              </a:path>
            </a:pathLst>
          </a:custGeom>
          <a:solidFill>
            <a:schemeClr val="accent1">
              <a:lumMod val="60000"/>
              <a:lumOff val="40000"/>
            </a:schemeClr>
          </a:solidFill>
        </p:spPr>
        <p:txBody>
          <a:bodyPr wrap="square" lIns="0" tIns="0" rIns="0" bIns="0" rtlCol="0"/>
          <a:lstStyle/>
          <a:p>
            <a:endParaRPr sz="900">
              <a:solidFill>
                <a:prstClr val="black"/>
              </a:solidFill>
              <a:latin typeface="Calibri Light" panose="020F0302020204030204"/>
            </a:endParaRPr>
          </a:p>
        </p:txBody>
      </p:sp>
      <p:sp>
        <p:nvSpPr>
          <p:cNvPr id="3" name="object 3"/>
          <p:cNvSpPr txBox="1">
            <a:spLocks noGrp="1"/>
          </p:cNvSpPr>
          <p:nvPr>
            <p:ph type="title"/>
          </p:nvPr>
        </p:nvSpPr>
        <p:spPr>
          <a:xfrm>
            <a:off x="685800" y="1307491"/>
            <a:ext cx="3848100" cy="761106"/>
          </a:xfrm>
          <a:prstGeom prst="rect">
            <a:avLst/>
          </a:prstGeom>
        </p:spPr>
        <p:txBody>
          <a:bodyPr vert="horz" wrap="square" lIns="0" tIns="6985" rIns="0" bIns="0" rtlCol="0" anchor="ctr">
            <a:spAutoFit/>
          </a:bodyPr>
          <a:lstStyle/>
          <a:p>
            <a:pPr marL="6350">
              <a:lnSpc>
                <a:spcPct val="100000"/>
              </a:lnSpc>
              <a:spcBef>
                <a:spcPts val="55"/>
              </a:spcBef>
            </a:pPr>
            <a:r>
              <a:rPr sz="4900" spc="383" dirty="0">
                <a:solidFill>
                  <a:schemeClr val="bg1"/>
                </a:solidFill>
                <a:latin typeface="Verdana" panose="020B0604030504040204" pitchFamily="34" charset="0"/>
                <a:ea typeface="Verdana" panose="020B0604030504040204" pitchFamily="34" charset="0"/>
              </a:rPr>
              <a:t>T</a:t>
            </a:r>
            <a:r>
              <a:rPr sz="4900" spc="180" dirty="0">
                <a:solidFill>
                  <a:schemeClr val="bg1"/>
                </a:solidFill>
                <a:latin typeface="Verdana" panose="020B0604030504040204" pitchFamily="34" charset="0"/>
                <a:ea typeface="Verdana" panose="020B0604030504040204" pitchFamily="34" charset="0"/>
              </a:rPr>
              <a:t>h</a:t>
            </a:r>
            <a:r>
              <a:rPr sz="4900" spc="-28" dirty="0">
                <a:solidFill>
                  <a:schemeClr val="bg1"/>
                </a:solidFill>
                <a:latin typeface="Verdana" panose="020B0604030504040204" pitchFamily="34" charset="0"/>
                <a:ea typeface="Verdana" panose="020B0604030504040204" pitchFamily="34" charset="0"/>
              </a:rPr>
              <a:t>a</a:t>
            </a:r>
            <a:r>
              <a:rPr sz="4900" spc="153" dirty="0">
                <a:solidFill>
                  <a:schemeClr val="bg1"/>
                </a:solidFill>
                <a:latin typeface="Verdana" panose="020B0604030504040204" pitchFamily="34" charset="0"/>
                <a:ea typeface="Verdana" panose="020B0604030504040204" pitchFamily="34" charset="0"/>
              </a:rPr>
              <a:t>n</a:t>
            </a:r>
            <a:r>
              <a:rPr sz="4900" spc="123" dirty="0">
                <a:solidFill>
                  <a:schemeClr val="bg1"/>
                </a:solidFill>
                <a:latin typeface="Verdana" panose="020B0604030504040204" pitchFamily="34" charset="0"/>
                <a:ea typeface="Verdana" panose="020B0604030504040204" pitchFamily="34" charset="0"/>
              </a:rPr>
              <a:t>k</a:t>
            </a:r>
            <a:r>
              <a:rPr lang="en-US" sz="4900" spc="93" dirty="0">
                <a:solidFill>
                  <a:schemeClr val="bg1"/>
                </a:solidFill>
                <a:latin typeface="Verdana" panose="020B0604030504040204" pitchFamily="34" charset="0"/>
                <a:ea typeface="Verdana" panose="020B0604030504040204" pitchFamily="34" charset="0"/>
              </a:rPr>
              <a:t> You</a:t>
            </a:r>
            <a:endParaRPr sz="4900" dirty="0">
              <a:solidFill>
                <a:schemeClr val="bg1"/>
              </a:solidFill>
              <a:latin typeface="Verdana" panose="020B0604030504040204" pitchFamily="34" charset="0"/>
              <a:ea typeface="Verdana" panose="020B0604030504040204" pitchFamily="34" charset="0"/>
            </a:endParaRPr>
          </a:p>
        </p:txBody>
      </p:sp>
      <p:sp>
        <p:nvSpPr>
          <p:cNvPr id="4" name="object 4"/>
          <p:cNvSpPr txBox="1"/>
          <p:nvPr/>
        </p:nvSpPr>
        <p:spPr>
          <a:xfrm>
            <a:off x="752573" y="2561454"/>
            <a:ext cx="4953318" cy="865943"/>
          </a:xfrm>
          <a:prstGeom prst="rect">
            <a:avLst/>
          </a:prstGeom>
        </p:spPr>
        <p:txBody>
          <a:bodyPr vert="horz" wrap="square" lIns="0" tIns="6668" rIns="0" bIns="0" rtlCol="0">
            <a:spAutoFit/>
          </a:bodyPr>
          <a:lstStyle/>
          <a:p>
            <a:pPr marL="6350">
              <a:spcBef>
                <a:spcPts val="53"/>
              </a:spcBef>
            </a:pPr>
            <a:r>
              <a:rPr lang="en-US" sz="1375" b="1" spc="5" dirty="0">
                <a:solidFill>
                  <a:srgbClr val="FFFFFF"/>
                </a:solidFill>
                <a:latin typeface="Verdana"/>
                <a:cs typeface="Verdana"/>
              </a:rPr>
              <a:t>Zintle Lushaba (A/1847/2014)</a:t>
            </a:r>
          </a:p>
          <a:p>
            <a:pPr marL="6350">
              <a:spcBef>
                <a:spcPts val="53"/>
              </a:spcBef>
            </a:pPr>
            <a:r>
              <a:rPr lang="en-US" sz="1375" b="1" spc="5" dirty="0">
                <a:solidFill>
                  <a:srgbClr val="FFFFFF"/>
                </a:solidFill>
                <a:latin typeface="Verdana"/>
                <a:cs typeface="Verdana"/>
              </a:rPr>
              <a:t>083 527 0673 / 079 777 6898</a:t>
            </a:r>
          </a:p>
          <a:p>
            <a:pPr marL="6350"/>
            <a:r>
              <a:rPr lang="en-US" sz="1375" b="1" spc="5" dirty="0">
                <a:solidFill>
                  <a:srgbClr val="FFFFFF"/>
                </a:solidFill>
                <a:latin typeface="Verdana"/>
                <a:cs typeface="Verdana"/>
              </a:rPr>
              <a:t>info@mabuyi.co.za</a:t>
            </a:r>
          </a:p>
          <a:p>
            <a:pPr marL="6350"/>
            <a:endParaRPr sz="1375" dirty="0">
              <a:solidFill>
                <a:prstClr val="black"/>
              </a:solidFill>
              <a:latin typeface="Verdana"/>
              <a:cs typeface="Verdana"/>
            </a:endParaRPr>
          </a:p>
        </p:txBody>
      </p:sp>
      <p:sp>
        <p:nvSpPr>
          <p:cNvPr id="5" name="object 5"/>
          <p:cNvSpPr/>
          <p:nvPr/>
        </p:nvSpPr>
        <p:spPr>
          <a:xfrm>
            <a:off x="1250257" y="3415789"/>
            <a:ext cx="342900" cy="342900"/>
          </a:xfrm>
          <a:custGeom>
            <a:avLst/>
            <a:gdLst/>
            <a:ahLst/>
            <a:cxnLst/>
            <a:rect l="l" t="t" r="r" b="b"/>
            <a:pathLst>
              <a:path w="685800" h="685800">
                <a:moveTo>
                  <a:pt x="685799" y="685799"/>
                </a:moveTo>
                <a:lnTo>
                  <a:pt x="471192" y="685799"/>
                </a:lnTo>
                <a:lnTo>
                  <a:pt x="471192" y="417304"/>
                </a:lnTo>
                <a:lnTo>
                  <a:pt x="560375" y="417304"/>
                </a:lnTo>
                <a:lnTo>
                  <a:pt x="572294" y="309991"/>
                </a:lnTo>
                <a:lnTo>
                  <a:pt x="471192" y="309991"/>
                </a:lnTo>
                <a:lnTo>
                  <a:pt x="471192" y="238455"/>
                </a:lnTo>
                <a:lnTo>
                  <a:pt x="474231" y="221912"/>
                </a:lnTo>
                <a:lnTo>
                  <a:pt x="482277" y="208769"/>
                </a:lnTo>
                <a:lnTo>
                  <a:pt x="493723" y="200098"/>
                </a:lnTo>
                <a:lnTo>
                  <a:pt x="506960" y="196970"/>
                </a:lnTo>
                <a:lnTo>
                  <a:pt x="578496" y="196970"/>
                </a:lnTo>
                <a:lnTo>
                  <a:pt x="578496" y="101585"/>
                </a:lnTo>
                <a:lnTo>
                  <a:pt x="483112" y="101585"/>
                </a:lnTo>
                <a:lnTo>
                  <a:pt x="436715" y="110960"/>
                </a:lnTo>
                <a:lnTo>
                  <a:pt x="398814" y="136519"/>
                </a:lnTo>
                <a:lnTo>
                  <a:pt x="373254" y="174417"/>
                </a:lnTo>
                <a:lnTo>
                  <a:pt x="363879" y="220808"/>
                </a:lnTo>
                <a:lnTo>
                  <a:pt x="363879" y="309991"/>
                </a:lnTo>
                <a:lnTo>
                  <a:pt x="274223" y="309991"/>
                </a:lnTo>
                <a:lnTo>
                  <a:pt x="274223" y="417304"/>
                </a:lnTo>
                <a:lnTo>
                  <a:pt x="363879" y="417304"/>
                </a:lnTo>
                <a:lnTo>
                  <a:pt x="363879" y="685799"/>
                </a:lnTo>
                <a:lnTo>
                  <a:pt x="0" y="685799"/>
                </a:lnTo>
                <a:lnTo>
                  <a:pt x="0" y="0"/>
                </a:lnTo>
                <a:lnTo>
                  <a:pt x="685799" y="0"/>
                </a:lnTo>
                <a:lnTo>
                  <a:pt x="685799" y="685799"/>
                </a:lnTo>
                <a:close/>
              </a:path>
            </a:pathLst>
          </a:custGeom>
          <a:solidFill>
            <a:srgbClr val="FFFFFF"/>
          </a:solidFill>
        </p:spPr>
        <p:txBody>
          <a:bodyPr wrap="square" lIns="0" tIns="0" rIns="0" bIns="0" rtlCol="0"/>
          <a:lstStyle/>
          <a:p>
            <a:endParaRPr sz="900">
              <a:solidFill>
                <a:prstClr val="black"/>
              </a:solidFill>
              <a:latin typeface="Calibri Light" panose="020F0302020204030204"/>
            </a:endParaRPr>
          </a:p>
        </p:txBody>
      </p:sp>
      <p:sp>
        <p:nvSpPr>
          <p:cNvPr id="6" name="object 6"/>
          <p:cNvSpPr/>
          <p:nvPr/>
        </p:nvSpPr>
        <p:spPr>
          <a:xfrm>
            <a:off x="1797485" y="3390717"/>
            <a:ext cx="338138" cy="342900"/>
          </a:xfrm>
          <a:custGeom>
            <a:avLst/>
            <a:gdLst/>
            <a:ahLst/>
            <a:cxnLst/>
            <a:rect l="l" t="t" r="r" b="b"/>
            <a:pathLst>
              <a:path w="676275" h="685800">
                <a:moveTo>
                  <a:pt x="676275" y="685799"/>
                </a:moveTo>
                <a:lnTo>
                  <a:pt x="0" y="685799"/>
                </a:lnTo>
                <a:lnTo>
                  <a:pt x="0" y="0"/>
                </a:lnTo>
                <a:lnTo>
                  <a:pt x="676275" y="0"/>
                </a:lnTo>
                <a:lnTo>
                  <a:pt x="676275" y="143080"/>
                </a:lnTo>
                <a:lnTo>
                  <a:pt x="433286" y="143080"/>
                </a:lnTo>
                <a:lnTo>
                  <a:pt x="394869" y="151463"/>
                </a:lnTo>
                <a:lnTo>
                  <a:pt x="373126" y="166919"/>
                </a:lnTo>
                <a:lnTo>
                  <a:pt x="124811" y="166919"/>
                </a:lnTo>
                <a:lnTo>
                  <a:pt x="118597" y="178228"/>
                </a:lnTo>
                <a:lnTo>
                  <a:pt x="110693" y="207999"/>
                </a:lnTo>
                <a:lnTo>
                  <a:pt x="117203" y="250017"/>
                </a:lnTo>
                <a:lnTo>
                  <a:pt x="145047" y="286152"/>
                </a:lnTo>
                <a:lnTo>
                  <a:pt x="106778" y="286152"/>
                </a:lnTo>
                <a:lnTo>
                  <a:pt x="107276" y="299475"/>
                </a:lnTo>
                <a:lnTo>
                  <a:pt x="115025" y="330144"/>
                </a:lnTo>
                <a:lnTo>
                  <a:pt x="139413" y="364212"/>
                </a:lnTo>
                <a:lnTo>
                  <a:pt x="189825" y="387728"/>
                </a:lnTo>
                <a:lnTo>
                  <a:pt x="186614" y="388623"/>
                </a:lnTo>
                <a:lnTo>
                  <a:pt x="177308" y="390592"/>
                </a:lnTo>
                <a:lnTo>
                  <a:pt x="162397" y="392560"/>
                </a:lnTo>
                <a:lnTo>
                  <a:pt x="142371" y="393455"/>
                </a:lnTo>
                <a:lnTo>
                  <a:pt x="146390" y="403829"/>
                </a:lnTo>
                <a:lnTo>
                  <a:pt x="160998" y="427079"/>
                </a:lnTo>
                <a:lnTo>
                  <a:pt x="190022" y="451402"/>
                </a:lnTo>
                <a:lnTo>
                  <a:pt x="237289" y="464991"/>
                </a:lnTo>
                <a:lnTo>
                  <a:pt x="228611" y="471818"/>
                </a:lnTo>
                <a:lnTo>
                  <a:pt x="203944" y="486837"/>
                </a:lnTo>
                <a:lnTo>
                  <a:pt x="165333" y="501856"/>
                </a:lnTo>
                <a:lnTo>
                  <a:pt x="127566" y="506961"/>
                </a:lnTo>
                <a:lnTo>
                  <a:pt x="89218" y="506961"/>
                </a:lnTo>
                <a:lnTo>
                  <a:pt x="125795" y="526885"/>
                </a:lnTo>
                <a:lnTo>
                  <a:pt x="164021" y="541891"/>
                </a:lnTo>
                <a:lnTo>
                  <a:pt x="203406" y="551354"/>
                </a:lnTo>
                <a:lnTo>
                  <a:pt x="243460" y="554648"/>
                </a:lnTo>
                <a:lnTo>
                  <a:pt x="676275" y="554648"/>
                </a:lnTo>
                <a:lnTo>
                  <a:pt x="676275" y="685799"/>
                </a:lnTo>
                <a:close/>
              </a:path>
              <a:path w="676275" h="685800">
                <a:moveTo>
                  <a:pt x="510171" y="178848"/>
                </a:moveTo>
                <a:lnTo>
                  <a:pt x="494887" y="163199"/>
                </a:lnTo>
                <a:lnTo>
                  <a:pt x="476176" y="152021"/>
                </a:lnTo>
                <a:lnTo>
                  <a:pt x="455242" y="145315"/>
                </a:lnTo>
                <a:lnTo>
                  <a:pt x="433286" y="143080"/>
                </a:lnTo>
                <a:lnTo>
                  <a:pt x="676275" y="143080"/>
                </a:lnTo>
                <a:lnTo>
                  <a:pt x="676275" y="149272"/>
                </a:lnTo>
                <a:lnTo>
                  <a:pt x="575658" y="149272"/>
                </a:lnTo>
                <a:lnTo>
                  <a:pt x="571484" y="151322"/>
                </a:lnTo>
                <a:lnTo>
                  <a:pt x="560058" y="156727"/>
                </a:lnTo>
                <a:lnTo>
                  <a:pt x="543026" y="164366"/>
                </a:lnTo>
                <a:lnTo>
                  <a:pt x="522032" y="173121"/>
                </a:lnTo>
                <a:lnTo>
                  <a:pt x="516342" y="173121"/>
                </a:lnTo>
                <a:lnTo>
                  <a:pt x="510171" y="178848"/>
                </a:lnTo>
                <a:close/>
              </a:path>
              <a:path w="676275" h="685800">
                <a:moveTo>
                  <a:pt x="528203" y="208889"/>
                </a:moveTo>
                <a:lnTo>
                  <a:pt x="537156" y="204604"/>
                </a:lnTo>
                <a:lnTo>
                  <a:pt x="551757" y="192494"/>
                </a:lnTo>
                <a:lnTo>
                  <a:pt x="566445" y="173677"/>
                </a:lnTo>
                <a:lnTo>
                  <a:pt x="575658" y="149272"/>
                </a:lnTo>
                <a:lnTo>
                  <a:pt x="676275" y="149272"/>
                </a:lnTo>
                <a:lnTo>
                  <a:pt x="676275" y="196970"/>
                </a:lnTo>
                <a:lnTo>
                  <a:pt x="587528" y="196970"/>
                </a:lnTo>
                <a:lnTo>
                  <a:pt x="582392" y="198832"/>
                </a:lnTo>
                <a:lnTo>
                  <a:pt x="568895" y="202929"/>
                </a:lnTo>
                <a:lnTo>
                  <a:pt x="549884" y="207026"/>
                </a:lnTo>
                <a:lnTo>
                  <a:pt x="528203" y="208889"/>
                </a:lnTo>
                <a:close/>
              </a:path>
              <a:path w="676275" h="685800">
                <a:moveTo>
                  <a:pt x="332207" y="268505"/>
                </a:moveTo>
                <a:lnTo>
                  <a:pt x="280661" y="260217"/>
                </a:lnTo>
                <a:lnTo>
                  <a:pt x="232053" y="243883"/>
                </a:lnTo>
                <a:lnTo>
                  <a:pt x="177726" y="214112"/>
                </a:lnTo>
                <a:lnTo>
                  <a:pt x="124811" y="166919"/>
                </a:lnTo>
                <a:lnTo>
                  <a:pt x="373126" y="166919"/>
                </a:lnTo>
                <a:lnTo>
                  <a:pt x="362637" y="174376"/>
                </a:lnTo>
                <a:lnTo>
                  <a:pt x="340459" y="208467"/>
                </a:lnTo>
                <a:lnTo>
                  <a:pt x="332279" y="250017"/>
                </a:lnTo>
                <a:lnTo>
                  <a:pt x="332207" y="268505"/>
                </a:lnTo>
                <a:close/>
              </a:path>
              <a:path w="676275" h="685800">
                <a:moveTo>
                  <a:pt x="676275" y="554648"/>
                </a:moveTo>
                <a:lnTo>
                  <a:pt x="243460" y="554648"/>
                </a:lnTo>
                <a:lnTo>
                  <a:pt x="290628" y="550809"/>
                </a:lnTo>
                <a:lnTo>
                  <a:pt x="335721" y="539674"/>
                </a:lnTo>
                <a:lnTo>
                  <a:pt x="378057" y="521814"/>
                </a:lnTo>
                <a:lnTo>
                  <a:pt x="416955" y="497803"/>
                </a:lnTo>
                <a:lnTo>
                  <a:pt x="451737" y="468212"/>
                </a:lnTo>
                <a:lnTo>
                  <a:pt x="481720" y="433613"/>
                </a:lnTo>
                <a:lnTo>
                  <a:pt x="506225" y="394579"/>
                </a:lnTo>
                <a:lnTo>
                  <a:pt x="524571" y="351681"/>
                </a:lnTo>
                <a:lnTo>
                  <a:pt x="536078" y="305493"/>
                </a:lnTo>
                <a:lnTo>
                  <a:pt x="540065" y="256586"/>
                </a:lnTo>
                <a:lnTo>
                  <a:pt x="540065" y="244657"/>
                </a:lnTo>
                <a:lnTo>
                  <a:pt x="546613" y="239687"/>
                </a:lnTo>
                <a:lnTo>
                  <a:pt x="561482" y="227431"/>
                </a:lnTo>
                <a:lnTo>
                  <a:pt x="577508" y="211865"/>
                </a:lnTo>
                <a:lnTo>
                  <a:pt x="587528" y="196970"/>
                </a:lnTo>
                <a:lnTo>
                  <a:pt x="676275" y="196970"/>
                </a:lnTo>
                <a:lnTo>
                  <a:pt x="676275" y="554648"/>
                </a:lnTo>
                <a:close/>
              </a:path>
              <a:path w="676275" h="685800">
                <a:moveTo>
                  <a:pt x="154232" y="298071"/>
                </a:moveTo>
                <a:lnTo>
                  <a:pt x="150155" y="297885"/>
                </a:lnTo>
                <a:lnTo>
                  <a:pt x="139405" y="296582"/>
                </a:lnTo>
                <a:lnTo>
                  <a:pt x="124205" y="293043"/>
                </a:lnTo>
                <a:lnTo>
                  <a:pt x="106778" y="286152"/>
                </a:lnTo>
                <a:lnTo>
                  <a:pt x="145047" y="286152"/>
                </a:lnTo>
                <a:lnTo>
                  <a:pt x="154232" y="298071"/>
                </a:lnTo>
                <a:close/>
              </a:path>
              <a:path w="676275" h="685800">
                <a:moveTo>
                  <a:pt x="114827" y="508683"/>
                </a:moveTo>
                <a:lnTo>
                  <a:pt x="108599" y="508581"/>
                </a:lnTo>
                <a:lnTo>
                  <a:pt x="102253" y="508268"/>
                </a:lnTo>
                <a:lnTo>
                  <a:pt x="95791" y="507732"/>
                </a:lnTo>
                <a:lnTo>
                  <a:pt x="89218" y="506961"/>
                </a:lnTo>
                <a:lnTo>
                  <a:pt x="127566" y="506961"/>
                </a:lnTo>
                <a:lnTo>
                  <a:pt x="114827" y="508683"/>
                </a:lnTo>
                <a:close/>
              </a:path>
            </a:pathLst>
          </a:custGeom>
          <a:solidFill>
            <a:srgbClr val="FFFFFF"/>
          </a:solidFill>
        </p:spPr>
        <p:txBody>
          <a:bodyPr wrap="square" lIns="0" tIns="0" rIns="0" bIns="0" rtlCol="0"/>
          <a:lstStyle/>
          <a:p>
            <a:endParaRPr sz="900">
              <a:solidFill>
                <a:prstClr val="black"/>
              </a:solidFill>
              <a:latin typeface="Calibri Light" panose="020F0302020204030204"/>
            </a:endParaRPr>
          </a:p>
        </p:txBody>
      </p:sp>
      <p:sp>
        <p:nvSpPr>
          <p:cNvPr id="7" name="object 7"/>
          <p:cNvSpPr/>
          <p:nvPr/>
        </p:nvSpPr>
        <p:spPr>
          <a:xfrm>
            <a:off x="703029" y="3390717"/>
            <a:ext cx="342900" cy="342900"/>
          </a:xfrm>
          <a:custGeom>
            <a:avLst/>
            <a:gdLst/>
            <a:ahLst/>
            <a:cxnLst/>
            <a:rect l="l" t="t" r="r" b="b"/>
            <a:pathLst>
              <a:path w="685800" h="685800">
                <a:moveTo>
                  <a:pt x="685800" y="685799"/>
                </a:moveTo>
                <a:lnTo>
                  <a:pt x="0" y="685799"/>
                </a:lnTo>
                <a:lnTo>
                  <a:pt x="0" y="0"/>
                </a:lnTo>
                <a:lnTo>
                  <a:pt x="685800" y="0"/>
                </a:lnTo>
                <a:lnTo>
                  <a:pt x="685800" y="113504"/>
                </a:lnTo>
                <a:lnTo>
                  <a:pt x="226536" y="113504"/>
                </a:lnTo>
                <a:lnTo>
                  <a:pt x="183724" y="122782"/>
                </a:lnTo>
                <a:lnTo>
                  <a:pt x="147664" y="147662"/>
                </a:lnTo>
                <a:lnTo>
                  <a:pt x="122782" y="183719"/>
                </a:lnTo>
                <a:lnTo>
                  <a:pt x="113505" y="226525"/>
                </a:lnTo>
                <a:lnTo>
                  <a:pt x="113505" y="453061"/>
                </a:lnTo>
                <a:lnTo>
                  <a:pt x="122782" y="499459"/>
                </a:lnTo>
                <a:lnTo>
                  <a:pt x="147664" y="537360"/>
                </a:lnTo>
                <a:lnTo>
                  <a:pt x="183724" y="562920"/>
                </a:lnTo>
                <a:lnTo>
                  <a:pt x="226536" y="572294"/>
                </a:lnTo>
                <a:lnTo>
                  <a:pt x="685800" y="572294"/>
                </a:lnTo>
                <a:lnTo>
                  <a:pt x="685800" y="685799"/>
                </a:lnTo>
                <a:close/>
              </a:path>
              <a:path w="685800" h="685800">
                <a:moveTo>
                  <a:pt x="685800" y="572294"/>
                </a:moveTo>
                <a:lnTo>
                  <a:pt x="453072" y="572294"/>
                </a:lnTo>
                <a:lnTo>
                  <a:pt x="499463" y="562920"/>
                </a:lnTo>
                <a:lnTo>
                  <a:pt x="537361" y="537360"/>
                </a:lnTo>
                <a:lnTo>
                  <a:pt x="562920" y="499459"/>
                </a:lnTo>
                <a:lnTo>
                  <a:pt x="572294" y="453061"/>
                </a:lnTo>
                <a:lnTo>
                  <a:pt x="572294" y="226525"/>
                </a:lnTo>
                <a:lnTo>
                  <a:pt x="562920" y="183719"/>
                </a:lnTo>
                <a:lnTo>
                  <a:pt x="537361" y="147662"/>
                </a:lnTo>
                <a:lnTo>
                  <a:pt x="499463" y="122782"/>
                </a:lnTo>
                <a:lnTo>
                  <a:pt x="453072" y="113504"/>
                </a:lnTo>
                <a:lnTo>
                  <a:pt x="685800" y="113504"/>
                </a:lnTo>
                <a:lnTo>
                  <a:pt x="685800" y="572294"/>
                </a:lnTo>
                <a:close/>
              </a:path>
              <a:path w="685800" h="685800">
                <a:moveTo>
                  <a:pt x="453072" y="518880"/>
                </a:moveTo>
                <a:lnTo>
                  <a:pt x="226536" y="518880"/>
                </a:lnTo>
                <a:lnTo>
                  <a:pt x="201238" y="513625"/>
                </a:lnTo>
                <a:lnTo>
                  <a:pt x="180456" y="499383"/>
                </a:lnTo>
                <a:lnTo>
                  <a:pt x="166380" y="478435"/>
                </a:lnTo>
                <a:lnTo>
                  <a:pt x="161201" y="453061"/>
                </a:lnTo>
                <a:lnTo>
                  <a:pt x="161201" y="226525"/>
                </a:lnTo>
                <a:lnTo>
                  <a:pt x="166380" y="201227"/>
                </a:lnTo>
                <a:lnTo>
                  <a:pt x="180456" y="180445"/>
                </a:lnTo>
                <a:lnTo>
                  <a:pt x="201238" y="166370"/>
                </a:lnTo>
                <a:lnTo>
                  <a:pt x="226536" y="161191"/>
                </a:lnTo>
                <a:lnTo>
                  <a:pt x="453072" y="161191"/>
                </a:lnTo>
                <a:lnTo>
                  <a:pt x="478444" y="166370"/>
                </a:lnTo>
                <a:lnTo>
                  <a:pt x="499389" y="180445"/>
                </a:lnTo>
                <a:lnTo>
                  <a:pt x="506454" y="190757"/>
                </a:lnTo>
                <a:lnTo>
                  <a:pt x="464991" y="190757"/>
                </a:lnTo>
                <a:lnTo>
                  <a:pt x="452926" y="193777"/>
                </a:lnTo>
                <a:lnTo>
                  <a:pt x="443590" y="201313"/>
                </a:lnTo>
                <a:lnTo>
                  <a:pt x="437563" y="211084"/>
                </a:lnTo>
                <a:lnTo>
                  <a:pt x="435425" y="220808"/>
                </a:lnTo>
                <a:lnTo>
                  <a:pt x="436438" y="226525"/>
                </a:lnTo>
                <a:lnTo>
                  <a:pt x="340041" y="226525"/>
                </a:lnTo>
                <a:lnTo>
                  <a:pt x="297155" y="235878"/>
                </a:lnTo>
                <a:lnTo>
                  <a:pt x="260932" y="260925"/>
                </a:lnTo>
                <a:lnTo>
                  <a:pt x="235887" y="297149"/>
                </a:lnTo>
                <a:lnTo>
                  <a:pt x="226536" y="340031"/>
                </a:lnTo>
                <a:lnTo>
                  <a:pt x="235887" y="386228"/>
                </a:lnTo>
                <a:lnTo>
                  <a:pt x="260932" y="424151"/>
                </a:lnTo>
                <a:lnTo>
                  <a:pt x="297155" y="449822"/>
                </a:lnTo>
                <a:lnTo>
                  <a:pt x="340041" y="459264"/>
                </a:lnTo>
                <a:lnTo>
                  <a:pt x="517596" y="459264"/>
                </a:lnTo>
                <a:lnTo>
                  <a:pt x="513627" y="478435"/>
                </a:lnTo>
                <a:lnTo>
                  <a:pt x="499389" y="499383"/>
                </a:lnTo>
                <a:lnTo>
                  <a:pt x="478444" y="513625"/>
                </a:lnTo>
                <a:lnTo>
                  <a:pt x="453072" y="518880"/>
                </a:lnTo>
                <a:close/>
              </a:path>
              <a:path w="685800" h="685800">
                <a:moveTo>
                  <a:pt x="518880" y="250374"/>
                </a:moveTo>
                <a:lnTo>
                  <a:pt x="464991" y="250374"/>
                </a:lnTo>
                <a:lnTo>
                  <a:pt x="473746" y="248236"/>
                </a:lnTo>
                <a:lnTo>
                  <a:pt x="481385" y="242209"/>
                </a:lnTo>
                <a:lnTo>
                  <a:pt x="486789" y="232872"/>
                </a:lnTo>
                <a:lnTo>
                  <a:pt x="488839" y="220808"/>
                </a:lnTo>
                <a:lnTo>
                  <a:pt x="486789" y="211084"/>
                </a:lnTo>
                <a:lnTo>
                  <a:pt x="481385" y="201313"/>
                </a:lnTo>
                <a:lnTo>
                  <a:pt x="473746" y="193777"/>
                </a:lnTo>
                <a:lnTo>
                  <a:pt x="464991" y="190757"/>
                </a:lnTo>
                <a:lnTo>
                  <a:pt x="506454" y="190757"/>
                </a:lnTo>
                <a:lnTo>
                  <a:pt x="513627" y="201227"/>
                </a:lnTo>
                <a:lnTo>
                  <a:pt x="518880" y="226525"/>
                </a:lnTo>
                <a:lnTo>
                  <a:pt x="518880" y="250374"/>
                </a:lnTo>
                <a:close/>
              </a:path>
              <a:path w="685800" h="685800">
                <a:moveTo>
                  <a:pt x="517596" y="459264"/>
                </a:moveTo>
                <a:lnTo>
                  <a:pt x="340041" y="459264"/>
                </a:lnTo>
                <a:lnTo>
                  <a:pt x="386234" y="449822"/>
                </a:lnTo>
                <a:lnTo>
                  <a:pt x="424157" y="424151"/>
                </a:lnTo>
                <a:lnTo>
                  <a:pt x="449831" y="386228"/>
                </a:lnTo>
                <a:lnTo>
                  <a:pt x="459273" y="340031"/>
                </a:lnTo>
                <a:lnTo>
                  <a:pt x="449831" y="297149"/>
                </a:lnTo>
                <a:lnTo>
                  <a:pt x="424157" y="260925"/>
                </a:lnTo>
                <a:lnTo>
                  <a:pt x="386234" y="235878"/>
                </a:lnTo>
                <a:lnTo>
                  <a:pt x="340041" y="226525"/>
                </a:lnTo>
                <a:lnTo>
                  <a:pt x="436438" y="226525"/>
                </a:lnTo>
                <a:lnTo>
                  <a:pt x="437563" y="232872"/>
                </a:lnTo>
                <a:lnTo>
                  <a:pt x="443590" y="242209"/>
                </a:lnTo>
                <a:lnTo>
                  <a:pt x="452926" y="248236"/>
                </a:lnTo>
                <a:lnTo>
                  <a:pt x="464991" y="250374"/>
                </a:lnTo>
                <a:lnTo>
                  <a:pt x="518880" y="250374"/>
                </a:lnTo>
                <a:lnTo>
                  <a:pt x="518880" y="453061"/>
                </a:lnTo>
                <a:lnTo>
                  <a:pt x="517596" y="459264"/>
                </a:lnTo>
                <a:close/>
              </a:path>
              <a:path w="685800" h="685800">
                <a:moveTo>
                  <a:pt x="340041" y="411576"/>
                </a:moveTo>
                <a:lnTo>
                  <a:pt x="314667" y="406232"/>
                </a:lnTo>
                <a:lnTo>
                  <a:pt x="293719" y="391364"/>
                </a:lnTo>
                <a:lnTo>
                  <a:pt x="279477" y="368716"/>
                </a:lnTo>
                <a:lnTo>
                  <a:pt x="274223" y="340031"/>
                </a:lnTo>
                <a:lnTo>
                  <a:pt x="279477" y="314659"/>
                </a:lnTo>
                <a:lnTo>
                  <a:pt x="293719" y="293714"/>
                </a:lnTo>
                <a:lnTo>
                  <a:pt x="314667" y="279475"/>
                </a:lnTo>
                <a:lnTo>
                  <a:pt x="340041" y="274223"/>
                </a:lnTo>
                <a:lnTo>
                  <a:pt x="368724" y="279475"/>
                </a:lnTo>
                <a:lnTo>
                  <a:pt x="391369" y="293714"/>
                </a:lnTo>
                <a:lnTo>
                  <a:pt x="406234" y="314659"/>
                </a:lnTo>
                <a:lnTo>
                  <a:pt x="411576" y="340031"/>
                </a:lnTo>
                <a:lnTo>
                  <a:pt x="406234" y="368716"/>
                </a:lnTo>
                <a:lnTo>
                  <a:pt x="391369" y="391364"/>
                </a:lnTo>
                <a:lnTo>
                  <a:pt x="368724" y="406232"/>
                </a:lnTo>
                <a:lnTo>
                  <a:pt x="340041" y="411576"/>
                </a:lnTo>
                <a:close/>
              </a:path>
            </a:pathLst>
          </a:custGeom>
          <a:solidFill>
            <a:srgbClr val="FFFFFF"/>
          </a:solidFill>
        </p:spPr>
        <p:txBody>
          <a:bodyPr wrap="square" lIns="0" tIns="0" rIns="0" bIns="0" rtlCol="0"/>
          <a:lstStyle/>
          <a:p>
            <a:endParaRPr sz="900">
              <a:solidFill>
                <a:prstClr val="black"/>
              </a:solidFill>
              <a:latin typeface="Calibri Light" panose="020F0302020204030204"/>
            </a:endParaRPr>
          </a:p>
        </p:txBody>
      </p:sp>
      <p:pic>
        <p:nvPicPr>
          <p:cNvPr id="8" name="Picture 7"/>
          <p:cNvPicPr>
            <a:picLocks noChangeAspect="1"/>
          </p:cNvPicPr>
          <p:nvPr/>
        </p:nvPicPr>
        <p:blipFill rotWithShape="1">
          <a:blip r:embed="rId3"/>
          <a:srcRect t="27216" b="3888"/>
          <a:stretch/>
        </p:blipFill>
        <p:spPr>
          <a:xfrm>
            <a:off x="0" y="4328925"/>
            <a:ext cx="2843413" cy="814575"/>
          </a:xfrm>
          <a:prstGeom prst="rect">
            <a:avLst/>
          </a:prstGeom>
        </p:spPr>
      </p:pic>
      <p:sp>
        <p:nvSpPr>
          <p:cNvPr id="9" name="TextBox 8"/>
          <p:cNvSpPr txBox="1"/>
          <p:nvPr/>
        </p:nvSpPr>
        <p:spPr>
          <a:xfrm>
            <a:off x="2751757" y="4327855"/>
            <a:ext cx="6406098" cy="230832"/>
          </a:xfrm>
          <a:prstGeom prst="rect">
            <a:avLst/>
          </a:prstGeom>
          <a:solidFill>
            <a:schemeClr val="bg1"/>
          </a:solidFill>
        </p:spPr>
        <p:txBody>
          <a:bodyPr wrap="square" rtlCol="0">
            <a:spAutoFit/>
          </a:bodyPr>
          <a:lstStyle/>
          <a:p>
            <a:endParaRPr lang="en-US" sz="900" dirty="0">
              <a:solidFill>
                <a:prstClr val="black"/>
              </a:solidFill>
              <a:latin typeface="Calibri Light" panose="020F0302020204030204"/>
            </a:endParaRPr>
          </a:p>
        </p:txBody>
      </p:sp>
    </p:spTree>
    <p:extLst>
      <p:ext uri="{BB962C8B-B14F-4D97-AF65-F5344CB8AC3E}">
        <p14:creationId xmlns:p14="http://schemas.microsoft.com/office/powerpoint/2010/main" val="40733038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peelOff"/>
      </p:transition>
    </mc:Choice>
    <mc:Fallback xmlns="">
      <p:transition spd="slow">
        <p:fade/>
      </p:transition>
    </mc:Fallback>
  </mc:AlternateContent>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M_NewsQuotes_Wide_Win32_SL_v2" id="{E6364A1B-53CF-42D5-B7AC-EAE27226A3AC}" vid="{87438DBB-11A7-41FE-9E2B-F7199A3D53D1}"/>
    </a:ext>
  </a:extLst>
</a:theme>
</file>

<file path=ppt/theme/theme2.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3.xml><?xml version="1.0" encoding="utf-8"?>
<a:theme xmlns:a="http://schemas.openxmlformats.org/drawingml/2006/main" name="1_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4.xml><?xml version="1.0" encoding="utf-8"?>
<a:theme xmlns:a="http://schemas.openxmlformats.org/drawingml/2006/main" name="2_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Tema de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themeOverride>
</file>

<file path=ppt/theme/themeOverride2.xml><?xml version="1.0" encoding="utf-8"?>
<a:themeOverride xmlns:a="http://schemas.openxmlformats.org/drawingml/2006/main">
  <a:clrScheme name="Tema de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themeOverride>
</file>

<file path=ppt/theme/themeOverride3.xml><?xml version="1.0" encoding="utf-8"?>
<a:themeOverride xmlns:a="http://schemas.openxmlformats.org/drawingml/2006/main">
  <a:clrScheme name="Tema de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291F0B75-6F9F-4440-96D8-51F0C672AA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AAF5ACA-C4EB-45F3-98CD-CDA2021BE90C}">
  <ds:schemaRefs>
    <ds:schemaRef ds:uri="http://schemas.microsoft.com/sharepoint/v3/contenttype/forms"/>
  </ds:schemaRefs>
</ds:datastoreItem>
</file>

<file path=customXml/itemProps3.xml><?xml version="1.0" encoding="utf-8"?>
<ds:datastoreItem xmlns:ds="http://schemas.openxmlformats.org/officeDocument/2006/customXml" ds:itemID="{81802818-BC3E-4A55-9854-CEED52CD8C20}">
  <ds:schemaRefs>
    <ds:schemaRef ds:uri="71af3243-3dd4-4a8d-8c0d-dd76da1f02a5"/>
    <ds:schemaRef ds:uri="http://schemas.openxmlformats.org/package/2006/metadata/core-properties"/>
    <ds:schemaRef ds:uri="http://www.w3.org/XML/1998/namespace"/>
    <ds:schemaRef ds:uri="http://schemas.microsoft.com/office/2006/documentManagement/types"/>
    <ds:schemaRef ds:uri="http://purl.org/dc/terms/"/>
    <ds:schemaRef ds:uri="http://purl.org/dc/dcmitype/"/>
    <ds:schemaRef ds:uri="http://purl.org/dc/elements/1.1/"/>
    <ds:schemaRef ds:uri="http://schemas.microsoft.com/office/infopath/2007/PartnerControls"/>
    <ds:schemaRef ds:uri="16c05727-aa75-4e4a-9b5f-8a80a1165891"/>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Instagram landscape for news and quotes</Template>
  <TotalTime>0</TotalTime>
  <Words>1868</Words>
  <Application>Microsoft Office PowerPoint</Application>
  <PresentationFormat>On-screen Show (16:9)</PresentationFormat>
  <Paragraphs>246</Paragraphs>
  <Slides>28</Slides>
  <Notes>17</Notes>
  <HiddenSlides>0</HiddenSlides>
  <MMClips>0</MMClips>
  <ScaleCrop>false</ScaleCrop>
  <HeadingPairs>
    <vt:vector size="6" baseType="variant">
      <vt:variant>
        <vt:lpstr>Fonts Used</vt:lpstr>
      </vt:variant>
      <vt:variant>
        <vt:i4>22</vt:i4>
      </vt:variant>
      <vt:variant>
        <vt:lpstr>Theme</vt:lpstr>
      </vt:variant>
      <vt:variant>
        <vt:i4>4</vt:i4>
      </vt:variant>
      <vt:variant>
        <vt:lpstr>Slide Titles</vt:lpstr>
      </vt:variant>
      <vt:variant>
        <vt:i4>28</vt:i4>
      </vt:variant>
    </vt:vector>
  </HeadingPairs>
  <TitlesOfParts>
    <vt:vector size="54" baseType="lpstr">
      <vt:lpstr>맑은 고딕</vt:lpstr>
      <vt:lpstr>Arial</vt:lpstr>
      <vt:lpstr>Arial Black</vt:lpstr>
      <vt:lpstr>Bell MT</vt:lpstr>
      <vt:lpstr>Calibri</vt:lpstr>
      <vt:lpstr>Calibri Light</vt:lpstr>
      <vt:lpstr>Cambria</vt:lpstr>
      <vt:lpstr>CIDFont+F3</vt:lpstr>
      <vt:lpstr>Cooper Black</vt:lpstr>
      <vt:lpstr>Courier New</vt:lpstr>
      <vt:lpstr>Forte</vt:lpstr>
      <vt:lpstr>Gadugi</vt:lpstr>
      <vt:lpstr>Georgia</vt:lpstr>
      <vt:lpstr>Georgia Pro Cond</vt:lpstr>
      <vt:lpstr>Helvetica Neue</vt:lpstr>
      <vt:lpstr>Segoe UI Light</vt:lpstr>
      <vt:lpstr>Sitka Banner</vt:lpstr>
      <vt:lpstr>Symbol</vt:lpstr>
      <vt:lpstr>TH SarabunPSK</vt:lpstr>
      <vt:lpstr>Times New Roman</vt:lpstr>
      <vt:lpstr>Verdana</vt:lpstr>
      <vt:lpstr>Wingdings</vt:lpstr>
      <vt:lpstr>Office Theme</vt:lpstr>
      <vt:lpstr>Metropolitan</vt:lpstr>
      <vt:lpstr>1_Metropolitan</vt:lpstr>
      <vt:lpstr>2_Metropolitan</vt:lpstr>
      <vt:lpstr>THIRD PROJECT TECHNICAL COMMITTEE MEETING ON CONSERVING AQUATIC BIODIVERSITY IN AFRICAN BLUE ECONOMY </vt:lpstr>
      <vt:lpstr>CONSULTANCY TO DEVELOP A GENDER PLAN OF ACTION FOR NGO’S IN SMALL SCALE FISHERIES </vt:lpstr>
      <vt:lpstr>PowerPoint Presentation</vt:lpstr>
      <vt:lpstr>PowerPoint Presentation</vt:lpstr>
      <vt:lpstr>1. BACKGROUND</vt:lpstr>
      <vt:lpstr>1. BACKGROUND</vt:lpstr>
      <vt:lpstr>1. BACKGROUND</vt:lpstr>
      <vt:lpstr>1. BACKGROUND</vt:lpstr>
      <vt:lpstr>1. BACKGROUND</vt:lpstr>
      <vt:lpstr>2. PROJECT OBJECTIVES</vt:lpstr>
      <vt:lpstr>2. PROJECT OBJECTIVES</vt:lpstr>
      <vt:lpstr>2. PROJECT OBJECTIVES</vt:lpstr>
      <vt:lpstr>PowerPoint Presentation</vt:lpstr>
      <vt:lpstr>4. EXPECTED OUTPUTS </vt:lpstr>
      <vt:lpstr>5. PROGRESS ON OUTPUTS</vt:lpstr>
      <vt:lpstr>6. FINDINGS</vt:lpstr>
      <vt:lpstr>6. FINDINGS</vt:lpstr>
      <vt:lpstr>6. FINDINGS</vt:lpstr>
      <vt:lpstr>7. FEEDBACK ON KEY ISSUES/CHALLENGES  </vt:lpstr>
      <vt:lpstr>7. FEEDBACK ON KEY ISSUES/CHALLENGES</vt:lpstr>
      <vt:lpstr>8. WORKSHOP OUTCOMES</vt:lpstr>
      <vt:lpstr>9. SUPPORT REQUIREMENTS</vt:lpstr>
      <vt:lpstr>RECOMMENDATIONS</vt:lpstr>
      <vt:lpstr>10. RECOMMENDATIONS</vt:lpstr>
      <vt:lpstr>10. RECOMMENDATIONS</vt:lpstr>
      <vt:lpstr>10. RECOMMENDATIONS</vt:lpstr>
      <vt:lpstr>11. WAY FORWARD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2024-09-26T04:07:37Z</dcterms:created>
  <dcterms:modified xsi:type="dcterms:W3CDTF">2024-09-26T14:52:05Z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