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</p:sldMasterIdLst>
  <p:notesMasterIdLst>
    <p:notesMasterId r:id="rId19"/>
  </p:notesMasterIdLst>
  <p:sldIdLst>
    <p:sldId id="256" r:id="rId5"/>
    <p:sldId id="310" r:id="rId6"/>
    <p:sldId id="299" r:id="rId7"/>
    <p:sldId id="323" r:id="rId8"/>
    <p:sldId id="322" r:id="rId9"/>
    <p:sldId id="303" r:id="rId10"/>
    <p:sldId id="321" r:id="rId11"/>
    <p:sldId id="315" r:id="rId12"/>
    <p:sldId id="316" r:id="rId13"/>
    <p:sldId id="277" r:id="rId14"/>
    <p:sldId id="317" r:id="rId15"/>
    <p:sldId id="318" r:id="rId16"/>
    <p:sldId id="319" r:id="rId17"/>
    <p:sldId id="267" r:id="rId18"/>
  </p:sldIdLst>
  <p:sldSz cx="12192000" cy="6858000"/>
  <p:notesSz cx="6858000" cy="9144000"/>
  <p:defaultTextStyle>
    <a:defPPr>
      <a:defRPr lang="en-N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4" autoAdjust="0"/>
    <p:restoredTop sz="94718"/>
  </p:normalViewPr>
  <p:slideViewPr>
    <p:cSldViewPr snapToGrid="0">
      <p:cViewPr>
        <p:scale>
          <a:sx n="117" d="100"/>
          <a:sy n="117" d="100"/>
        </p:scale>
        <p:origin x="64" y="-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B20C1C-31E4-4F73-A4AE-3342E91CFC37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C6AB204-C79C-4AE2-A09A-CF04E4F15AF0}">
      <dgm:prSet custT="1"/>
      <dgm:spPr/>
      <dgm:t>
        <a:bodyPr/>
        <a:lstStyle/>
        <a:p>
          <a:endParaRPr lang="en-US" sz="2800" dirty="0"/>
        </a:p>
        <a:p>
          <a:r>
            <a:rPr lang="en-US" sz="2800" dirty="0"/>
            <a:t>HPAI Risk situation and Socioeconomic impact assessment in Nigeria</a:t>
          </a:r>
        </a:p>
      </dgm:t>
    </dgm:pt>
    <dgm:pt modelId="{D4A4A5B8-7F0F-414A-A75F-0354CCC88228}" type="parTrans" cxnId="{910B4246-2EE9-4F5D-8C13-95B224E1E718}">
      <dgm:prSet/>
      <dgm:spPr/>
      <dgm:t>
        <a:bodyPr/>
        <a:lstStyle/>
        <a:p>
          <a:endParaRPr lang="en-US"/>
        </a:p>
      </dgm:t>
    </dgm:pt>
    <dgm:pt modelId="{7ACEFC87-2D22-43A8-BB7F-BF7C6063DCF6}" type="sibTrans" cxnId="{910B4246-2EE9-4F5D-8C13-95B224E1E718}">
      <dgm:prSet/>
      <dgm:spPr/>
      <dgm:t>
        <a:bodyPr/>
        <a:lstStyle/>
        <a:p>
          <a:endParaRPr lang="en-US"/>
        </a:p>
      </dgm:t>
    </dgm:pt>
    <dgm:pt modelId="{22BB94E3-8720-4F09-AD5C-28F61DEE68ED}">
      <dgm:prSet custT="1"/>
      <dgm:spPr/>
      <dgm:t>
        <a:bodyPr/>
        <a:lstStyle/>
        <a:p>
          <a:endParaRPr lang="en-US" sz="3300" dirty="0"/>
        </a:p>
        <a:p>
          <a:r>
            <a:rPr lang="en-US" sz="2800" dirty="0"/>
            <a:t>HPAI Risk situation and Socioeconomic impact assessment in Liberia</a:t>
          </a:r>
        </a:p>
      </dgm:t>
    </dgm:pt>
    <dgm:pt modelId="{F5B54B2D-45D7-426C-9B78-4EB556AB041B}" type="parTrans" cxnId="{3E722E58-9B03-48C4-ADDD-C901EC9F7CBE}">
      <dgm:prSet/>
      <dgm:spPr/>
      <dgm:t>
        <a:bodyPr/>
        <a:lstStyle/>
        <a:p>
          <a:endParaRPr lang="en-US"/>
        </a:p>
      </dgm:t>
    </dgm:pt>
    <dgm:pt modelId="{9682E3DF-DEEA-427A-AA3D-B613878068ED}" type="sibTrans" cxnId="{3E722E58-9B03-48C4-ADDD-C901EC9F7CBE}">
      <dgm:prSet/>
      <dgm:spPr/>
      <dgm:t>
        <a:bodyPr/>
        <a:lstStyle/>
        <a:p>
          <a:endParaRPr lang="en-US"/>
        </a:p>
      </dgm:t>
    </dgm:pt>
    <dgm:pt modelId="{1B506CF6-B177-4C4C-9D46-3E6E01C11191}">
      <dgm:prSet custT="1"/>
      <dgm:spPr/>
      <dgm:t>
        <a:bodyPr/>
        <a:lstStyle/>
        <a:p>
          <a:endParaRPr lang="en-US" sz="3300" dirty="0"/>
        </a:p>
        <a:p>
          <a:r>
            <a:rPr lang="en-US" sz="2800" dirty="0"/>
            <a:t>HPAI Risk situation and Socioeconomic impact assessment in Ghana</a:t>
          </a:r>
        </a:p>
      </dgm:t>
    </dgm:pt>
    <dgm:pt modelId="{0AE501E2-A961-46CE-808F-DB1C39BB9858}" type="parTrans" cxnId="{9CF69495-18B1-4915-BAB2-02429AE9FBEF}">
      <dgm:prSet/>
      <dgm:spPr/>
      <dgm:t>
        <a:bodyPr/>
        <a:lstStyle/>
        <a:p>
          <a:endParaRPr lang="en-US"/>
        </a:p>
      </dgm:t>
    </dgm:pt>
    <dgm:pt modelId="{02D57E13-011D-4D28-A728-FC8CF0305D8F}" type="sibTrans" cxnId="{9CF69495-18B1-4915-BAB2-02429AE9FBEF}">
      <dgm:prSet/>
      <dgm:spPr/>
      <dgm:t>
        <a:bodyPr/>
        <a:lstStyle/>
        <a:p>
          <a:endParaRPr lang="en-US"/>
        </a:p>
      </dgm:t>
    </dgm:pt>
    <dgm:pt modelId="{66A686A2-1AAA-444E-B523-74FA490C6C6C}" type="pres">
      <dgm:prSet presAssocID="{54B20C1C-31E4-4F73-A4AE-3342E91CFC37}" presName="vert0" presStyleCnt="0">
        <dgm:presLayoutVars>
          <dgm:dir/>
          <dgm:animOne val="branch"/>
          <dgm:animLvl val="lvl"/>
        </dgm:presLayoutVars>
      </dgm:prSet>
      <dgm:spPr/>
    </dgm:pt>
    <dgm:pt modelId="{FC13DCCC-ABF0-4B17-B30C-C351A043E68A}" type="pres">
      <dgm:prSet presAssocID="{7C6AB204-C79C-4AE2-A09A-CF04E4F15AF0}" presName="thickLine" presStyleLbl="alignNode1" presStyleIdx="0" presStyleCnt="3"/>
      <dgm:spPr/>
    </dgm:pt>
    <dgm:pt modelId="{1CC2971E-F5D2-4B2F-A2C0-14A8020FEC0A}" type="pres">
      <dgm:prSet presAssocID="{7C6AB204-C79C-4AE2-A09A-CF04E4F15AF0}" presName="horz1" presStyleCnt="0"/>
      <dgm:spPr/>
    </dgm:pt>
    <dgm:pt modelId="{00BB6846-AA1E-47DB-A81D-E16A65E950EE}" type="pres">
      <dgm:prSet presAssocID="{7C6AB204-C79C-4AE2-A09A-CF04E4F15AF0}" presName="tx1" presStyleLbl="revTx" presStyleIdx="0" presStyleCnt="3"/>
      <dgm:spPr/>
    </dgm:pt>
    <dgm:pt modelId="{5DB08E16-E0A2-4B59-AA3E-A6473ACDC05C}" type="pres">
      <dgm:prSet presAssocID="{7C6AB204-C79C-4AE2-A09A-CF04E4F15AF0}" presName="vert1" presStyleCnt="0"/>
      <dgm:spPr/>
    </dgm:pt>
    <dgm:pt modelId="{1FD3FF18-7128-42C4-99E5-6F99B75BCB23}" type="pres">
      <dgm:prSet presAssocID="{22BB94E3-8720-4F09-AD5C-28F61DEE68ED}" presName="thickLine" presStyleLbl="alignNode1" presStyleIdx="1" presStyleCnt="3"/>
      <dgm:spPr/>
    </dgm:pt>
    <dgm:pt modelId="{7EB44C5E-2DF3-49AF-A8C6-6E1808AB015B}" type="pres">
      <dgm:prSet presAssocID="{22BB94E3-8720-4F09-AD5C-28F61DEE68ED}" presName="horz1" presStyleCnt="0"/>
      <dgm:spPr/>
    </dgm:pt>
    <dgm:pt modelId="{C4CB14BC-E96D-4866-AB8D-C75E404A93E2}" type="pres">
      <dgm:prSet presAssocID="{22BB94E3-8720-4F09-AD5C-28F61DEE68ED}" presName="tx1" presStyleLbl="revTx" presStyleIdx="1" presStyleCnt="3"/>
      <dgm:spPr/>
    </dgm:pt>
    <dgm:pt modelId="{4D436518-5525-45C4-8300-9C607035877B}" type="pres">
      <dgm:prSet presAssocID="{22BB94E3-8720-4F09-AD5C-28F61DEE68ED}" presName="vert1" presStyleCnt="0"/>
      <dgm:spPr/>
    </dgm:pt>
    <dgm:pt modelId="{F4BC1CB6-0CA0-4375-868C-C155D21C4D2C}" type="pres">
      <dgm:prSet presAssocID="{1B506CF6-B177-4C4C-9D46-3E6E01C11191}" presName="thickLine" presStyleLbl="alignNode1" presStyleIdx="2" presStyleCnt="3"/>
      <dgm:spPr/>
    </dgm:pt>
    <dgm:pt modelId="{1D3E098A-588E-4551-B737-02F375AE4091}" type="pres">
      <dgm:prSet presAssocID="{1B506CF6-B177-4C4C-9D46-3E6E01C11191}" presName="horz1" presStyleCnt="0"/>
      <dgm:spPr/>
    </dgm:pt>
    <dgm:pt modelId="{0594E84F-E362-45A0-BE13-80F22D9C6A06}" type="pres">
      <dgm:prSet presAssocID="{1B506CF6-B177-4C4C-9D46-3E6E01C11191}" presName="tx1" presStyleLbl="revTx" presStyleIdx="2" presStyleCnt="3"/>
      <dgm:spPr/>
    </dgm:pt>
    <dgm:pt modelId="{AA037784-9E0A-407B-B2BB-00C59E159033}" type="pres">
      <dgm:prSet presAssocID="{1B506CF6-B177-4C4C-9D46-3E6E01C11191}" presName="vert1" presStyleCnt="0"/>
      <dgm:spPr/>
    </dgm:pt>
  </dgm:ptLst>
  <dgm:cxnLst>
    <dgm:cxn modelId="{30616919-D052-425D-AF3A-261D858D2AE7}" type="presOf" srcId="{1B506CF6-B177-4C4C-9D46-3E6E01C11191}" destId="{0594E84F-E362-45A0-BE13-80F22D9C6A06}" srcOrd="0" destOrd="0" presId="urn:microsoft.com/office/officeart/2008/layout/LinedList"/>
    <dgm:cxn modelId="{2B71031F-68A4-4B07-A5E7-FF1F365AF04A}" type="presOf" srcId="{22BB94E3-8720-4F09-AD5C-28F61DEE68ED}" destId="{C4CB14BC-E96D-4866-AB8D-C75E404A93E2}" srcOrd="0" destOrd="0" presId="urn:microsoft.com/office/officeart/2008/layout/LinedList"/>
    <dgm:cxn modelId="{DE2E0B3D-3381-4C62-B681-EC6D300EA24E}" type="presOf" srcId="{54B20C1C-31E4-4F73-A4AE-3342E91CFC37}" destId="{66A686A2-1AAA-444E-B523-74FA490C6C6C}" srcOrd="0" destOrd="0" presId="urn:microsoft.com/office/officeart/2008/layout/LinedList"/>
    <dgm:cxn modelId="{910B4246-2EE9-4F5D-8C13-95B224E1E718}" srcId="{54B20C1C-31E4-4F73-A4AE-3342E91CFC37}" destId="{7C6AB204-C79C-4AE2-A09A-CF04E4F15AF0}" srcOrd="0" destOrd="0" parTransId="{D4A4A5B8-7F0F-414A-A75F-0354CCC88228}" sibTransId="{7ACEFC87-2D22-43A8-BB7F-BF7C6063DCF6}"/>
    <dgm:cxn modelId="{3E722E58-9B03-48C4-ADDD-C901EC9F7CBE}" srcId="{54B20C1C-31E4-4F73-A4AE-3342E91CFC37}" destId="{22BB94E3-8720-4F09-AD5C-28F61DEE68ED}" srcOrd="1" destOrd="0" parTransId="{F5B54B2D-45D7-426C-9B78-4EB556AB041B}" sibTransId="{9682E3DF-DEEA-427A-AA3D-B613878068ED}"/>
    <dgm:cxn modelId="{F497CF6B-8952-457A-B9A6-014E321697A1}" type="presOf" srcId="{7C6AB204-C79C-4AE2-A09A-CF04E4F15AF0}" destId="{00BB6846-AA1E-47DB-A81D-E16A65E950EE}" srcOrd="0" destOrd="0" presId="urn:microsoft.com/office/officeart/2008/layout/LinedList"/>
    <dgm:cxn modelId="{9CF69495-18B1-4915-BAB2-02429AE9FBEF}" srcId="{54B20C1C-31E4-4F73-A4AE-3342E91CFC37}" destId="{1B506CF6-B177-4C4C-9D46-3E6E01C11191}" srcOrd="2" destOrd="0" parTransId="{0AE501E2-A961-46CE-808F-DB1C39BB9858}" sibTransId="{02D57E13-011D-4D28-A728-FC8CF0305D8F}"/>
    <dgm:cxn modelId="{56ABC455-FB49-4E6A-A4E1-6F8D318AF967}" type="presParOf" srcId="{66A686A2-1AAA-444E-B523-74FA490C6C6C}" destId="{FC13DCCC-ABF0-4B17-B30C-C351A043E68A}" srcOrd="0" destOrd="0" presId="urn:microsoft.com/office/officeart/2008/layout/LinedList"/>
    <dgm:cxn modelId="{EEA6AC5C-9010-471F-9D32-D1CA1D45C07A}" type="presParOf" srcId="{66A686A2-1AAA-444E-B523-74FA490C6C6C}" destId="{1CC2971E-F5D2-4B2F-A2C0-14A8020FEC0A}" srcOrd="1" destOrd="0" presId="urn:microsoft.com/office/officeart/2008/layout/LinedList"/>
    <dgm:cxn modelId="{F28903C6-E49A-4890-944E-44BFA27D04BD}" type="presParOf" srcId="{1CC2971E-F5D2-4B2F-A2C0-14A8020FEC0A}" destId="{00BB6846-AA1E-47DB-A81D-E16A65E950EE}" srcOrd="0" destOrd="0" presId="urn:microsoft.com/office/officeart/2008/layout/LinedList"/>
    <dgm:cxn modelId="{129F3103-7EC2-4A9C-BE0E-9D644028BC2B}" type="presParOf" srcId="{1CC2971E-F5D2-4B2F-A2C0-14A8020FEC0A}" destId="{5DB08E16-E0A2-4B59-AA3E-A6473ACDC05C}" srcOrd="1" destOrd="0" presId="urn:microsoft.com/office/officeart/2008/layout/LinedList"/>
    <dgm:cxn modelId="{E6FE7BC9-66BD-4C66-9664-25CB3B4C03A1}" type="presParOf" srcId="{66A686A2-1AAA-444E-B523-74FA490C6C6C}" destId="{1FD3FF18-7128-42C4-99E5-6F99B75BCB23}" srcOrd="2" destOrd="0" presId="urn:microsoft.com/office/officeart/2008/layout/LinedList"/>
    <dgm:cxn modelId="{95199EAB-FECA-481D-BAFA-DAF5734F20B2}" type="presParOf" srcId="{66A686A2-1AAA-444E-B523-74FA490C6C6C}" destId="{7EB44C5E-2DF3-49AF-A8C6-6E1808AB015B}" srcOrd="3" destOrd="0" presId="urn:microsoft.com/office/officeart/2008/layout/LinedList"/>
    <dgm:cxn modelId="{E77B6F97-E136-4975-AC97-914692231D04}" type="presParOf" srcId="{7EB44C5E-2DF3-49AF-A8C6-6E1808AB015B}" destId="{C4CB14BC-E96D-4866-AB8D-C75E404A93E2}" srcOrd="0" destOrd="0" presId="urn:microsoft.com/office/officeart/2008/layout/LinedList"/>
    <dgm:cxn modelId="{71E40321-7D1F-4A4F-8848-83BECA87B512}" type="presParOf" srcId="{7EB44C5E-2DF3-49AF-A8C6-6E1808AB015B}" destId="{4D436518-5525-45C4-8300-9C607035877B}" srcOrd="1" destOrd="0" presId="urn:microsoft.com/office/officeart/2008/layout/LinedList"/>
    <dgm:cxn modelId="{673B547E-9420-4D93-BC67-ADEDA99F8CF2}" type="presParOf" srcId="{66A686A2-1AAA-444E-B523-74FA490C6C6C}" destId="{F4BC1CB6-0CA0-4375-868C-C155D21C4D2C}" srcOrd="4" destOrd="0" presId="urn:microsoft.com/office/officeart/2008/layout/LinedList"/>
    <dgm:cxn modelId="{BE9D9484-1126-404C-9EAC-35C7C44DA2A5}" type="presParOf" srcId="{66A686A2-1AAA-444E-B523-74FA490C6C6C}" destId="{1D3E098A-588E-4551-B737-02F375AE4091}" srcOrd="5" destOrd="0" presId="urn:microsoft.com/office/officeart/2008/layout/LinedList"/>
    <dgm:cxn modelId="{4B157DAA-5821-499F-9DDB-9A43456A70AF}" type="presParOf" srcId="{1D3E098A-588E-4551-B737-02F375AE4091}" destId="{0594E84F-E362-45A0-BE13-80F22D9C6A06}" srcOrd="0" destOrd="0" presId="urn:microsoft.com/office/officeart/2008/layout/LinedList"/>
    <dgm:cxn modelId="{B4A4139A-9431-40BD-8220-0D0405AB4E2D}" type="presParOf" srcId="{1D3E098A-588E-4551-B737-02F375AE4091}" destId="{AA037784-9E0A-407B-B2BB-00C59E15903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5F42C7-A17F-4B0F-8C64-E7A5E580A719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51D43EA-0510-46A6-B5B5-7EF3533C820F}">
      <dgm:prSet/>
      <dgm:spPr/>
      <dgm:t>
        <a:bodyPr/>
        <a:lstStyle/>
        <a:p>
          <a:r>
            <a:rPr lang="en-GB" dirty="0"/>
            <a:t>HPAI Status:</a:t>
          </a:r>
        </a:p>
        <a:p>
          <a:r>
            <a:rPr lang="en-GB" dirty="0"/>
            <a:t>Ongoing</a:t>
          </a:r>
          <a:endParaRPr lang="en-US" dirty="0"/>
        </a:p>
      </dgm:t>
    </dgm:pt>
    <dgm:pt modelId="{894729E1-AA98-4576-9D42-501BB314EFD8}" type="parTrans" cxnId="{E37EDD2A-9530-472B-96F3-F1CAF55266AF}">
      <dgm:prSet/>
      <dgm:spPr/>
      <dgm:t>
        <a:bodyPr/>
        <a:lstStyle/>
        <a:p>
          <a:endParaRPr lang="en-US"/>
        </a:p>
      </dgm:t>
    </dgm:pt>
    <dgm:pt modelId="{9421B35D-B664-4D2F-9AC8-7FF8A8EDD667}" type="sibTrans" cxnId="{E37EDD2A-9530-472B-96F3-F1CAF55266AF}">
      <dgm:prSet/>
      <dgm:spPr/>
      <dgm:t>
        <a:bodyPr/>
        <a:lstStyle/>
        <a:p>
          <a:endParaRPr lang="en-US"/>
        </a:p>
      </dgm:t>
    </dgm:pt>
    <dgm:pt modelId="{D39F7050-E395-4A3F-8068-BBB593F56229}">
      <dgm:prSet custT="1"/>
      <dgm:spPr/>
      <dgm:t>
        <a:bodyPr/>
        <a:lstStyle/>
        <a:p>
          <a:r>
            <a:rPr lang="en-GB" sz="2600" dirty="0"/>
            <a:t>Risk of Introduction:</a:t>
          </a:r>
        </a:p>
        <a:p>
          <a:r>
            <a:rPr lang="en-GB" sz="2400" dirty="0"/>
            <a:t>high to low </a:t>
          </a:r>
          <a:r>
            <a:rPr lang="en-GB" sz="2500" dirty="0"/>
            <a:t>{Niger, Benin VH, Cameroun-H </a:t>
          </a:r>
          <a:r>
            <a:rPr lang="en-GB" sz="2000" dirty="0"/>
            <a:t>(low </a:t>
          </a:r>
          <a:r>
            <a:rPr lang="en-GB" sz="2000" dirty="0" err="1"/>
            <a:t>LoU</a:t>
          </a:r>
          <a:r>
            <a:rPr lang="en-GB" sz="2000" dirty="0"/>
            <a:t>)</a:t>
          </a:r>
          <a:r>
            <a:rPr lang="en-GB" sz="2500" dirty="0"/>
            <a:t>, Chad low </a:t>
          </a:r>
          <a:r>
            <a:rPr lang="en-GB" sz="2000" dirty="0"/>
            <a:t>(high </a:t>
          </a:r>
          <a:r>
            <a:rPr lang="en-GB" sz="2000" dirty="0" err="1"/>
            <a:t>LoU</a:t>
          </a:r>
          <a:r>
            <a:rPr lang="en-GB" sz="2000" dirty="0"/>
            <a:t> Chad assessment)}</a:t>
          </a:r>
          <a:endParaRPr lang="en-US" sz="2000" dirty="0"/>
        </a:p>
      </dgm:t>
    </dgm:pt>
    <dgm:pt modelId="{225773EF-DF13-4FB3-B2A6-48177A637FC7}" type="parTrans" cxnId="{AEA3A837-84EF-4B0B-8EC7-472023A8C852}">
      <dgm:prSet/>
      <dgm:spPr/>
      <dgm:t>
        <a:bodyPr/>
        <a:lstStyle/>
        <a:p>
          <a:endParaRPr lang="en-US"/>
        </a:p>
      </dgm:t>
    </dgm:pt>
    <dgm:pt modelId="{C8D2CE75-FE43-4C37-8F78-6CEFA65D445D}" type="sibTrans" cxnId="{AEA3A837-84EF-4B0B-8EC7-472023A8C852}">
      <dgm:prSet/>
      <dgm:spPr/>
      <dgm:t>
        <a:bodyPr/>
        <a:lstStyle/>
        <a:p>
          <a:endParaRPr lang="en-US"/>
        </a:p>
      </dgm:t>
    </dgm:pt>
    <dgm:pt modelId="{0F3A7B98-7C8F-4E4A-96B3-13DD6E7981D9}">
      <dgm:prSet custT="1"/>
      <dgm:spPr/>
      <dgm:t>
        <a:bodyPr/>
        <a:lstStyle/>
        <a:p>
          <a:r>
            <a:rPr lang="en-GB" sz="2600" dirty="0"/>
            <a:t>Risk of spread:</a:t>
          </a:r>
        </a:p>
        <a:p>
          <a:r>
            <a:rPr lang="en-GB" sz="2400" dirty="0"/>
            <a:t>Very high </a:t>
          </a:r>
          <a:r>
            <a:rPr lang="en-GB" sz="2300" dirty="0"/>
            <a:t>(28 states fell within VH/H, 32 out of 36 states + FCT already affected)</a:t>
          </a:r>
          <a:endParaRPr lang="en-US" sz="2300" dirty="0"/>
        </a:p>
      </dgm:t>
    </dgm:pt>
    <dgm:pt modelId="{F206011D-3B21-4883-9057-4547DC260400}" type="parTrans" cxnId="{5430F8F2-5A53-484F-9736-E258D1A4A115}">
      <dgm:prSet/>
      <dgm:spPr/>
      <dgm:t>
        <a:bodyPr/>
        <a:lstStyle/>
        <a:p>
          <a:endParaRPr lang="en-US"/>
        </a:p>
      </dgm:t>
    </dgm:pt>
    <dgm:pt modelId="{34BFF758-1D01-4753-BC28-ECCE9E5F5ABE}" type="sibTrans" cxnId="{5430F8F2-5A53-484F-9736-E258D1A4A115}">
      <dgm:prSet/>
      <dgm:spPr/>
      <dgm:t>
        <a:bodyPr/>
        <a:lstStyle/>
        <a:p>
          <a:endParaRPr lang="en-US"/>
        </a:p>
      </dgm:t>
    </dgm:pt>
    <dgm:pt modelId="{FA0FC474-1B84-40BF-9A05-70B2461FB339}">
      <dgm:prSet custT="1"/>
      <dgm:spPr/>
      <dgm:t>
        <a:bodyPr/>
        <a:lstStyle/>
        <a:p>
          <a:r>
            <a:rPr lang="en-GB" sz="2600" dirty="0"/>
            <a:t>Risk factors identified:</a:t>
          </a:r>
        </a:p>
        <a:p>
          <a:r>
            <a:rPr lang="en-GB" sz="2400" dirty="0"/>
            <a:t>High poultry density, LBMs</a:t>
          </a:r>
          <a:r>
            <a:rPr lang="en-GB" sz="2000" dirty="0"/>
            <a:t>(Collection, Terminal, Distribution), </a:t>
          </a:r>
          <a:r>
            <a:rPr lang="en-GB" sz="2400" dirty="0"/>
            <a:t>Accessibility, use of unvalidated vaccine, density of wetlands, Backyard poultry</a:t>
          </a:r>
          <a:r>
            <a:rPr lang="en-GB" sz="2000" dirty="0"/>
            <a:t> (about 60% of the poultry farms in Nigeria)</a:t>
          </a:r>
          <a:endParaRPr lang="en-US" sz="2000" dirty="0"/>
        </a:p>
      </dgm:t>
    </dgm:pt>
    <dgm:pt modelId="{15441310-F4E0-40FA-8CD7-A81363313E07}" type="parTrans" cxnId="{6ED647F0-830F-48C2-A489-C179E78A3F81}">
      <dgm:prSet/>
      <dgm:spPr/>
      <dgm:t>
        <a:bodyPr/>
        <a:lstStyle/>
        <a:p>
          <a:endParaRPr lang="en-US"/>
        </a:p>
      </dgm:t>
    </dgm:pt>
    <dgm:pt modelId="{2E8909C2-6506-41FE-BC73-AD116150F390}" type="sibTrans" cxnId="{6ED647F0-830F-48C2-A489-C179E78A3F81}">
      <dgm:prSet/>
      <dgm:spPr/>
      <dgm:t>
        <a:bodyPr/>
        <a:lstStyle/>
        <a:p>
          <a:endParaRPr lang="en-US"/>
        </a:p>
      </dgm:t>
    </dgm:pt>
    <dgm:pt modelId="{63E68FD9-6C92-43B4-89F5-15D12D54E057}" type="pres">
      <dgm:prSet presAssocID="{0F5F42C7-A17F-4B0F-8C64-E7A5E580A719}" presName="vert0" presStyleCnt="0">
        <dgm:presLayoutVars>
          <dgm:dir/>
          <dgm:animOne val="branch"/>
          <dgm:animLvl val="lvl"/>
        </dgm:presLayoutVars>
      </dgm:prSet>
      <dgm:spPr/>
    </dgm:pt>
    <dgm:pt modelId="{5EFD66E3-359F-475E-B8CA-B28BAB538FF1}" type="pres">
      <dgm:prSet presAssocID="{551D43EA-0510-46A6-B5B5-7EF3533C820F}" presName="thickLine" presStyleLbl="alignNode1" presStyleIdx="0" presStyleCnt="4"/>
      <dgm:spPr/>
    </dgm:pt>
    <dgm:pt modelId="{9B5409CD-804D-43EA-A0C1-AB1A00D9EF35}" type="pres">
      <dgm:prSet presAssocID="{551D43EA-0510-46A6-B5B5-7EF3533C820F}" presName="horz1" presStyleCnt="0"/>
      <dgm:spPr/>
    </dgm:pt>
    <dgm:pt modelId="{4E479650-A10A-4A39-9585-1404AC37A66B}" type="pres">
      <dgm:prSet presAssocID="{551D43EA-0510-46A6-B5B5-7EF3533C820F}" presName="tx1" presStyleLbl="revTx" presStyleIdx="0" presStyleCnt="4" custScaleY="62892"/>
      <dgm:spPr/>
    </dgm:pt>
    <dgm:pt modelId="{DF9D3078-89FA-47A9-9E8E-8D6B85E921DA}" type="pres">
      <dgm:prSet presAssocID="{551D43EA-0510-46A6-B5B5-7EF3533C820F}" presName="vert1" presStyleCnt="0"/>
      <dgm:spPr/>
    </dgm:pt>
    <dgm:pt modelId="{4E7E4784-3657-4800-9754-250AC7337A3C}" type="pres">
      <dgm:prSet presAssocID="{D39F7050-E395-4A3F-8068-BBB593F56229}" presName="thickLine" presStyleLbl="alignNode1" presStyleIdx="1" presStyleCnt="4"/>
      <dgm:spPr/>
    </dgm:pt>
    <dgm:pt modelId="{05C65F2B-4E6F-487D-B14E-4B446BDD3C0C}" type="pres">
      <dgm:prSet presAssocID="{D39F7050-E395-4A3F-8068-BBB593F56229}" presName="horz1" presStyleCnt="0"/>
      <dgm:spPr/>
    </dgm:pt>
    <dgm:pt modelId="{670CAC11-2639-41B4-B40C-4DA6EB4F268E}" type="pres">
      <dgm:prSet presAssocID="{D39F7050-E395-4A3F-8068-BBB593F56229}" presName="tx1" presStyleLbl="revTx" presStyleIdx="1" presStyleCnt="4" custScaleY="73706"/>
      <dgm:spPr/>
    </dgm:pt>
    <dgm:pt modelId="{BC34C31F-8EBC-4401-9AD4-9A24ACE91D79}" type="pres">
      <dgm:prSet presAssocID="{D39F7050-E395-4A3F-8068-BBB593F56229}" presName="vert1" presStyleCnt="0"/>
      <dgm:spPr/>
    </dgm:pt>
    <dgm:pt modelId="{B04CAFD8-E14E-43B0-97B3-26243229C7EA}" type="pres">
      <dgm:prSet presAssocID="{0F3A7B98-7C8F-4E4A-96B3-13DD6E7981D9}" presName="thickLine" presStyleLbl="alignNode1" presStyleIdx="2" presStyleCnt="4"/>
      <dgm:spPr/>
    </dgm:pt>
    <dgm:pt modelId="{177B8B57-19EE-4880-92DD-5779DC60E006}" type="pres">
      <dgm:prSet presAssocID="{0F3A7B98-7C8F-4E4A-96B3-13DD6E7981D9}" presName="horz1" presStyleCnt="0"/>
      <dgm:spPr/>
    </dgm:pt>
    <dgm:pt modelId="{BF712195-4EB0-4033-B11D-56FEDA031D99}" type="pres">
      <dgm:prSet presAssocID="{0F3A7B98-7C8F-4E4A-96B3-13DD6E7981D9}" presName="tx1" presStyleLbl="revTx" presStyleIdx="2" presStyleCnt="4" custScaleY="75407"/>
      <dgm:spPr/>
    </dgm:pt>
    <dgm:pt modelId="{D88B8517-D18A-40C7-8303-7F2BABE5CF21}" type="pres">
      <dgm:prSet presAssocID="{0F3A7B98-7C8F-4E4A-96B3-13DD6E7981D9}" presName="vert1" presStyleCnt="0"/>
      <dgm:spPr/>
    </dgm:pt>
    <dgm:pt modelId="{C601D321-E2CE-42CE-9668-FB228ADEDD35}" type="pres">
      <dgm:prSet presAssocID="{FA0FC474-1B84-40BF-9A05-70B2461FB339}" presName="thickLine" presStyleLbl="alignNode1" presStyleIdx="3" presStyleCnt="4"/>
      <dgm:spPr/>
    </dgm:pt>
    <dgm:pt modelId="{D6A7DC66-9201-499B-A689-6C3F6BAFF5FA}" type="pres">
      <dgm:prSet presAssocID="{FA0FC474-1B84-40BF-9A05-70B2461FB339}" presName="horz1" presStyleCnt="0"/>
      <dgm:spPr/>
    </dgm:pt>
    <dgm:pt modelId="{B5EBD919-66A6-4F58-B788-9F90281712EB}" type="pres">
      <dgm:prSet presAssocID="{FA0FC474-1B84-40BF-9A05-70B2461FB339}" presName="tx1" presStyleLbl="revTx" presStyleIdx="3" presStyleCnt="4" custScaleY="107835"/>
      <dgm:spPr/>
    </dgm:pt>
    <dgm:pt modelId="{0E9E1782-8F5F-4C54-B6BF-33089B0CFE13}" type="pres">
      <dgm:prSet presAssocID="{FA0FC474-1B84-40BF-9A05-70B2461FB339}" presName="vert1" presStyleCnt="0"/>
      <dgm:spPr/>
    </dgm:pt>
  </dgm:ptLst>
  <dgm:cxnLst>
    <dgm:cxn modelId="{E93B8E14-E546-4FBD-8D55-35DD4EFE670C}" type="presOf" srcId="{D39F7050-E395-4A3F-8068-BBB593F56229}" destId="{670CAC11-2639-41B4-B40C-4DA6EB4F268E}" srcOrd="0" destOrd="0" presId="urn:microsoft.com/office/officeart/2008/layout/LinedList"/>
    <dgm:cxn modelId="{E4491A22-8DA5-4F3C-8179-8C586C88FECD}" type="presOf" srcId="{551D43EA-0510-46A6-B5B5-7EF3533C820F}" destId="{4E479650-A10A-4A39-9585-1404AC37A66B}" srcOrd="0" destOrd="0" presId="urn:microsoft.com/office/officeart/2008/layout/LinedList"/>
    <dgm:cxn modelId="{E37EDD2A-9530-472B-96F3-F1CAF55266AF}" srcId="{0F5F42C7-A17F-4B0F-8C64-E7A5E580A719}" destId="{551D43EA-0510-46A6-B5B5-7EF3533C820F}" srcOrd="0" destOrd="0" parTransId="{894729E1-AA98-4576-9D42-501BB314EFD8}" sibTransId="{9421B35D-B664-4D2F-9AC8-7FF8A8EDD667}"/>
    <dgm:cxn modelId="{AEA3A837-84EF-4B0B-8EC7-472023A8C852}" srcId="{0F5F42C7-A17F-4B0F-8C64-E7A5E580A719}" destId="{D39F7050-E395-4A3F-8068-BBB593F56229}" srcOrd="1" destOrd="0" parTransId="{225773EF-DF13-4FB3-B2A6-48177A637FC7}" sibTransId="{C8D2CE75-FE43-4C37-8F78-6CEFA65D445D}"/>
    <dgm:cxn modelId="{F0262155-C4FD-4FFB-87EF-2945D328BDA9}" type="presOf" srcId="{0F3A7B98-7C8F-4E4A-96B3-13DD6E7981D9}" destId="{BF712195-4EB0-4033-B11D-56FEDA031D99}" srcOrd="0" destOrd="0" presId="urn:microsoft.com/office/officeart/2008/layout/LinedList"/>
    <dgm:cxn modelId="{9F0590E7-84B5-4A3A-9E2D-2F727271EEC4}" type="presOf" srcId="{0F5F42C7-A17F-4B0F-8C64-E7A5E580A719}" destId="{63E68FD9-6C92-43B4-89F5-15D12D54E057}" srcOrd="0" destOrd="0" presId="urn:microsoft.com/office/officeart/2008/layout/LinedList"/>
    <dgm:cxn modelId="{6ED647F0-830F-48C2-A489-C179E78A3F81}" srcId="{0F5F42C7-A17F-4B0F-8C64-E7A5E580A719}" destId="{FA0FC474-1B84-40BF-9A05-70B2461FB339}" srcOrd="3" destOrd="0" parTransId="{15441310-F4E0-40FA-8CD7-A81363313E07}" sibTransId="{2E8909C2-6506-41FE-BC73-AD116150F390}"/>
    <dgm:cxn modelId="{5430F8F2-5A53-484F-9736-E258D1A4A115}" srcId="{0F5F42C7-A17F-4B0F-8C64-E7A5E580A719}" destId="{0F3A7B98-7C8F-4E4A-96B3-13DD6E7981D9}" srcOrd="2" destOrd="0" parTransId="{F206011D-3B21-4883-9057-4547DC260400}" sibTransId="{34BFF758-1D01-4753-BC28-ECCE9E5F5ABE}"/>
    <dgm:cxn modelId="{569820F9-8E3D-4F74-9431-53288DA8108B}" type="presOf" srcId="{FA0FC474-1B84-40BF-9A05-70B2461FB339}" destId="{B5EBD919-66A6-4F58-B788-9F90281712EB}" srcOrd="0" destOrd="0" presId="urn:microsoft.com/office/officeart/2008/layout/LinedList"/>
    <dgm:cxn modelId="{C49F6098-4EB7-4FB2-954F-EF2DB21249AE}" type="presParOf" srcId="{63E68FD9-6C92-43B4-89F5-15D12D54E057}" destId="{5EFD66E3-359F-475E-B8CA-B28BAB538FF1}" srcOrd="0" destOrd="0" presId="urn:microsoft.com/office/officeart/2008/layout/LinedList"/>
    <dgm:cxn modelId="{DDD7C0FC-E177-4640-85CE-B907946770C8}" type="presParOf" srcId="{63E68FD9-6C92-43B4-89F5-15D12D54E057}" destId="{9B5409CD-804D-43EA-A0C1-AB1A00D9EF35}" srcOrd="1" destOrd="0" presId="urn:microsoft.com/office/officeart/2008/layout/LinedList"/>
    <dgm:cxn modelId="{C9B04194-D217-40B6-8E7E-E38023EAF21D}" type="presParOf" srcId="{9B5409CD-804D-43EA-A0C1-AB1A00D9EF35}" destId="{4E479650-A10A-4A39-9585-1404AC37A66B}" srcOrd="0" destOrd="0" presId="urn:microsoft.com/office/officeart/2008/layout/LinedList"/>
    <dgm:cxn modelId="{3ADFA911-7319-409A-B6DC-ED97F41932C4}" type="presParOf" srcId="{9B5409CD-804D-43EA-A0C1-AB1A00D9EF35}" destId="{DF9D3078-89FA-47A9-9E8E-8D6B85E921DA}" srcOrd="1" destOrd="0" presId="urn:microsoft.com/office/officeart/2008/layout/LinedList"/>
    <dgm:cxn modelId="{49F702B6-06D6-4286-8D05-2C4FF71EB572}" type="presParOf" srcId="{63E68FD9-6C92-43B4-89F5-15D12D54E057}" destId="{4E7E4784-3657-4800-9754-250AC7337A3C}" srcOrd="2" destOrd="0" presId="urn:microsoft.com/office/officeart/2008/layout/LinedList"/>
    <dgm:cxn modelId="{AD37E64F-FDFD-4DEF-99C9-0DABA25EC19F}" type="presParOf" srcId="{63E68FD9-6C92-43B4-89F5-15D12D54E057}" destId="{05C65F2B-4E6F-487D-B14E-4B446BDD3C0C}" srcOrd="3" destOrd="0" presId="urn:microsoft.com/office/officeart/2008/layout/LinedList"/>
    <dgm:cxn modelId="{EAA78590-E603-47C8-BC9A-602C3660454C}" type="presParOf" srcId="{05C65F2B-4E6F-487D-B14E-4B446BDD3C0C}" destId="{670CAC11-2639-41B4-B40C-4DA6EB4F268E}" srcOrd="0" destOrd="0" presId="urn:microsoft.com/office/officeart/2008/layout/LinedList"/>
    <dgm:cxn modelId="{5634AFD4-713F-4D2C-A516-7A4FDE593D67}" type="presParOf" srcId="{05C65F2B-4E6F-487D-B14E-4B446BDD3C0C}" destId="{BC34C31F-8EBC-4401-9AD4-9A24ACE91D79}" srcOrd="1" destOrd="0" presId="urn:microsoft.com/office/officeart/2008/layout/LinedList"/>
    <dgm:cxn modelId="{A922A0BD-958F-4F50-B2F4-3EE97115EC5C}" type="presParOf" srcId="{63E68FD9-6C92-43B4-89F5-15D12D54E057}" destId="{B04CAFD8-E14E-43B0-97B3-26243229C7EA}" srcOrd="4" destOrd="0" presId="urn:microsoft.com/office/officeart/2008/layout/LinedList"/>
    <dgm:cxn modelId="{61C5C4DA-3CD0-4B57-AE8A-65FB4B192D82}" type="presParOf" srcId="{63E68FD9-6C92-43B4-89F5-15D12D54E057}" destId="{177B8B57-19EE-4880-92DD-5779DC60E006}" srcOrd="5" destOrd="0" presId="urn:microsoft.com/office/officeart/2008/layout/LinedList"/>
    <dgm:cxn modelId="{B7D205F6-027F-4BF3-AC2B-0961A40655A7}" type="presParOf" srcId="{177B8B57-19EE-4880-92DD-5779DC60E006}" destId="{BF712195-4EB0-4033-B11D-56FEDA031D99}" srcOrd="0" destOrd="0" presId="urn:microsoft.com/office/officeart/2008/layout/LinedList"/>
    <dgm:cxn modelId="{47ED5D08-BD63-464B-BE8C-5CE5094074AC}" type="presParOf" srcId="{177B8B57-19EE-4880-92DD-5779DC60E006}" destId="{D88B8517-D18A-40C7-8303-7F2BABE5CF21}" srcOrd="1" destOrd="0" presId="urn:microsoft.com/office/officeart/2008/layout/LinedList"/>
    <dgm:cxn modelId="{851A066C-E6CC-4A79-8A41-2F70CFD69015}" type="presParOf" srcId="{63E68FD9-6C92-43B4-89F5-15D12D54E057}" destId="{C601D321-E2CE-42CE-9668-FB228ADEDD35}" srcOrd="6" destOrd="0" presId="urn:microsoft.com/office/officeart/2008/layout/LinedList"/>
    <dgm:cxn modelId="{3DF40708-01EC-4489-8C90-EDDCBFF6729B}" type="presParOf" srcId="{63E68FD9-6C92-43B4-89F5-15D12D54E057}" destId="{D6A7DC66-9201-499B-A689-6C3F6BAFF5FA}" srcOrd="7" destOrd="0" presId="urn:microsoft.com/office/officeart/2008/layout/LinedList"/>
    <dgm:cxn modelId="{43D91192-9950-49F3-A78A-14A9A6810B40}" type="presParOf" srcId="{D6A7DC66-9201-499B-A689-6C3F6BAFF5FA}" destId="{B5EBD919-66A6-4F58-B788-9F90281712EB}" srcOrd="0" destOrd="0" presId="urn:microsoft.com/office/officeart/2008/layout/LinedList"/>
    <dgm:cxn modelId="{90094915-B99D-41A0-8365-66F0162A0063}" type="presParOf" srcId="{D6A7DC66-9201-499B-A689-6C3F6BAFF5FA}" destId="{0E9E1782-8F5F-4C54-B6BF-33089B0CFE1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5F42C7-A17F-4B0F-8C64-E7A5E580A719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51D43EA-0510-46A6-B5B5-7EF3533C820F}">
      <dgm:prSet custT="1"/>
      <dgm:spPr/>
      <dgm:t>
        <a:bodyPr/>
        <a:lstStyle/>
        <a:p>
          <a:r>
            <a:rPr lang="en-US" sz="2800" dirty="0"/>
            <a:t>Collection Markets</a:t>
          </a:r>
        </a:p>
        <a:p>
          <a:r>
            <a:rPr lang="en-US" sz="2600" dirty="0"/>
            <a:t>More in the villages: sellers pick birds from backyards to the village markets</a:t>
          </a:r>
        </a:p>
      </dgm:t>
    </dgm:pt>
    <dgm:pt modelId="{894729E1-AA98-4576-9D42-501BB314EFD8}" type="parTrans" cxnId="{E37EDD2A-9530-472B-96F3-F1CAF55266AF}">
      <dgm:prSet/>
      <dgm:spPr/>
      <dgm:t>
        <a:bodyPr/>
        <a:lstStyle/>
        <a:p>
          <a:endParaRPr lang="en-US"/>
        </a:p>
      </dgm:t>
    </dgm:pt>
    <dgm:pt modelId="{9421B35D-B664-4D2F-9AC8-7FF8A8EDD667}" type="sibTrans" cxnId="{E37EDD2A-9530-472B-96F3-F1CAF55266AF}">
      <dgm:prSet/>
      <dgm:spPr/>
      <dgm:t>
        <a:bodyPr/>
        <a:lstStyle/>
        <a:p>
          <a:endParaRPr lang="en-US"/>
        </a:p>
      </dgm:t>
    </dgm:pt>
    <dgm:pt modelId="{D39F7050-E395-4A3F-8068-BBB593F56229}">
      <dgm:prSet custT="1"/>
      <dgm:spPr/>
      <dgm:t>
        <a:bodyPr/>
        <a:lstStyle/>
        <a:p>
          <a:r>
            <a:rPr lang="en-US" sz="2800" dirty="0"/>
            <a:t>Distribution Markets</a:t>
          </a:r>
        </a:p>
        <a:p>
          <a:r>
            <a:rPr lang="en-US" sz="2600" dirty="0"/>
            <a:t>More in the LGA </a:t>
          </a:r>
          <a:r>
            <a:rPr lang="en-US" sz="2600" dirty="0" err="1"/>
            <a:t>hqrters</a:t>
          </a:r>
          <a:r>
            <a:rPr lang="en-US" sz="2600" dirty="0"/>
            <a:t> (collects from commercial farms, and collection markets)</a:t>
          </a:r>
          <a:endParaRPr lang="en-US" sz="2000" dirty="0"/>
        </a:p>
      </dgm:t>
    </dgm:pt>
    <dgm:pt modelId="{225773EF-DF13-4FB3-B2A6-48177A637FC7}" type="parTrans" cxnId="{AEA3A837-84EF-4B0B-8EC7-472023A8C852}">
      <dgm:prSet/>
      <dgm:spPr/>
      <dgm:t>
        <a:bodyPr/>
        <a:lstStyle/>
        <a:p>
          <a:endParaRPr lang="en-US"/>
        </a:p>
      </dgm:t>
    </dgm:pt>
    <dgm:pt modelId="{C8D2CE75-FE43-4C37-8F78-6CEFA65D445D}" type="sibTrans" cxnId="{AEA3A837-84EF-4B0B-8EC7-472023A8C852}">
      <dgm:prSet/>
      <dgm:spPr/>
      <dgm:t>
        <a:bodyPr/>
        <a:lstStyle/>
        <a:p>
          <a:endParaRPr lang="en-US"/>
        </a:p>
      </dgm:t>
    </dgm:pt>
    <dgm:pt modelId="{0F3A7B98-7C8F-4E4A-96B3-13DD6E7981D9}">
      <dgm:prSet custT="1"/>
      <dgm:spPr/>
      <dgm:t>
        <a:bodyPr/>
        <a:lstStyle/>
        <a:p>
          <a:r>
            <a:rPr lang="en-US" sz="2800" dirty="0"/>
            <a:t>Terminal Markets</a:t>
          </a:r>
        </a:p>
        <a:p>
          <a:r>
            <a:rPr lang="en-US" sz="2600" dirty="0"/>
            <a:t>Buyers purchase and leave for consumption </a:t>
          </a:r>
          <a:endParaRPr lang="en-US" sz="2300" dirty="0"/>
        </a:p>
      </dgm:t>
    </dgm:pt>
    <dgm:pt modelId="{F206011D-3B21-4883-9057-4547DC260400}" type="parTrans" cxnId="{5430F8F2-5A53-484F-9736-E258D1A4A115}">
      <dgm:prSet/>
      <dgm:spPr/>
      <dgm:t>
        <a:bodyPr/>
        <a:lstStyle/>
        <a:p>
          <a:endParaRPr lang="en-US"/>
        </a:p>
      </dgm:t>
    </dgm:pt>
    <dgm:pt modelId="{34BFF758-1D01-4753-BC28-ECCE9E5F5ABE}" type="sibTrans" cxnId="{5430F8F2-5A53-484F-9736-E258D1A4A115}">
      <dgm:prSet/>
      <dgm:spPr/>
      <dgm:t>
        <a:bodyPr/>
        <a:lstStyle/>
        <a:p>
          <a:endParaRPr lang="en-US"/>
        </a:p>
      </dgm:t>
    </dgm:pt>
    <dgm:pt modelId="{FA0FC474-1B84-40BF-9A05-70B2461FB339}">
      <dgm:prSet custT="1"/>
      <dgm:spPr/>
      <dgm:t>
        <a:bodyPr/>
        <a:lstStyle/>
        <a:p>
          <a:r>
            <a:rPr lang="en-US" sz="2800" dirty="0"/>
            <a:t>Presence of all the three: </a:t>
          </a:r>
          <a:r>
            <a:rPr lang="en-US" sz="2800" dirty="0">
              <a:highlight>
                <a:srgbClr val="FFFF00"/>
              </a:highlight>
            </a:rPr>
            <a:t>4 (VH)</a:t>
          </a:r>
        </a:p>
        <a:p>
          <a:r>
            <a:rPr lang="en-US" sz="2600" dirty="0"/>
            <a:t>Collection and Distribution Markets = </a:t>
          </a:r>
          <a:r>
            <a:rPr lang="en-US" sz="2600" dirty="0">
              <a:highlight>
                <a:srgbClr val="FFFF00"/>
              </a:highlight>
            </a:rPr>
            <a:t>3 (H)</a:t>
          </a:r>
        </a:p>
        <a:p>
          <a:r>
            <a:rPr lang="en-US" sz="2600" dirty="0"/>
            <a:t>Terminal = 1 (low)</a:t>
          </a:r>
        </a:p>
      </dgm:t>
    </dgm:pt>
    <dgm:pt modelId="{15441310-F4E0-40FA-8CD7-A81363313E07}" type="parTrans" cxnId="{6ED647F0-830F-48C2-A489-C179E78A3F81}">
      <dgm:prSet/>
      <dgm:spPr/>
      <dgm:t>
        <a:bodyPr/>
        <a:lstStyle/>
        <a:p>
          <a:endParaRPr lang="en-US"/>
        </a:p>
      </dgm:t>
    </dgm:pt>
    <dgm:pt modelId="{2E8909C2-6506-41FE-BC73-AD116150F390}" type="sibTrans" cxnId="{6ED647F0-830F-48C2-A489-C179E78A3F81}">
      <dgm:prSet/>
      <dgm:spPr/>
      <dgm:t>
        <a:bodyPr/>
        <a:lstStyle/>
        <a:p>
          <a:endParaRPr lang="en-US"/>
        </a:p>
      </dgm:t>
    </dgm:pt>
    <dgm:pt modelId="{63E68FD9-6C92-43B4-89F5-15D12D54E057}" type="pres">
      <dgm:prSet presAssocID="{0F5F42C7-A17F-4B0F-8C64-E7A5E580A719}" presName="vert0" presStyleCnt="0">
        <dgm:presLayoutVars>
          <dgm:dir/>
          <dgm:animOne val="branch"/>
          <dgm:animLvl val="lvl"/>
        </dgm:presLayoutVars>
      </dgm:prSet>
      <dgm:spPr/>
    </dgm:pt>
    <dgm:pt modelId="{5EFD66E3-359F-475E-B8CA-B28BAB538FF1}" type="pres">
      <dgm:prSet presAssocID="{551D43EA-0510-46A6-B5B5-7EF3533C820F}" presName="thickLine" presStyleLbl="alignNode1" presStyleIdx="0" presStyleCnt="4"/>
      <dgm:spPr/>
    </dgm:pt>
    <dgm:pt modelId="{9B5409CD-804D-43EA-A0C1-AB1A00D9EF35}" type="pres">
      <dgm:prSet presAssocID="{551D43EA-0510-46A6-B5B5-7EF3533C820F}" presName="horz1" presStyleCnt="0"/>
      <dgm:spPr/>
    </dgm:pt>
    <dgm:pt modelId="{4E479650-A10A-4A39-9585-1404AC37A66B}" type="pres">
      <dgm:prSet presAssocID="{551D43EA-0510-46A6-B5B5-7EF3533C820F}" presName="tx1" presStyleLbl="revTx" presStyleIdx="0" presStyleCnt="4" custScaleY="62892"/>
      <dgm:spPr/>
    </dgm:pt>
    <dgm:pt modelId="{DF9D3078-89FA-47A9-9E8E-8D6B85E921DA}" type="pres">
      <dgm:prSet presAssocID="{551D43EA-0510-46A6-B5B5-7EF3533C820F}" presName="vert1" presStyleCnt="0"/>
      <dgm:spPr/>
    </dgm:pt>
    <dgm:pt modelId="{4E7E4784-3657-4800-9754-250AC7337A3C}" type="pres">
      <dgm:prSet presAssocID="{D39F7050-E395-4A3F-8068-BBB593F56229}" presName="thickLine" presStyleLbl="alignNode1" presStyleIdx="1" presStyleCnt="4"/>
      <dgm:spPr/>
    </dgm:pt>
    <dgm:pt modelId="{05C65F2B-4E6F-487D-B14E-4B446BDD3C0C}" type="pres">
      <dgm:prSet presAssocID="{D39F7050-E395-4A3F-8068-BBB593F56229}" presName="horz1" presStyleCnt="0"/>
      <dgm:spPr/>
    </dgm:pt>
    <dgm:pt modelId="{670CAC11-2639-41B4-B40C-4DA6EB4F268E}" type="pres">
      <dgm:prSet presAssocID="{D39F7050-E395-4A3F-8068-BBB593F56229}" presName="tx1" presStyleLbl="revTx" presStyleIdx="1" presStyleCnt="4" custScaleY="67966"/>
      <dgm:spPr/>
    </dgm:pt>
    <dgm:pt modelId="{BC34C31F-8EBC-4401-9AD4-9A24ACE91D79}" type="pres">
      <dgm:prSet presAssocID="{D39F7050-E395-4A3F-8068-BBB593F56229}" presName="vert1" presStyleCnt="0"/>
      <dgm:spPr/>
    </dgm:pt>
    <dgm:pt modelId="{B04CAFD8-E14E-43B0-97B3-26243229C7EA}" type="pres">
      <dgm:prSet presAssocID="{0F3A7B98-7C8F-4E4A-96B3-13DD6E7981D9}" presName="thickLine" presStyleLbl="alignNode1" presStyleIdx="2" presStyleCnt="4"/>
      <dgm:spPr/>
    </dgm:pt>
    <dgm:pt modelId="{177B8B57-19EE-4880-92DD-5779DC60E006}" type="pres">
      <dgm:prSet presAssocID="{0F3A7B98-7C8F-4E4A-96B3-13DD6E7981D9}" presName="horz1" presStyleCnt="0"/>
      <dgm:spPr/>
    </dgm:pt>
    <dgm:pt modelId="{BF712195-4EB0-4033-B11D-56FEDA031D99}" type="pres">
      <dgm:prSet presAssocID="{0F3A7B98-7C8F-4E4A-96B3-13DD6E7981D9}" presName="tx1" presStyleLbl="revTx" presStyleIdx="2" presStyleCnt="4" custScaleY="59716"/>
      <dgm:spPr/>
    </dgm:pt>
    <dgm:pt modelId="{D88B8517-D18A-40C7-8303-7F2BABE5CF21}" type="pres">
      <dgm:prSet presAssocID="{0F3A7B98-7C8F-4E4A-96B3-13DD6E7981D9}" presName="vert1" presStyleCnt="0"/>
      <dgm:spPr/>
    </dgm:pt>
    <dgm:pt modelId="{C601D321-E2CE-42CE-9668-FB228ADEDD35}" type="pres">
      <dgm:prSet presAssocID="{FA0FC474-1B84-40BF-9A05-70B2461FB339}" presName="thickLine" presStyleLbl="alignNode1" presStyleIdx="3" presStyleCnt="4"/>
      <dgm:spPr/>
    </dgm:pt>
    <dgm:pt modelId="{D6A7DC66-9201-499B-A689-6C3F6BAFF5FA}" type="pres">
      <dgm:prSet presAssocID="{FA0FC474-1B84-40BF-9A05-70B2461FB339}" presName="horz1" presStyleCnt="0"/>
      <dgm:spPr/>
    </dgm:pt>
    <dgm:pt modelId="{B5EBD919-66A6-4F58-B788-9F90281712EB}" type="pres">
      <dgm:prSet presAssocID="{FA0FC474-1B84-40BF-9A05-70B2461FB339}" presName="tx1" presStyleLbl="revTx" presStyleIdx="3" presStyleCnt="4" custScaleY="69080"/>
      <dgm:spPr/>
    </dgm:pt>
    <dgm:pt modelId="{0E9E1782-8F5F-4C54-B6BF-33089B0CFE13}" type="pres">
      <dgm:prSet presAssocID="{FA0FC474-1B84-40BF-9A05-70B2461FB339}" presName="vert1" presStyleCnt="0"/>
      <dgm:spPr/>
    </dgm:pt>
  </dgm:ptLst>
  <dgm:cxnLst>
    <dgm:cxn modelId="{E93B8E14-E546-4FBD-8D55-35DD4EFE670C}" type="presOf" srcId="{D39F7050-E395-4A3F-8068-BBB593F56229}" destId="{670CAC11-2639-41B4-B40C-4DA6EB4F268E}" srcOrd="0" destOrd="0" presId="urn:microsoft.com/office/officeart/2008/layout/LinedList"/>
    <dgm:cxn modelId="{E4491A22-8DA5-4F3C-8179-8C586C88FECD}" type="presOf" srcId="{551D43EA-0510-46A6-B5B5-7EF3533C820F}" destId="{4E479650-A10A-4A39-9585-1404AC37A66B}" srcOrd="0" destOrd="0" presId="urn:microsoft.com/office/officeart/2008/layout/LinedList"/>
    <dgm:cxn modelId="{E37EDD2A-9530-472B-96F3-F1CAF55266AF}" srcId="{0F5F42C7-A17F-4B0F-8C64-E7A5E580A719}" destId="{551D43EA-0510-46A6-B5B5-7EF3533C820F}" srcOrd="0" destOrd="0" parTransId="{894729E1-AA98-4576-9D42-501BB314EFD8}" sibTransId="{9421B35D-B664-4D2F-9AC8-7FF8A8EDD667}"/>
    <dgm:cxn modelId="{AEA3A837-84EF-4B0B-8EC7-472023A8C852}" srcId="{0F5F42C7-A17F-4B0F-8C64-E7A5E580A719}" destId="{D39F7050-E395-4A3F-8068-BBB593F56229}" srcOrd="1" destOrd="0" parTransId="{225773EF-DF13-4FB3-B2A6-48177A637FC7}" sibTransId="{C8D2CE75-FE43-4C37-8F78-6CEFA65D445D}"/>
    <dgm:cxn modelId="{F0262155-C4FD-4FFB-87EF-2945D328BDA9}" type="presOf" srcId="{0F3A7B98-7C8F-4E4A-96B3-13DD6E7981D9}" destId="{BF712195-4EB0-4033-B11D-56FEDA031D99}" srcOrd="0" destOrd="0" presId="urn:microsoft.com/office/officeart/2008/layout/LinedList"/>
    <dgm:cxn modelId="{9F0590E7-84B5-4A3A-9E2D-2F727271EEC4}" type="presOf" srcId="{0F5F42C7-A17F-4B0F-8C64-E7A5E580A719}" destId="{63E68FD9-6C92-43B4-89F5-15D12D54E057}" srcOrd="0" destOrd="0" presId="urn:microsoft.com/office/officeart/2008/layout/LinedList"/>
    <dgm:cxn modelId="{6ED647F0-830F-48C2-A489-C179E78A3F81}" srcId="{0F5F42C7-A17F-4B0F-8C64-E7A5E580A719}" destId="{FA0FC474-1B84-40BF-9A05-70B2461FB339}" srcOrd="3" destOrd="0" parTransId="{15441310-F4E0-40FA-8CD7-A81363313E07}" sibTransId="{2E8909C2-6506-41FE-BC73-AD116150F390}"/>
    <dgm:cxn modelId="{5430F8F2-5A53-484F-9736-E258D1A4A115}" srcId="{0F5F42C7-A17F-4B0F-8C64-E7A5E580A719}" destId="{0F3A7B98-7C8F-4E4A-96B3-13DD6E7981D9}" srcOrd="2" destOrd="0" parTransId="{F206011D-3B21-4883-9057-4547DC260400}" sibTransId="{34BFF758-1D01-4753-BC28-ECCE9E5F5ABE}"/>
    <dgm:cxn modelId="{569820F9-8E3D-4F74-9431-53288DA8108B}" type="presOf" srcId="{FA0FC474-1B84-40BF-9A05-70B2461FB339}" destId="{B5EBD919-66A6-4F58-B788-9F90281712EB}" srcOrd="0" destOrd="0" presId="urn:microsoft.com/office/officeart/2008/layout/LinedList"/>
    <dgm:cxn modelId="{C49F6098-4EB7-4FB2-954F-EF2DB21249AE}" type="presParOf" srcId="{63E68FD9-6C92-43B4-89F5-15D12D54E057}" destId="{5EFD66E3-359F-475E-B8CA-B28BAB538FF1}" srcOrd="0" destOrd="0" presId="urn:microsoft.com/office/officeart/2008/layout/LinedList"/>
    <dgm:cxn modelId="{DDD7C0FC-E177-4640-85CE-B907946770C8}" type="presParOf" srcId="{63E68FD9-6C92-43B4-89F5-15D12D54E057}" destId="{9B5409CD-804D-43EA-A0C1-AB1A00D9EF35}" srcOrd="1" destOrd="0" presId="urn:microsoft.com/office/officeart/2008/layout/LinedList"/>
    <dgm:cxn modelId="{C9B04194-D217-40B6-8E7E-E38023EAF21D}" type="presParOf" srcId="{9B5409CD-804D-43EA-A0C1-AB1A00D9EF35}" destId="{4E479650-A10A-4A39-9585-1404AC37A66B}" srcOrd="0" destOrd="0" presId="urn:microsoft.com/office/officeart/2008/layout/LinedList"/>
    <dgm:cxn modelId="{3ADFA911-7319-409A-B6DC-ED97F41932C4}" type="presParOf" srcId="{9B5409CD-804D-43EA-A0C1-AB1A00D9EF35}" destId="{DF9D3078-89FA-47A9-9E8E-8D6B85E921DA}" srcOrd="1" destOrd="0" presId="urn:microsoft.com/office/officeart/2008/layout/LinedList"/>
    <dgm:cxn modelId="{49F702B6-06D6-4286-8D05-2C4FF71EB572}" type="presParOf" srcId="{63E68FD9-6C92-43B4-89F5-15D12D54E057}" destId="{4E7E4784-3657-4800-9754-250AC7337A3C}" srcOrd="2" destOrd="0" presId="urn:microsoft.com/office/officeart/2008/layout/LinedList"/>
    <dgm:cxn modelId="{AD37E64F-FDFD-4DEF-99C9-0DABA25EC19F}" type="presParOf" srcId="{63E68FD9-6C92-43B4-89F5-15D12D54E057}" destId="{05C65F2B-4E6F-487D-B14E-4B446BDD3C0C}" srcOrd="3" destOrd="0" presId="urn:microsoft.com/office/officeart/2008/layout/LinedList"/>
    <dgm:cxn modelId="{EAA78590-E603-47C8-BC9A-602C3660454C}" type="presParOf" srcId="{05C65F2B-4E6F-487D-B14E-4B446BDD3C0C}" destId="{670CAC11-2639-41B4-B40C-4DA6EB4F268E}" srcOrd="0" destOrd="0" presId="urn:microsoft.com/office/officeart/2008/layout/LinedList"/>
    <dgm:cxn modelId="{5634AFD4-713F-4D2C-A516-7A4FDE593D67}" type="presParOf" srcId="{05C65F2B-4E6F-487D-B14E-4B446BDD3C0C}" destId="{BC34C31F-8EBC-4401-9AD4-9A24ACE91D79}" srcOrd="1" destOrd="0" presId="urn:microsoft.com/office/officeart/2008/layout/LinedList"/>
    <dgm:cxn modelId="{A922A0BD-958F-4F50-B2F4-3EE97115EC5C}" type="presParOf" srcId="{63E68FD9-6C92-43B4-89F5-15D12D54E057}" destId="{B04CAFD8-E14E-43B0-97B3-26243229C7EA}" srcOrd="4" destOrd="0" presId="urn:microsoft.com/office/officeart/2008/layout/LinedList"/>
    <dgm:cxn modelId="{61C5C4DA-3CD0-4B57-AE8A-65FB4B192D82}" type="presParOf" srcId="{63E68FD9-6C92-43B4-89F5-15D12D54E057}" destId="{177B8B57-19EE-4880-92DD-5779DC60E006}" srcOrd="5" destOrd="0" presId="urn:microsoft.com/office/officeart/2008/layout/LinedList"/>
    <dgm:cxn modelId="{B7D205F6-027F-4BF3-AC2B-0961A40655A7}" type="presParOf" srcId="{177B8B57-19EE-4880-92DD-5779DC60E006}" destId="{BF712195-4EB0-4033-B11D-56FEDA031D99}" srcOrd="0" destOrd="0" presId="urn:microsoft.com/office/officeart/2008/layout/LinedList"/>
    <dgm:cxn modelId="{47ED5D08-BD63-464B-BE8C-5CE5094074AC}" type="presParOf" srcId="{177B8B57-19EE-4880-92DD-5779DC60E006}" destId="{D88B8517-D18A-40C7-8303-7F2BABE5CF21}" srcOrd="1" destOrd="0" presId="urn:microsoft.com/office/officeart/2008/layout/LinedList"/>
    <dgm:cxn modelId="{851A066C-E6CC-4A79-8A41-2F70CFD69015}" type="presParOf" srcId="{63E68FD9-6C92-43B4-89F5-15D12D54E057}" destId="{C601D321-E2CE-42CE-9668-FB228ADEDD35}" srcOrd="6" destOrd="0" presId="urn:microsoft.com/office/officeart/2008/layout/LinedList"/>
    <dgm:cxn modelId="{3DF40708-01EC-4489-8C90-EDDCBFF6729B}" type="presParOf" srcId="{63E68FD9-6C92-43B4-89F5-15D12D54E057}" destId="{D6A7DC66-9201-499B-A689-6C3F6BAFF5FA}" srcOrd="7" destOrd="0" presId="urn:microsoft.com/office/officeart/2008/layout/LinedList"/>
    <dgm:cxn modelId="{43D91192-9950-49F3-A78A-14A9A6810B40}" type="presParOf" srcId="{D6A7DC66-9201-499B-A689-6C3F6BAFF5FA}" destId="{B5EBD919-66A6-4F58-B788-9F90281712EB}" srcOrd="0" destOrd="0" presId="urn:microsoft.com/office/officeart/2008/layout/LinedList"/>
    <dgm:cxn modelId="{90094915-B99D-41A0-8365-66F0162A0063}" type="presParOf" srcId="{D6A7DC66-9201-499B-A689-6C3F6BAFF5FA}" destId="{0E9E1782-8F5F-4C54-B6BF-33089B0CFE1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5F42C7-A17F-4B0F-8C64-E7A5E580A719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51D43EA-0510-46A6-B5B5-7EF3533C820F}">
      <dgm:prSet custT="1"/>
      <dgm:spPr/>
      <dgm:t>
        <a:bodyPr/>
        <a:lstStyle/>
        <a:p>
          <a:r>
            <a:rPr lang="en-US" sz="2800" dirty="0"/>
            <a:t>The total income foregone from bird sales due to mortality and culling of birds is estimated at ₦11.3 Billion</a:t>
          </a:r>
        </a:p>
      </dgm:t>
    </dgm:pt>
    <dgm:pt modelId="{894729E1-AA98-4576-9D42-501BB314EFD8}" type="parTrans" cxnId="{E37EDD2A-9530-472B-96F3-F1CAF55266AF}">
      <dgm:prSet/>
      <dgm:spPr/>
      <dgm:t>
        <a:bodyPr/>
        <a:lstStyle/>
        <a:p>
          <a:endParaRPr lang="en-US"/>
        </a:p>
      </dgm:t>
    </dgm:pt>
    <dgm:pt modelId="{9421B35D-B664-4D2F-9AC8-7FF8A8EDD667}" type="sibTrans" cxnId="{E37EDD2A-9530-472B-96F3-F1CAF55266AF}">
      <dgm:prSet/>
      <dgm:spPr/>
      <dgm:t>
        <a:bodyPr/>
        <a:lstStyle/>
        <a:p>
          <a:endParaRPr lang="en-US"/>
        </a:p>
      </dgm:t>
    </dgm:pt>
    <dgm:pt modelId="{D39F7050-E395-4A3F-8068-BBB593F56229}">
      <dgm:prSet custT="1"/>
      <dgm:spPr/>
      <dgm:t>
        <a:bodyPr/>
        <a:lstStyle/>
        <a:p>
          <a:r>
            <a:rPr lang="en-US" sz="2800" dirty="0"/>
            <a:t>Total weekly income loss from egg sales due to mortality and culling: ₦910 Million</a:t>
          </a:r>
        </a:p>
      </dgm:t>
    </dgm:pt>
    <dgm:pt modelId="{225773EF-DF13-4FB3-B2A6-48177A637FC7}" type="parTrans" cxnId="{AEA3A837-84EF-4B0B-8EC7-472023A8C852}">
      <dgm:prSet/>
      <dgm:spPr/>
      <dgm:t>
        <a:bodyPr/>
        <a:lstStyle/>
        <a:p>
          <a:endParaRPr lang="en-US"/>
        </a:p>
      </dgm:t>
    </dgm:pt>
    <dgm:pt modelId="{C8D2CE75-FE43-4C37-8F78-6CEFA65D445D}" type="sibTrans" cxnId="{AEA3A837-84EF-4B0B-8EC7-472023A8C852}">
      <dgm:prSet/>
      <dgm:spPr/>
      <dgm:t>
        <a:bodyPr/>
        <a:lstStyle/>
        <a:p>
          <a:endParaRPr lang="en-US"/>
        </a:p>
      </dgm:t>
    </dgm:pt>
    <dgm:pt modelId="{0F3A7B98-7C8F-4E4A-96B3-13DD6E7981D9}">
      <dgm:prSet custT="1"/>
      <dgm:spPr/>
      <dgm:t>
        <a:bodyPr/>
        <a:lstStyle/>
        <a:p>
          <a:r>
            <a:rPr lang="en-US" sz="2800" dirty="0"/>
            <a:t>The monthly income loss from manure across the country is estimated at ₦9 Million </a:t>
          </a:r>
        </a:p>
      </dgm:t>
    </dgm:pt>
    <dgm:pt modelId="{F206011D-3B21-4883-9057-4547DC260400}" type="parTrans" cxnId="{5430F8F2-5A53-484F-9736-E258D1A4A115}">
      <dgm:prSet/>
      <dgm:spPr/>
      <dgm:t>
        <a:bodyPr/>
        <a:lstStyle/>
        <a:p>
          <a:endParaRPr lang="en-US"/>
        </a:p>
      </dgm:t>
    </dgm:pt>
    <dgm:pt modelId="{34BFF758-1D01-4753-BC28-ECCE9E5F5ABE}" type="sibTrans" cxnId="{5430F8F2-5A53-484F-9736-E258D1A4A115}">
      <dgm:prSet/>
      <dgm:spPr/>
      <dgm:t>
        <a:bodyPr/>
        <a:lstStyle/>
        <a:p>
          <a:endParaRPr lang="en-US"/>
        </a:p>
      </dgm:t>
    </dgm:pt>
    <dgm:pt modelId="{FA0FC474-1B84-40BF-9A05-70B2461FB339}">
      <dgm:prSet custT="1"/>
      <dgm:spPr/>
      <dgm:t>
        <a:bodyPr/>
        <a:lstStyle/>
        <a:p>
          <a:r>
            <a:rPr lang="en-US" sz="2800" dirty="0"/>
            <a:t>Impact</a:t>
          </a:r>
          <a:r>
            <a:rPr lang="en-US" sz="2800" baseline="0" dirty="0"/>
            <a:t> on livelihood: about 68% of farmers laid off workers</a:t>
          </a:r>
          <a:endParaRPr lang="en-US" sz="2800" dirty="0"/>
        </a:p>
      </dgm:t>
    </dgm:pt>
    <dgm:pt modelId="{15441310-F4E0-40FA-8CD7-A81363313E07}" type="parTrans" cxnId="{6ED647F0-830F-48C2-A489-C179E78A3F81}">
      <dgm:prSet/>
      <dgm:spPr/>
      <dgm:t>
        <a:bodyPr/>
        <a:lstStyle/>
        <a:p>
          <a:endParaRPr lang="en-US"/>
        </a:p>
      </dgm:t>
    </dgm:pt>
    <dgm:pt modelId="{2E8909C2-6506-41FE-BC73-AD116150F390}" type="sibTrans" cxnId="{6ED647F0-830F-48C2-A489-C179E78A3F81}">
      <dgm:prSet/>
      <dgm:spPr/>
      <dgm:t>
        <a:bodyPr/>
        <a:lstStyle/>
        <a:p>
          <a:endParaRPr lang="en-US"/>
        </a:p>
      </dgm:t>
    </dgm:pt>
    <dgm:pt modelId="{63E68FD9-6C92-43B4-89F5-15D12D54E057}" type="pres">
      <dgm:prSet presAssocID="{0F5F42C7-A17F-4B0F-8C64-E7A5E580A719}" presName="vert0" presStyleCnt="0">
        <dgm:presLayoutVars>
          <dgm:dir/>
          <dgm:animOne val="branch"/>
          <dgm:animLvl val="lvl"/>
        </dgm:presLayoutVars>
      </dgm:prSet>
      <dgm:spPr/>
    </dgm:pt>
    <dgm:pt modelId="{5EFD66E3-359F-475E-B8CA-B28BAB538FF1}" type="pres">
      <dgm:prSet presAssocID="{551D43EA-0510-46A6-B5B5-7EF3533C820F}" presName="thickLine" presStyleLbl="alignNode1" presStyleIdx="0" presStyleCnt="4"/>
      <dgm:spPr/>
    </dgm:pt>
    <dgm:pt modelId="{9B5409CD-804D-43EA-A0C1-AB1A00D9EF35}" type="pres">
      <dgm:prSet presAssocID="{551D43EA-0510-46A6-B5B5-7EF3533C820F}" presName="horz1" presStyleCnt="0"/>
      <dgm:spPr/>
    </dgm:pt>
    <dgm:pt modelId="{4E479650-A10A-4A39-9585-1404AC37A66B}" type="pres">
      <dgm:prSet presAssocID="{551D43EA-0510-46A6-B5B5-7EF3533C820F}" presName="tx1" presStyleLbl="revTx" presStyleIdx="0" presStyleCnt="4"/>
      <dgm:spPr/>
    </dgm:pt>
    <dgm:pt modelId="{DF9D3078-89FA-47A9-9E8E-8D6B85E921DA}" type="pres">
      <dgm:prSet presAssocID="{551D43EA-0510-46A6-B5B5-7EF3533C820F}" presName="vert1" presStyleCnt="0"/>
      <dgm:spPr/>
    </dgm:pt>
    <dgm:pt modelId="{4E7E4784-3657-4800-9754-250AC7337A3C}" type="pres">
      <dgm:prSet presAssocID="{D39F7050-E395-4A3F-8068-BBB593F56229}" presName="thickLine" presStyleLbl="alignNode1" presStyleIdx="1" presStyleCnt="4"/>
      <dgm:spPr/>
    </dgm:pt>
    <dgm:pt modelId="{05C65F2B-4E6F-487D-B14E-4B446BDD3C0C}" type="pres">
      <dgm:prSet presAssocID="{D39F7050-E395-4A3F-8068-BBB593F56229}" presName="horz1" presStyleCnt="0"/>
      <dgm:spPr/>
    </dgm:pt>
    <dgm:pt modelId="{670CAC11-2639-41B4-B40C-4DA6EB4F268E}" type="pres">
      <dgm:prSet presAssocID="{D39F7050-E395-4A3F-8068-BBB593F56229}" presName="tx1" presStyleLbl="revTx" presStyleIdx="1" presStyleCnt="4"/>
      <dgm:spPr/>
    </dgm:pt>
    <dgm:pt modelId="{BC34C31F-8EBC-4401-9AD4-9A24ACE91D79}" type="pres">
      <dgm:prSet presAssocID="{D39F7050-E395-4A3F-8068-BBB593F56229}" presName="vert1" presStyleCnt="0"/>
      <dgm:spPr/>
    </dgm:pt>
    <dgm:pt modelId="{B04CAFD8-E14E-43B0-97B3-26243229C7EA}" type="pres">
      <dgm:prSet presAssocID="{0F3A7B98-7C8F-4E4A-96B3-13DD6E7981D9}" presName="thickLine" presStyleLbl="alignNode1" presStyleIdx="2" presStyleCnt="4"/>
      <dgm:spPr/>
    </dgm:pt>
    <dgm:pt modelId="{177B8B57-19EE-4880-92DD-5779DC60E006}" type="pres">
      <dgm:prSet presAssocID="{0F3A7B98-7C8F-4E4A-96B3-13DD6E7981D9}" presName="horz1" presStyleCnt="0"/>
      <dgm:spPr/>
    </dgm:pt>
    <dgm:pt modelId="{BF712195-4EB0-4033-B11D-56FEDA031D99}" type="pres">
      <dgm:prSet presAssocID="{0F3A7B98-7C8F-4E4A-96B3-13DD6E7981D9}" presName="tx1" presStyleLbl="revTx" presStyleIdx="2" presStyleCnt="4"/>
      <dgm:spPr/>
    </dgm:pt>
    <dgm:pt modelId="{D88B8517-D18A-40C7-8303-7F2BABE5CF21}" type="pres">
      <dgm:prSet presAssocID="{0F3A7B98-7C8F-4E4A-96B3-13DD6E7981D9}" presName="vert1" presStyleCnt="0"/>
      <dgm:spPr/>
    </dgm:pt>
    <dgm:pt modelId="{C601D321-E2CE-42CE-9668-FB228ADEDD35}" type="pres">
      <dgm:prSet presAssocID="{FA0FC474-1B84-40BF-9A05-70B2461FB339}" presName="thickLine" presStyleLbl="alignNode1" presStyleIdx="3" presStyleCnt="4"/>
      <dgm:spPr/>
    </dgm:pt>
    <dgm:pt modelId="{D6A7DC66-9201-499B-A689-6C3F6BAFF5FA}" type="pres">
      <dgm:prSet presAssocID="{FA0FC474-1B84-40BF-9A05-70B2461FB339}" presName="horz1" presStyleCnt="0"/>
      <dgm:spPr/>
    </dgm:pt>
    <dgm:pt modelId="{B5EBD919-66A6-4F58-B788-9F90281712EB}" type="pres">
      <dgm:prSet presAssocID="{FA0FC474-1B84-40BF-9A05-70B2461FB339}" presName="tx1" presStyleLbl="revTx" presStyleIdx="3" presStyleCnt="4"/>
      <dgm:spPr/>
    </dgm:pt>
    <dgm:pt modelId="{0E9E1782-8F5F-4C54-B6BF-33089B0CFE13}" type="pres">
      <dgm:prSet presAssocID="{FA0FC474-1B84-40BF-9A05-70B2461FB339}" presName="vert1" presStyleCnt="0"/>
      <dgm:spPr/>
    </dgm:pt>
  </dgm:ptLst>
  <dgm:cxnLst>
    <dgm:cxn modelId="{E93B8E14-E546-4FBD-8D55-35DD4EFE670C}" type="presOf" srcId="{D39F7050-E395-4A3F-8068-BBB593F56229}" destId="{670CAC11-2639-41B4-B40C-4DA6EB4F268E}" srcOrd="0" destOrd="0" presId="urn:microsoft.com/office/officeart/2008/layout/LinedList"/>
    <dgm:cxn modelId="{E4491A22-8DA5-4F3C-8179-8C586C88FECD}" type="presOf" srcId="{551D43EA-0510-46A6-B5B5-7EF3533C820F}" destId="{4E479650-A10A-4A39-9585-1404AC37A66B}" srcOrd="0" destOrd="0" presId="urn:microsoft.com/office/officeart/2008/layout/LinedList"/>
    <dgm:cxn modelId="{E37EDD2A-9530-472B-96F3-F1CAF55266AF}" srcId="{0F5F42C7-A17F-4B0F-8C64-E7A5E580A719}" destId="{551D43EA-0510-46A6-B5B5-7EF3533C820F}" srcOrd="0" destOrd="0" parTransId="{894729E1-AA98-4576-9D42-501BB314EFD8}" sibTransId="{9421B35D-B664-4D2F-9AC8-7FF8A8EDD667}"/>
    <dgm:cxn modelId="{AEA3A837-84EF-4B0B-8EC7-472023A8C852}" srcId="{0F5F42C7-A17F-4B0F-8C64-E7A5E580A719}" destId="{D39F7050-E395-4A3F-8068-BBB593F56229}" srcOrd="1" destOrd="0" parTransId="{225773EF-DF13-4FB3-B2A6-48177A637FC7}" sibTransId="{C8D2CE75-FE43-4C37-8F78-6CEFA65D445D}"/>
    <dgm:cxn modelId="{F0262155-C4FD-4FFB-87EF-2945D328BDA9}" type="presOf" srcId="{0F3A7B98-7C8F-4E4A-96B3-13DD6E7981D9}" destId="{BF712195-4EB0-4033-B11D-56FEDA031D99}" srcOrd="0" destOrd="0" presId="urn:microsoft.com/office/officeart/2008/layout/LinedList"/>
    <dgm:cxn modelId="{9F0590E7-84B5-4A3A-9E2D-2F727271EEC4}" type="presOf" srcId="{0F5F42C7-A17F-4B0F-8C64-E7A5E580A719}" destId="{63E68FD9-6C92-43B4-89F5-15D12D54E057}" srcOrd="0" destOrd="0" presId="urn:microsoft.com/office/officeart/2008/layout/LinedList"/>
    <dgm:cxn modelId="{6ED647F0-830F-48C2-A489-C179E78A3F81}" srcId="{0F5F42C7-A17F-4B0F-8C64-E7A5E580A719}" destId="{FA0FC474-1B84-40BF-9A05-70B2461FB339}" srcOrd="3" destOrd="0" parTransId="{15441310-F4E0-40FA-8CD7-A81363313E07}" sibTransId="{2E8909C2-6506-41FE-BC73-AD116150F390}"/>
    <dgm:cxn modelId="{5430F8F2-5A53-484F-9736-E258D1A4A115}" srcId="{0F5F42C7-A17F-4B0F-8C64-E7A5E580A719}" destId="{0F3A7B98-7C8F-4E4A-96B3-13DD6E7981D9}" srcOrd="2" destOrd="0" parTransId="{F206011D-3B21-4883-9057-4547DC260400}" sibTransId="{34BFF758-1D01-4753-BC28-ECCE9E5F5ABE}"/>
    <dgm:cxn modelId="{569820F9-8E3D-4F74-9431-53288DA8108B}" type="presOf" srcId="{FA0FC474-1B84-40BF-9A05-70B2461FB339}" destId="{B5EBD919-66A6-4F58-B788-9F90281712EB}" srcOrd="0" destOrd="0" presId="urn:microsoft.com/office/officeart/2008/layout/LinedList"/>
    <dgm:cxn modelId="{C49F6098-4EB7-4FB2-954F-EF2DB21249AE}" type="presParOf" srcId="{63E68FD9-6C92-43B4-89F5-15D12D54E057}" destId="{5EFD66E3-359F-475E-B8CA-B28BAB538FF1}" srcOrd="0" destOrd="0" presId="urn:microsoft.com/office/officeart/2008/layout/LinedList"/>
    <dgm:cxn modelId="{DDD7C0FC-E177-4640-85CE-B907946770C8}" type="presParOf" srcId="{63E68FD9-6C92-43B4-89F5-15D12D54E057}" destId="{9B5409CD-804D-43EA-A0C1-AB1A00D9EF35}" srcOrd="1" destOrd="0" presId="urn:microsoft.com/office/officeart/2008/layout/LinedList"/>
    <dgm:cxn modelId="{C9B04194-D217-40B6-8E7E-E38023EAF21D}" type="presParOf" srcId="{9B5409CD-804D-43EA-A0C1-AB1A00D9EF35}" destId="{4E479650-A10A-4A39-9585-1404AC37A66B}" srcOrd="0" destOrd="0" presId="urn:microsoft.com/office/officeart/2008/layout/LinedList"/>
    <dgm:cxn modelId="{3ADFA911-7319-409A-B6DC-ED97F41932C4}" type="presParOf" srcId="{9B5409CD-804D-43EA-A0C1-AB1A00D9EF35}" destId="{DF9D3078-89FA-47A9-9E8E-8D6B85E921DA}" srcOrd="1" destOrd="0" presId="urn:microsoft.com/office/officeart/2008/layout/LinedList"/>
    <dgm:cxn modelId="{49F702B6-06D6-4286-8D05-2C4FF71EB572}" type="presParOf" srcId="{63E68FD9-6C92-43B4-89F5-15D12D54E057}" destId="{4E7E4784-3657-4800-9754-250AC7337A3C}" srcOrd="2" destOrd="0" presId="urn:microsoft.com/office/officeart/2008/layout/LinedList"/>
    <dgm:cxn modelId="{AD37E64F-FDFD-4DEF-99C9-0DABA25EC19F}" type="presParOf" srcId="{63E68FD9-6C92-43B4-89F5-15D12D54E057}" destId="{05C65F2B-4E6F-487D-B14E-4B446BDD3C0C}" srcOrd="3" destOrd="0" presId="urn:microsoft.com/office/officeart/2008/layout/LinedList"/>
    <dgm:cxn modelId="{EAA78590-E603-47C8-BC9A-602C3660454C}" type="presParOf" srcId="{05C65F2B-4E6F-487D-B14E-4B446BDD3C0C}" destId="{670CAC11-2639-41B4-B40C-4DA6EB4F268E}" srcOrd="0" destOrd="0" presId="urn:microsoft.com/office/officeart/2008/layout/LinedList"/>
    <dgm:cxn modelId="{5634AFD4-713F-4D2C-A516-7A4FDE593D67}" type="presParOf" srcId="{05C65F2B-4E6F-487D-B14E-4B446BDD3C0C}" destId="{BC34C31F-8EBC-4401-9AD4-9A24ACE91D79}" srcOrd="1" destOrd="0" presId="urn:microsoft.com/office/officeart/2008/layout/LinedList"/>
    <dgm:cxn modelId="{A922A0BD-958F-4F50-B2F4-3EE97115EC5C}" type="presParOf" srcId="{63E68FD9-6C92-43B4-89F5-15D12D54E057}" destId="{B04CAFD8-E14E-43B0-97B3-26243229C7EA}" srcOrd="4" destOrd="0" presId="urn:microsoft.com/office/officeart/2008/layout/LinedList"/>
    <dgm:cxn modelId="{61C5C4DA-3CD0-4B57-AE8A-65FB4B192D82}" type="presParOf" srcId="{63E68FD9-6C92-43B4-89F5-15D12D54E057}" destId="{177B8B57-19EE-4880-92DD-5779DC60E006}" srcOrd="5" destOrd="0" presId="urn:microsoft.com/office/officeart/2008/layout/LinedList"/>
    <dgm:cxn modelId="{B7D205F6-027F-4BF3-AC2B-0961A40655A7}" type="presParOf" srcId="{177B8B57-19EE-4880-92DD-5779DC60E006}" destId="{BF712195-4EB0-4033-B11D-56FEDA031D99}" srcOrd="0" destOrd="0" presId="urn:microsoft.com/office/officeart/2008/layout/LinedList"/>
    <dgm:cxn modelId="{47ED5D08-BD63-464B-BE8C-5CE5094074AC}" type="presParOf" srcId="{177B8B57-19EE-4880-92DD-5779DC60E006}" destId="{D88B8517-D18A-40C7-8303-7F2BABE5CF21}" srcOrd="1" destOrd="0" presId="urn:microsoft.com/office/officeart/2008/layout/LinedList"/>
    <dgm:cxn modelId="{851A066C-E6CC-4A79-8A41-2F70CFD69015}" type="presParOf" srcId="{63E68FD9-6C92-43B4-89F5-15D12D54E057}" destId="{C601D321-E2CE-42CE-9668-FB228ADEDD35}" srcOrd="6" destOrd="0" presId="urn:microsoft.com/office/officeart/2008/layout/LinedList"/>
    <dgm:cxn modelId="{3DF40708-01EC-4489-8C90-EDDCBFF6729B}" type="presParOf" srcId="{63E68FD9-6C92-43B4-89F5-15D12D54E057}" destId="{D6A7DC66-9201-499B-A689-6C3F6BAFF5FA}" srcOrd="7" destOrd="0" presId="urn:microsoft.com/office/officeart/2008/layout/LinedList"/>
    <dgm:cxn modelId="{43D91192-9950-49F3-A78A-14A9A6810B40}" type="presParOf" srcId="{D6A7DC66-9201-499B-A689-6C3F6BAFF5FA}" destId="{B5EBD919-66A6-4F58-B788-9F90281712EB}" srcOrd="0" destOrd="0" presId="urn:microsoft.com/office/officeart/2008/layout/LinedList"/>
    <dgm:cxn modelId="{90094915-B99D-41A0-8365-66F0162A0063}" type="presParOf" srcId="{D6A7DC66-9201-499B-A689-6C3F6BAFF5FA}" destId="{0E9E1782-8F5F-4C54-B6BF-33089B0CFE1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F5F42C7-A17F-4B0F-8C64-E7A5E580A719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51D43EA-0510-46A6-B5B5-7EF3533C820F}">
      <dgm:prSet/>
      <dgm:spPr/>
      <dgm:t>
        <a:bodyPr/>
        <a:lstStyle/>
        <a:p>
          <a:r>
            <a:rPr lang="en-GB" dirty="0"/>
            <a:t>Risk of Introduction (from neighbouring country):</a:t>
          </a:r>
        </a:p>
        <a:p>
          <a:r>
            <a:rPr lang="en-GB" dirty="0"/>
            <a:t>high to negligible - 2020</a:t>
          </a:r>
          <a:endParaRPr lang="en-US" dirty="0"/>
        </a:p>
      </dgm:t>
    </dgm:pt>
    <dgm:pt modelId="{894729E1-AA98-4576-9D42-501BB314EFD8}" type="parTrans" cxnId="{E37EDD2A-9530-472B-96F3-F1CAF55266AF}">
      <dgm:prSet/>
      <dgm:spPr/>
      <dgm:t>
        <a:bodyPr/>
        <a:lstStyle/>
        <a:p>
          <a:endParaRPr lang="en-US"/>
        </a:p>
      </dgm:t>
    </dgm:pt>
    <dgm:pt modelId="{9421B35D-B664-4D2F-9AC8-7FF8A8EDD667}" type="sibTrans" cxnId="{E37EDD2A-9530-472B-96F3-F1CAF55266AF}">
      <dgm:prSet/>
      <dgm:spPr/>
      <dgm:t>
        <a:bodyPr/>
        <a:lstStyle/>
        <a:p>
          <a:endParaRPr lang="en-US"/>
        </a:p>
      </dgm:t>
    </dgm:pt>
    <dgm:pt modelId="{D39F7050-E395-4A3F-8068-BBB593F56229}">
      <dgm:prSet/>
      <dgm:spPr/>
      <dgm:t>
        <a:bodyPr/>
        <a:lstStyle/>
        <a:p>
          <a:r>
            <a:rPr lang="en-GB" dirty="0"/>
            <a:t>Risk of spread:</a:t>
          </a:r>
        </a:p>
        <a:p>
          <a:r>
            <a:rPr lang="en-GB" dirty="0"/>
            <a:t>Negligible (low population of poultry)</a:t>
          </a:r>
          <a:endParaRPr lang="en-US" dirty="0"/>
        </a:p>
      </dgm:t>
    </dgm:pt>
    <dgm:pt modelId="{225773EF-DF13-4FB3-B2A6-48177A637FC7}" type="parTrans" cxnId="{AEA3A837-84EF-4B0B-8EC7-472023A8C852}">
      <dgm:prSet/>
      <dgm:spPr/>
      <dgm:t>
        <a:bodyPr/>
        <a:lstStyle/>
        <a:p>
          <a:endParaRPr lang="en-US"/>
        </a:p>
      </dgm:t>
    </dgm:pt>
    <dgm:pt modelId="{C8D2CE75-FE43-4C37-8F78-6CEFA65D445D}" type="sibTrans" cxnId="{AEA3A837-84EF-4B0B-8EC7-472023A8C852}">
      <dgm:prSet/>
      <dgm:spPr/>
      <dgm:t>
        <a:bodyPr/>
        <a:lstStyle/>
        <a:p>
          <a:endParaRPr lang="en-US"/>
        </a:p>
      </dgm:t>
    </dgm:pt>
    <dgm:pt modelId="{0F3A7B98-7C8F-4E4A-96B3-13DD6E7981D9}">
      <dgm:prSet/>
      <dgm:spPr/>
      <dgm:t>
        <a:bodyPr/>
        <a:lstStyle/>
        <a:p>
          <a:r>
            <a:rPr lang="en-GB" dirty="0"/>
            <a:t>Risk of occurrence:</a:t>
          </a:r>
        </a:p>
        <a:p>
          <a:r>
            <a:rPr lang="en-GB" dirty="0"/>
            <a:t>low (low poultry density and low border transaction) </a:t>
          </a:r>
          <a:endParaRPr lang="en-US" dirty="0"/>
        </a:p>
      </dgm:t>
    </dgm:pt>
    <dgm:pt modelId="{F206011D-3B21-4883-9057-4547DC260400}" type="parTrans" cxnId="{5430F8F2-5A53-484F-9736-E258D1A4A115}">
      <dgm:prSet/>
      <dgm:spPr/>
      <dgm:t>
        <a:bodyPr/>
        <a:lstStyle/>
        <a:p>
          <a:endParaRPr lang="en-US"/>
        </a:p>
      </dgm:t>
    </dgm:pt>
    <dgm:pt modelId="{34BFF758-1D01-4753-BC28-ECCE9E5F5ABE}" type="sibTrans" cxnId="{5430F8F2-5A53-484F-9736-E258D1A4A115}">
      <dgm:prSet/>
      <dgm:spPr/>
      <dgm:t>
        <a:bodyPr/>
        <a:lstStyle/>
        <a:p>
          <a:endParaRPr lang="en-US"/>
        </a:p>
      </dgm:t>
    </dgm:pt>
    <dgm:pt modelId="{FA0FC474-1B84-40BF-9A05-70B2461FB339}">
      <dgm:prSet/>
      <dgm:spPr/>
      <dgm:t>
        <a:bodyPr/>
        <a:lstStyle/>
        <a:p>
          <a:r>
            <a:rPr lang="en-GB" dirty="0"/>
            <a:t>Risk factors:</a:t>
          </a:r>
        </a:p>
        <a:p>
          <a:r>
            <a:rPr lang="en-GB" dirty="0"/>
            <a:t>Infected neighbouring countries, wetlands</a:t>
          </a:r>
        </a:p>
      </dgm:t>
    </dgm:pt>
    <dgm:pt modelId="{15441310-F4E0-40FA-8CD7-A81363313E07}" type="parTrans" cxnId="{6ED647F0-830F-48C2-A489-C179E78A3F81}">
      <dgm:prSet/>
      <dgm:spPr/>
      <dgm:t>
        <a:bodyPr/>
        <a:lstStyle/>
        <a:p>
          <a:endParaRPr lang="en-US"/>
        </a:p>
      </dgm:t>
    </dgm:pt>
    <dgm:pt modelId="{2E8909C2-6506-41FE-BC73-AD116150F390}" type="sibTrans" cxnId="{6ED647F0-830F-48C2-A489-C179E78A3F81}">
      <dgm:prSet/>
      <dgm:spPr/>
      <dgm:t>
        <a:bodyPr/>
        <a:lstStyle/>
        <a:p>
          <a:endParaRPr lang="en-US"/>
        </a:p>
      </dgm:t>
    </dgm:pt>
    <dgm:pt modelId="{63E68FD9-6C92-43B4-89F5-15D12D54E057}" type="pres">
      <dgm:prSet presAssocID="{0F5F42C7-A17F-4B0F-8C64-E7A5E580A719}" presName="vert0" presStyleCnt="0">
        <dgm:presLayoutVars>
          <dgm:dir/>
          <dgm:animOne val="branch"/>
          <dgm:animLvl val="lvl"/>
        </dgm:presLayoutVars>
      </dgm:prSet>
      <dgm:spPr/>
    </dgm:pt>
    <dgm:pt modelId="{5EFD66E3-359F-475E-B8CA-B28BAB538FF1}" type="pres">
      <dgm:prSet presAssocID="{551D43EA-0510-46A6-B5B5-7EF3533C820F}" presName="thickLine" presStyleLbl="alignNode1" presStyleIdx="0" presStyleCnt="4"/>
      <dgm:spPr/>
    </dgm:pt>
    <dgm:pt modelId="{9B5409CD-804D-43EA-A0C1-AB1A00D9EF35}" type="pres">
      <dgm:prSet presAssocID="{551D43EA-0510-46A6-B5B5-7EF3533C820F}" presName="horz1" presStyleCnt="0"/>
      <dgm:spPr/>
    </dgm:pt>
    <dgm:pt modelId="{4E479650-A10A-4A39-9585-1404AC37A66B}" type="pres">
      <dgm:prSet presAssocID="{551D43EA-0510-46A6-B5B5-7EF3533C820F}" presName="tx1" presStyleLbl="revTx" presStyleIdx="0" presStyleCnt="4"/>
      <dgm:spPr/>
    </dgm:pt>
    <dgm:pt modelId="{DF9D3078-89FA-47A9-9E8E-8D6B85E921DA}" type="pres">
      <dgm:prSet presAssocID="{551D43EA-0510-46A6-B5B5-7EF3533C820F}" presName="vert1" presStyleCnt="0"/>
      <dgm:spPr/>
    </dgm:pt>
    <dgm:pt modelId="{4E7E4784-3657-4800-9754-250AC7337A3C}" type="pres">
      <dgm:prSet presAssocID="{D39F7050-E395-4A3F-8068-BBB593F56229}" presName="thickLine" presStyleLbl="alignNode1" presStyleIdx="1" presStyleCnt="4"/>
      <dgm:spPr/>
    </dgm:pt>
    <dgm:pt modelId="{05C65F2B-4E6F-487D-B14E-4B446BDD3C0C}" type="pres">
      <dgm:prSet presAssocID="{D39F7050-E395-4A3F-8068-BBB593F56229}" presName="horz1" presStyleCnt="0"/>
      <dgm:spPr/>
    </dgm:pt>
    <dgm:pt modelId="{670CAC11-2639-41B4-B40C-4DA6EB4F268E}" type="pres">
      <dgm:prSet presAssocID="{D39F7050-E395-4A3F-8068-BBB593F56229}" presName="tx1" presStyleLbl="revTx" presStyleIdx="1" presStyleCnt="4"/>
      <dgm:spPr/>
    </dgm:pt>
    <dgm:pt modelId="{BC34C31F-8EBC-4401-9AD4-9A24ACE91D79}" type="pres">
      <dgm:prSet presAssocID="{D39F7050-E395-4A3F-8068-BBB593F56229}" presName="vert1" presStyleCnt="0"/>
      <dgm:spPr/>
    </dgm:pt>
    <dgm:pt modelId="{B04CAFD8-E14E-43B0-97B3-26243229C7EA}" type="pres">
      <dgm:prSet presAssocID="{0F3A7B98-7C8F-4E4A-96B3-13DD6E7981D9}" presName="thickLine" presStyleLbl="alignNode1" presStyleIdx="2" presStyleCnt="4"/>
      <dgm:spPr/>
    </dgm:pt>
    <dgm:pt modelId="{177B8B57-19EE-4880-92DD-5779DC60E006}" type="pres">
      <dgm:prSet presAssocID="{0F3A7B98-7C8F-4E4A-96B3-13DD6E7981D9}" presName="horz1" presStyleCnt="0"/>
      <dgm:spPr/>
    </dgm:pt>
    <dgm:pt modelId="{BF712195-4EB0-4033-B11D-56FEDA031D99}" type="pres">
      <dgm:prSet presAssocID="{0F3A7B98-7C8F-4E4A-96B3-13DD6E7981D9}" presName="tx1" presStyleLbl="revTx" presStyleIdx="2" presStyleCnt="4" custScaleY="97094"/>
      <dgm:spPr/>
    </dgm:pt>
    <dgm:pt modelId="{D88B8517-D18A-40C7-8303-7F2BABE5CF21}" type="pres">
      <dgm:prSet presAssocID="{0F3A7B98-7C8F-4E4A-96B3-13DD6E7981D9}" presName="vert1" presStyleCnt="0"/>
      <dgm:spPr/>
    </dgm:pt>
    <dgm:pt modelId="{C601D321-E2CE-42CE-9668-FB228ADEDD35}" type="pres">
      <dgm:prSet presAssocID="{FA0FC474-1B84-40BF-9A05-70B2461FB339}" presName="thickLine" presStyleLbl="alignNode1" presStyleIdx="3" presStyleCnt="4"/>
      <dgm:spPr/>
    </dgm:pt>
    <dgm:pt modelId="{D6A7DC66-9201-499B-A689-6C3F6BAFF5FA}" type="pres">
      <dgm:prSet presAssocID="{FA0FC474-1B84-40BF-9A05-70B2461FB339}" presName="horz1" presStyleCnt="0"/>
      <dgm:spPr/>
    </dgm:pt>
    <dgm:pt modelId="{B5EBD919-66A6-4F58-B788-9F90281712EB}" type="pres">
      <dgm:prSet presAssocID="{FA0FC474-1B84-40BF-9A05-70B2461FB339}" presName="tx1" presStyleLbl="revTx" presStyleIdx="3" presStyleCnt="4"/>
      <dgm:spPr/>
    </dgm:pt>
    <dgm:pt modelId="{0E9E1782-8F5F-4C54-B6BF-33089B0CFE13}" type="pres">
      <dgm:prSet presAssocID="{FA0FC474-1B84-40BF-9A05-70B2461FB339}" presName="vert1" presStyleCnt="0"/>
      <dgm:spPr/>
    </dgm:pt>
  </dgm:ptLst>
  <dgm:cxnLst>
    <dgm:cxn modelId="{E93B8E14-E546-4FBD-8D55-35DD4EFE670C}" type="presOf" srcId="{D39F7050-E395-4A3F-8068-BBB593F56229}" destId="{670CAC11-2639-41B4-B40C-4DA6EB4F268E}" srcOrd="0" destOrd="0" presId="urn:microsoft.com/office/officeart/2008/layout/LinedList"/>
    <dgm:cxn modelId="{E4491A22-8DA5-4F3C-8179-8C586C88FECD}" type="presOf" srcId="{551D43EA-0510-46A6-B5B5-7EF3533C820F}" destId="{4E479650-A10A-4A39-9585-1404AC37A66B}" srcOrd="0" destOrd="0" presId="urn:microsoft.com/office/officeart/2008/layout/LinedList"/>
    <dgm:cxn modelId="{E37EDD2A-9530-472B-96F3-F1CAF55266AF}" srcId="{0F5F42C7-A17F-4B0F-8C64-E7A5E580A719}" destId="{551D43EA-0510-46A6-B5B5-7EF3533C820F}" srcOrd="0" destOrd="0" parTransId="{894729E1-AA98-4576-9D42-501BB314EFD8}" sibTransId="{9421B35D-B664-4D2F-9AC8-7FF8A8EDD667}"/>
    <dgm:cxn modelId="{AEA3A837-84EF-4B0B-8EC7-472023A8C852}" srcId="{0F5F42C7-A17F-4B0F-8C64-E7A5E580A719}" destId="{D39F7050-E395-4A3F-8068-BBB593F56229}" srcOrd="1" destOrd="0" parTransId="{225773EF-DF13-4FB3-B2A6-48177A637FC7}" sibTransId="{C8D2CE75-FE43-4C37-8F78-6CEFA65D445D}"/>
    <dgm:cxn modelId="{F0262155-C4FD-4FFB-87EF-2945D328BDA9}" type="presOf" srcId="{0F3A7B98-7C8F-4E4A-96B3-13DD6E7981D9}" destId="{BF712195-4EB0-4033-B11D-56FEDA031D99}" srcOrd="0" destOrd="0" presId="urn:microsoft.com/office/officeart/2008/layout/LinedList"/>
    <dgm:cxn modelId="{9F0590E7-84B5-4A3A-9E2D-2F727271EEC4}" type="presOf" srcId="{0F5F42C7-A17F-4B0F-8C64-E7A5E580A719}" destId="{63E68FD9-6C92-43B4-89F5-15D12D54E057}" srcOrd="0" destOrd="0" presId="urn:microsoft.com/office/officeart/2008/layout/LinedList"/>
    <dgm:cxn modelId="{6ED647F0-830F-48C2-A489-C179E78A3F81}" srcId="{0F5F42C7-A17F-4B0F-8C64-E7A5E580A719}" destId="{FA0FC474-1B84-40BF-9A05-70B2461FB339}" srcOrd="3" destOrd="0" parTransId="{15441310-F4E0-40FA-8CD7-A81363313E07}" sibTransId="{2E8909C2-6506-41FE-BC73-AD116150F390}"/>
    <dgm:cxn modelId="{5430F8F2-5A53-484F-9736-E258D1A4A115}" srcId="{0F5F42C7-A17F-4B0F-8C64-E7A5E580A719}" destId="{0F3A7B98-7C8F-4E4A-96B3-13DD6E7981D9}" srcOrd="2" destOrd="0" parTransId="{F206011D-3B21-4883-9057-4547DC260400}" sibTransId="{34BFF758-1D01-4753-BC28-ECCE9E5F5ABE}"/>
    <dgm:cxn modelId="{569820F9-8E3D-4F74-9431-53288DA8108B}" type="presOf" srcId="{FA0FC474-1B84-40BF-9A05-70B2461FB339}" destId="{B5EBD919-66A6-4F58-B788-9F90281712EB}" srcOrd="0" destOrd="0" presId="urn:microsoft.com/office/officeart/2008/layout/LinedList"/>
    <dgm:cxn modelId="{C49F6098-4EB7-4FB2-954F-EF2DB21249AE}" type="presParOf" srcId="{63E68FD9-6C92-43B4-89F5-15D12D54E057}" destId="{5EFD66E3-359F-475E-B8CA-B28BAB538FF1}" srcOrd="0" destOrd="0" presId="urn:microsoft.com/office/officeart/2008/layout/LinedList"/>
    <dgm:cxn modelId="{DDD7C0FC-E177-4640-85CE-B907946770C8}" type="presParOf" srcId="{63E68FD9-6C92-43B4-89F5-15D12D54E057}" destId="{9B5409CD-804D-43EA-A0C1-AB1A00D9EF35}" srcOrd="1" destOrd="0" presId="urn:microsoft.com/office/officeart/2008/layout/LinedList"/>
    <dgm:cxn modelId="{C9B04194-D217-40B6-8E7E-E38023EAF21D}" type="presParOf" srcId="{9B5409CD-804D-43EA-A0C1-AB1A00D9EF35}" destId="{4E479650-A10A-4A39-9585-1404AC37A66B}" srcOrd="0" destOrd="0" presId="urn:microsoft.com/office/officeart/2008/layout/LinedList"/>
    <dgm:cxn modelId="{3ADFA911-7319-409A-B6DC-ED97F41932C4}" type="presParOf" srcId="{9B5409CD-804D-43EA-A0C1-AB1A00D9EF35}" destId="{DF9D3078-89FA-47A9-9E8E-8D6B85E921DA}" srcOrd="1" destOrd="0" presId="urn:microsoft.com/office/officeart/2008/layout/LinedList"/>
    <dgm:cxn modelId="{49F702B6-06D6-4286-8D05-2C4FF71EB572}" type="presParOf" srcId="{63E68FD9-6C92-43B4-89F5-15D12D54E057}" destId="{4E7E4784-3657-4800-9754-250AC7337A3C}" srcOrd="2" destOrd="0" presId="urn:microsoft.com/office/officeart/2008/layout/LinedList"/>
    <dgm:cxn modelId="{AD37E64F-FDFD-4DEF-99C9-0DABA25EC19F}" type="presParOf" srcId="{63E68FD9-6C92-43B4-89F5-15D12D54E057}" destId="{05C65F2B-4E6F-487D-B14E-4B446BDD3C0C}" srcOrd="3" destOrd="0" presId="urn:microsoft.com/office/officeart/2008/layout/LinedList"/>
    <dgm:cxn modelId="{EAA78590-E603-47C8-BC9A-602C3660454C}" type="presParOf" srcId="{05C65F2B-4E6F-487D-B14E-4B446BDD3C0C}" destId="{670CAC11-2639-41B4-B40C-4DA6EB4F268E}" srcOrd="0" destOrd="0" presId="urn:microsoft.com/office/officeart/2008/layout/LinedList"/>
    <dgm:cxn modelId="{5634AFD4-713F-4D2C-A516-7A4FDE593D67}" type="presParOf" srcId="{05C65F2B-4E6F-487D-B14E-4B446BDD3C0C}" destId="{BC34C31F-8EBC-4401-9AD4-9A24ACE91D79}" srcOrd="1" destOrd="0" presId="urn:microsoft.com/office/officeart/2008/layout/LinedList"/>
    <dgm:cxn modelId="{A922A0BD-958F-4F50-B2F4-3EE97115EC5C}" type="presParOf" srcId="{63E68FD9-6C92-43B4-89F5-15D12D54E057}" destId="{B04CAFD8-E14E-43B0-97B3-26243229C7EA}" srcOrd="4" destOrd="0" presId="urn:microsoft.com/office/officeart/2008/layout/LinedList"/>
    <dgm:cxn modelId="{61C5C4DA-3CD0-4B57-AE8A-65FB4B192D82}" type="presParOf" srcId="{63E68FD9-6C92-43B4-89F5-15D12D54E057}" destId="{177B8B57-19EE-4880-92DD-5779DC60E006}" srcOrd="5" destOrd="0" presId="urn:microsoft.com/office/officeart/2008/layout/LinedList"/>
    <dgm:cxn modelId="{B7D205F6-027F-4BF3-AC2B-0961A40655A7}" type="presParOf" srcId="{177B8B57-19EE-4880-92DD-5779DC60E006}" destId="{BF712195-4EB0-4033-B11D-56FEDA031D99}" srcOrd="0" destOrd="0" presId="urn:microsoft.com/office/officeart/2008/layout/LinedList"/>
    <dgm:cxn modelId="{47ED5D08-BD63-464B-BE8C-5CE5094074AC}" type="presParOf" srcId="{177B8B57-19EE-4880-92DD-5779DC60E006}" destId="{D88B8517-D18A-40C7-8303-7F2BABE5CF21}" srcOrd="1" destOrd="0" presId="urn:microsoft.com/office/officeart/2008/layout/LinedList"/>
    <dgm:cxn modelId="{851A066C-E6CC-4A79-8A41-2F70CFD69015}" type="presParOf" srcId="{63E68FD9-6C92-43B4-89F5-15D12D54E057}" destId="{C601D321-E2CE-42CE-9668-FB228ADEDD35}" srcOrd="6" destOrd="0" presId="urn:microsoft.com/office/officeart/2008/layout/LinedList"/>
    <dgm:cxn modelId="{3DF40708-01EC-4489-8C90-EDDCBFF6729B}" type="presParOf" srcId="{63E68FD9-6C92-43B4-89F5-15D12D54E057}" destId="{D6A7DC66-9201-499B-A689-6C3F6BAFF5FA}" srcOrd="7" destOrd="0" presId="urn:microsoft.com/office/officeart/2008/layout/LinedList"/>
    <dgm:cxn modelId="{43D91192-9950-49F3-A78A-14A9A6810B40}" type="presParOf" srcId="{D6A7DC66-9201-499B-A689-6C3F6BAFF5FA}" destId="{B5EBD919-66A6-4F58-B788-9F90281712EB}" srcOrd="0" destOrd="0" presId="urn:microsoft.com/office/officeart/2008/layout/LinedList"/>
    <dgm:cxn modelId="{90094915-B99D-41A0-8365-66F0162A0063}" type="presParOf" srcId="{D6A7DC66-9201-499B-A689-6C3F6BAFF5FA}" destId="{0E9E1782-8F5F-4C54-B6BF-33089B0CFE1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F5F42C7-A17F-4B0F-8C64-E7A5E580A719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51D43EA-0510-46A6-B5B5-7EF3533C820F}">
      <dgm:prSet/>
      <dgm:spPr/>
      <dgm:t>
        <a:bodyPr/>
        <a:lstStyle/>
        <a:p>
          <a:r>
            <a:rPr lang="en-GB" dirty="0"/>
            <a:t>Risk factors:</a:t>
          </a:r>
        </a:p>
        <a:p>
          <a:r>
            <a:rPr lang="en-GB" dirty="0"/>
            <a:t>Cross border trade in live birds and poultry products, fomites, presence of the virus in neighbouring countries </a:t>
          </a:r>
          <a:endParaRPr lang="en-US" dirty="0"/>
        </a:p>
      </dgm:t>
    </dgm:pt>
    <dgm:pt modelId="{894729E1-AA98-4576-9D42-501BB314EFD8}" type="parTrans" cxnId="{E37EDD2A-9530-472B-96F3-F1CAF55266AF}">
      <dgm:prSet/>
      <dgm:spPr/>
      <dgm:t>
        <a:bodyPr/>
        <a:lstStyle/>
        <a:p>
          <a:endParaRPr lang="en-US"/>
        </a:p>
      </dgm:t>
    </dgm:pt>
    <dgm:pt modelId="{9421B35D-B664-4D2F-9AC8-7FF8A8EDD667}" type="sibTrans" cxnId="{E37EDD2A-9530-472B-96F3-F1CAF55266AF}">
      <dgm:prSet/>
      <dgm:spPr/>
      <dgm:t>
        <a:bodyPr/>
        <a:lstStyle/>
        <a:p>
          <a:endParaRPr lang="en-US"/>
        </a:p>
      </dgm:t>
    </dgm:pt>
    <dgm:pt modelId="{D39F7050-E395-4A3F-8068-BBB593F56229}">
      <dgm:prSet/>
      <dgm:spPr/>
      <dgm:t>
        <a:bodyPr/>
        <a:lstStyle/>
        <a:p>
          <a:r>
            <a:rPr lang="en-GB" dirty="0"/>
            <a:t>Risk of introduction:</a:t>
          </a:r>
        </a:p>
      </dgm:t>
    </dgm:pt>
    <dgm:pt modelId="{225773EF-DF13-4FB3-B2A6-48177A637FC7}" type="parTrans" cxnId="{AEA3A837-84EF-4B0B-8EC7-472023A8C852}">
      <dgm:prSet/>
      <dgm:spPr/>
      <dgm:t>
        <a:bodyPr/>
        <a:lstStyle/>
        <a:p>
          <a:endParaRPr lang="en-US"/>
        </a:p>
      </dgm:t>
    </dgm:pt>
    <dgm:pt modelId="{C8D2CE75-FE43-4C37-8F78-6CEFA65D445D}" type="sibTrans" cxnId="{AEA3A837-84EF-4B0B-8EC7-472023A8C852}">
      <dgm:prSet/>
      <dgm:spPr/>
      <dgm:t>
        <a:bodyPr/>
        <a:lstStyle/>
        <a:p>
          <a:endParaRPr lang="en-US"/>
        </a:p>
      </dgm:t>
    </dgm:pt>
    <dgm:pt modelId="{0F3A7B98-7C8F-4E4A-96B3-13DD6E7981D9}">
      <dgm:prSet/>
      <dgm:spPr/>
      <dgm:t>
        <a:bodyPr/>
        <a:lstStyle/>
        <a:p>
          <a:r>
            <a:rPr lang="en-GB" dirty="0"/>
            <a:t>Risk of spread:</a:t>
          </a:r>
        </a:p>
        <a:p>
          <a:r>
            <a:rPr lang="en-GB" dirty="0"/>
            <a:t> </a:t>
          </a:r>
          <a:endParaRPr lang="en-US" dirty="0"/>
        </a:p>
      </dgm:t>
    </dgm:pt>
    <dgm:pt modelId="{F206011D-3B21-4883-9057-4547DC260400}" type="parTrans" cxnId="{5430F8F2-5A53-484F-9736-E258D1A4A115}">
      <dgm:prSet/>
      <dgm:spPr/>
      <dgm:t>
        <a:bodyPr/>
        <a:lstStyle/>
        <a:p>
          <a:endParaRPr lang="en-US"/>
        </a:p>
      </dgm:t>
    </dgm:pt>
    <dgm:pt modelId="{34BFF758-1D01-4753-BC28-ECCE9E5F5ABE}" type="sibTrans" cxnId="{5430F8F2-5A53-484F-9736-E258D1A4A115}">
      <dgm:prSet/>
      <dgm:spPr/>
      <dgm:t>
        <a:bodyPr/>
        <a:lstStyle/>
        <a:p>
          <a:endParaRPr lang="en-US"/>
        </a:p>
      </dgm:t>
    </dgm:pt>
    <dgm:pt modelId="{FA0FC474-1B84-40BF-9A05-70B2461FB339}">
      <dgm:prSet/>
      <dgm:spPr/>
      <dgm:t>
        <a:bodyPr/>
        <a:lstStyle/>
        <a:p>
          <a:endParaRPr lang="en-GB" dirty="0"/>
        </a:p>
      </dgm:t>
    </dgm:pt>
    <dgm:pt modelId="{15441310-F4E0-40FA-8CD7-A81363313E07}" type="parTrans" cxnId="{6ED647F0-830F-48C2-A489-C179E78A3F81}">
      <dgm:prSet/>
      <dgm:spPr/>
      <dgm:t>
        <a:bodyPr/>
        <a:lstStyle/>
        <a:p>
          <a:endParaRPr lang="en-US"/>
        </a:p>
      </dgm:t>
    </dgm:pt>
    <dgm:pt modelId="{2E8909C2-6506-41FE-BC73-AD116150F390}" type="sibTrans" cxnId="{6ED647F0-830F-48C2-A489-C179E78A3F81}">
      <dgm:prSet/>
      <dgm:spPr/>
      <dgm:t>
        <a:bodyPr/>
        <a:lstStyle/>
        <a:p>
          <a:endParaRPr lang="en-US"/>
        </a:p>
      </dgm:t>
    </dgm:pt>
    <dgm:pt modelId="{63E68FD9-6C92-43B4-89F5-15D12D54E057}" type="pres">
      <dgm:prSet presAssocID="{0F5F42C7-A17F-4B0F-8C64-E7A5E580A719}" presName="vert0" presStyleCnt="0">
        <dgm:presLayoutVars>
          <dgm:dir/>
          <dgm:animOne val="branch"/>
          <dgm:animLvl val="lvl"/>
        </dgm:presLayoutVars>
      </dgm:prSet>
      <dgm:spPr/>
    </dgm:pt>
    <dgm:pt modelId="{5EFD66E3-359F-475E-B8CA-B28BAB538FF1}" type="pres">
      <dgm:prSet presAssocID="{551D43EA-0510-46A6-B5B5-7EF3533C820F}" presName="thickLine" presStyleLbl="alignNode1" presStyleIdx="0" presStyleCnt="4"/>
      <dgm:spPr/>
    </dgm:pt>
    <dgm:pt modelId="{9B5409CD-804D-43EA-A0C1-AB1A00D9EF35}" type="pres">
      <dgm:prSet presAssocID="{551D43EA-0510-46A6-B5B5-7EF3533C820F}" presName="horz1" presStyleCnt="0"/>
      <dgm:spPr/>
    </dgm:pt>
    <dgm:pt modelId="{4E479650-A10A-4A39-9585-1404AC37A66B}" type="pres">
      <dgm:prSet presAssocID="{551D43EA-0510-46A6-B5B5-7EF3533C820F}" presName="tx1" presStyleLbl="revTx" presStyleIdx="0" presStyleCnt="4"/>
      <dgm:spPr/>
    </dgm:pt>
    <dgm:pt modelId="{DF9D3078-89FA-47A9-9E8E-8D6B85E921DA}" type="pres">
      <dgm:prSet presAssocID="{551D43EA-0510-46A6-B5B5-7EF3533C820F}" presName="vert1" presStyleCnt="0"/>
      <dgm:spPr/>
    </dgm:pt>
    <dgm:pt modelId="{4E7E4784-3657-4800-9754-250AC7337A3C}" type="pres">
      <dgm:prSet presAssocID="{D39F7050-E395-4A3F-8068-BBB593F56229}" presName="thickLine" presStyleLbl="alignNode1" presStyleIdx="1" presStyleCnt="4"/>
      <dgm:spPr/>
    </dgm:pt>
    <dgm:pt modelId="{05C65F2B-4E6F-487D-B14E-4B446BDD3C0C}" type="pres">
      <dgm:prSet presAssocID="{D39F7050-E395-4A3F-8068-BBB593F56229}" presName="horz1" presStyleCnt="0"/>
      <dgm:spPr/>
    </dgm:pt>
    <dgm:pt modelId="{670CAC11-2639-41B4-B40C-4DA6EB4F268E}" type="pres">
      <dgm:prSet presAssocID="{D39F7050-E395-4A3F-8068-BBB593F56229}" presName="tx1" presStyleLbl="revTx" presStyleIdx="1" presStyleCnt="4"/>
      <dgm:spPr/>
    </dgm:pt>
    <dgm:pt modelId="{BC34C31F-8EBC-4401-9AD4-9A24ACE91D79}" type="pres">
      <dgm:prSet presAssocID="{D39F7050-E395-4A3F-8068-BBB593F56229}" presName="vert1" presStyleCnt="0"/>
      <dgm:spPr/>
    </dgm:pt>
    <dgm:pt modelId="{B04CAFD8-E14E-43B0-97B3-26243229C7EA}" type="pres">
      <dgm:prSet presAssocID="{0F3A7B98-7C8F-4E4A-96B3-13DD6E7981D9}" presName="thickLine" presStyleLbl="alignNode1" presStyleIdx="2" presStyleCnt="4"/>
      <dgm:spPr/>
    </dgm:pt>
    <dgm:pt modelId="{177B8B57-19EE-4880-92DD-5779DC60E006}" type="pres">
      <dgm:prSet presAssocID="{0F3A7B98-7C8F-4E4A-96B3-13DD6E7981D9}" presName="horz1" presStyleCnt="0"/>
      <dgm:spPr/>
    </dgm:pt>
    <dgm:pt modelId="{BF712195-4EB0-4033-B11D-56FEDA031D99}" type="pres">
      <dgm:prSet presAssocID="{0F3A7B98-7C8F-4E4A-96B3-13DD6E7981D9}" presName="tx1" presStyleLbl="revTx" presStyleIdx="2" presStyleCnt="4" custScaleY="97094"/>
      <dgm:spPr/>
    </dgm:pt>
    <dgm:pt modelId="{D88B8517-D18A-40C7-8303-7F2BABE5CF21}" type="pres">
      <dgm:prSet presAssocID="{0F3A7B98-7C8F-4E4A-96B3-13DD6E7981D9}" presName="vert1" presStyleCnt="0"/>
      <dgm:spPr/>
    </dgm:pt>
    <dgm:pt modelId="{C601D321-E2CE-42CE-9668-FB228ADEDD35}" type="pres">
      <dgm:prSet presAssocID="{FA0FC474-1B84-40BF-9A05-70B2461FB339}" presName="thickLine" presStyleLbl="alignNode1" presStyleIdx="3" presStyleCnt="4"/>
      <dgm:spPr/>
    </dgm:pt>
    <dgm:pt modelId="{D6A7DC66-9201-499B-A689-6C3F6BAFF5FA}" type="pres">
      <dgm:prSet presAssocID="{FA0FC474-1B84-40BF-9A05-70B2461FB339}" presName="horz1" presStyleCnt="0"/>
      <dgm:spPr/>
    </dgm:pt>
    <dgm:pt modelId="{B5EBD919-66A6-4F58-B788-9F90281712EB}" type="pres">
      <dgm:prSet presAssocID="{FA0FC474-1B84-40BF-9A05-70B2461FB339}" presName="tx1" presStyleLbl="revTx" presStyleIdx="3" presStyleCnt="4"/>
      <dgm:spPr/>
    </dgm:pt>
    <dgm:pt modelId="{0E9E1782-8F5F-4C54-B6BF-33089B0CFE13}" type="pres">
      <dgm:prSet presAssocID="{FA0FC474-1B84-40BF-9A05-70B2461FB339}" presName="vert1" presStyleCnt="0"/>
      <dgm:spPr/>
    </dgm:pt>
  </dgm:ptLst>
  <dgm:cxnLst>
    <dgm:cxn modelId="{E93B8E14-E546-4FBD-8D55-35DD4EFE670C}" type="presOf" srcId="{D39F7050-E395-4A3F-8068-BBB593F56229}" destId="{670CAC11-2639-41B4-B40C-4DA6EB4F268E}" srcOrd="0" destOrd="0" presId="urn:microsoft.com/office/officeart/2008/layout/LinedList"/>
    <dgm:cxn modelId="{E4491A22-8DA5-4F3C-8179-8C586C88FECD}" type="presOf" srcId="{551D43EA-0510-46A6-B5B5-7EF3533C820F}" destId="{4E479650-A10A-4A39-9585-1404AC37A66B}" srcOrd="0" destOrd="0" presId="urn:microsoft.com/office/officeart/2008/layout/LinedList"/>
    <dgm:cxn modelId="{E37EDD2A-9530-472B-96F3-F1CAF55266AF}" srcId="{0F5F42C7-A17F-4B0F-8C64-E7A5E580A719}" destId="{551D43EA-0510-46A6-B5B5-7EF3533C820F}" srcOrd="0" destOrd="0" parTransId="{894729E1-AA98-4576-9D42-501BB314EFD8}" sibTransId="{9421B35D-B664-4D2F-9AC8-7FF8A8EDD667}"/>
    <dgm:cxn modelId="{AEA3A837-84EF-4B0B-8EC7-472023A8C852}" srcId="{0F5F42C7-A17F-4B0F-8C64-E7A5E580A719}" destId="{D39F7050-E395-4A3F-8068-BBB593F56229}" srcOrd="1" destOrd="0" parTransId="{225773EF-DF13-4FB3-B2A6-48177A637FC7}" sibTransId="{C8D2CE75-FE43-4C37-8F78-6CEFA65D445D}"/>
    <dgm:cxn modelId="{F0262155-C4FD-4FFB-87EF-2945D328BDA9}" type="presOf" srcId="{0F3A7B98-7C8F-4E4A-96B3-13DD6E7981D9}" destId="{BF712195-4EB0-4033-B11D-56FEDA031D99}" srcOrd="0" destOrd="0" presId="urn:microsoft.com/office/officeart/2008/layout/LinedList"/>
    <dgm:cxn modelId="{9F0590E7-84B5-4A3A-9E2D-2F727271EEC4}" type="presOf" srcId="{0F5F42C7-A17F-4B0F-8C64-E7A5E580A719}" destId="{63E68FD9-6C92-43B4-89F5-15D12D54E057}" srcOrd="0" destOrd="0" presId="urn:microsoft.com/office/officeart/2008/layout/LinedList"/>
    <dgm:cxn modelId="{6ED647F0-830F-48C2-A489-C179E78A3F81}" srcId="{0F5F42C7-A17F-4B0F-8C64-E7A5E580A719}" destId="{FA0FC474-1B84-40BF-9A05-70B2461FB339}" srcOrd="3" destOrd="0" parTransId="{15441310-F4E0-40FA-8CD7-A81363313E07}" sibTransId="{2E8909C2-6506-41FE-BC73-AD116150F390}"/>
    <dgm:cxn modelId="{5430F8F2-5A53-484F-9736-E258D1A4A115}" srcId="{0F5F42C7-A17F-4B0F-8C64-E7A5E580A719}" destId="{0F3A7B98-7C8F-4E4A-96B3-13DD6E7981D9}" srcOrd="2" destOrd="0" parTransId="{F206011D-3B21-4883-9057-4547DC260400}" sibTransId="{34BFF758-1D01-4753-BC28-ECCE9E5F5ABE}"/>
    <dgm:cxn modelId="{569820F9-8E3D-4F74-9431-53288DA8108B}" type="presOf" srcId="{FA0FC474-1B84-40BF-9A05-70B2461FB339}" destId="{B5EBD919-66A6-4F58-B788-9F90281712EB}" srcOrd="0" destOrd="0" presId="urn:microsoft.com/office/officeart/2008/layout/LinedList"/>
    <dgm:cxn modelId="{C49F6098-4EB7-4FB2-954F-EF2DB21249AE}" type="presParOf" srcId="{63E68FD9-6C92-43B4-89F5-15D12D54E057}" destId="{5EFD66E3-359F-475E-B8CA-B28BAB538FF1}" srcOrd="0" destOrd="0" presId="urn:microsoft.com/office/officeart/2008/layout/LinedList"/>
    <dgm:cxn modelId="{DDD7C0FC-E177-4640-85CE-B907946770C8}" type="presParOf" srcId="{63E68FD9-6C92-43B4-89F5-15D12D54E057}" destId="{9B5409CD-804D-43EA-A0C1-AB1A00D9EF35}" srcOrd="1" destOrd="0" presId="urn:microsoft.com/office/officeart/2008/layout/LinedList"/>
    <dgm:cxn modelId="{C9B04194-D217-40B6-8E7E-E38023EAF21D}" type="presParOf" srcId="{9B5409CD-804D-43EA-A0C1-AB1A00D9EF35}" destId="{4E479650-A10A-4A39-9585-1404AC37A66B}" srcOrd="0" destOrd="0" presId="urn:microsoft.com/office/officeart/2008/layout/LinedList"/>
    <dgm:cxn modelId="{3ADFA911-7319-409A-B6DC-ED97F41932C4}" type="presParOf" srcId="{9B5409CD-804D-43EA-A0C1-AB1A00D9EF35}" destId="{DF9D3078-89FA-47A9-9E8E-8D6B85E921DA}" srcOrd="1" destOrd="0" presId="urn:microsoft.com/office/officeart/2008/layout/LinedList"/>
    <dgm:cxn modelId="{49F702B6-06D6-4286-8D05-2C4FF71EB572}" type="presParOf" srcId="{63E68FD9-6C92-43B4-89F5-15D12D54E057}" destId="{4E7E4784-3657-4800-9754-250AC7337A3C}" srcOrd="2" destOrd="0" presId="urn:microsoft.com/office/officeart/2008/layout/LinedList"/>
    <dgm:cxn modelId="{AD37E64F-FDFD-4DEF-99C9-0DABA25EC19F}" type="presParOf" srcId="{63E68FD9-6C92-43B4-89F5-15D12D54E057}" destId="{05C65F2B-4E6F-487D-B14E-4B446BDD3C0C}" srcOrd="3" destOrd="0" presId="urn:microsoft.com/office/officeart/2008/layout/LinedList"/>
    <dgm:cxn modelId="{EAA78590-E603-47C8-BC9A-602C3660454C}" type="presParOf" srcId="{05C65F2B-4E6F-487D-B14E-4B446BDD3C0C}" destId="{670CAC11-2639-41B4-B40C-4DA6EB4F268E}" srcOrd="0" destOrd="0" presId="urn:microsoft.com/office/officeart/2008/layout/LinedList"/>
    <dgm:cxn modelId="{5634AFD4-713F-4D2C-A516-7A4FDE593D67}" type="presParOf" srcId="{05C65F2B-4E6F-487D-B14E-4B446BDD3C0C}" destId="{BC34C31F-8EBC-4401-9AD4-9A24ACE91D79}" srcOrd="1" destOrd="0" presId="urn:microsoft.com/office/officeart/2008/layout/LinedList"/>
    <dgm:cxn modelId="{A922A0BD-958F-4F50-B2F4-3EE97115EC5C}" type="presParOf" srcId="{63E68FD9-6C92-43B4-89F5-15D12D54E057}" destId="{B04CAFD8-E14E-43B0-97B3-26243229C7EA}" srcOrd="4" destOrd="0" presId="urn:microsoft.com/office/officeart/2008/layout/LinedList"/>
    <dgm:cxn modelId="{61C5C4DA-3CD0-4B57-AE8A-65FB4B192D82}" type="presParOf" srcId="{63E68FD9-6C92-43B4-89F5-15D12D54E057}" destId="{177B8B57-19EE-4880-92DD-5779DC60E006}" srcOrd="5" destOrd="0" presId="urn:microsoft.com/office/officeart/2008/layout/LinedList"/>
    <dgm:cxn modelId="{B7D205F6-027F-4BF3-AC2B-0961A40655A7}" type="presParOf" srcId="{177B8B57-19EE-4880-92DD-5779DC60E006}" destId="{BF712195-4EB0-4033-B11D-56FEDA031D99}" srcOrd="0" destOrd="0" presId="urn:microsoft.com/office/officeart/2008/layout/LinedList"/>
    <dgm:cxn modelId="{47ED5D08-BD63-464B-BE8C-5CE5094074AC}" type="presParOf" srcId="{177B8B57-19EE-4880-92DD-5779DC60E006}" destId="{D88B8517-D18A-40C7-8303-7F2BABE5CF21}" srcOrd="1" destOrd="0" presId="urn:microsoft.com/office/officeart/2008/layout/LinedList"/>
    <dgm:cxn modelId="{851A066C-E6CC-4A79-8A41-2F70CFD69015}" type="presParOf" srcId="{63E68FD9-6C92-43B4-89F5-15D12D54E057}" destId="{C601D321-E2CE-42CE-9668-FB228ADEDD35}" srcOrd="6" destOrd="0" presId="urn:microsoft.com/office/officeart/2008/layout/LinedList"/>
    <dgm:cxn modelId="{3DF40708-01EC-4489-8C90-EDDCBFF6729B}" type="presParOf" srcId="{63E68FD9-6C92-43B4-89F5-15D12D54E057}" destId="{D6A7DC66-9201-499B-A689-6C3F6BAFF5FA}" srcOrd="7" destOrd="0" presId="urn:microsoft.com/office/officeart/2008/layout/LinedList"/>
    <dgm:cxn modelId="{43D91192-9950-49F3-A78A-14A9A6810B40}" type="presParOf" srcId="{D6A7DC66-9201-499B-A689-6C3F6BAFF5FA}" destId="{B5EBD919-66A6-4F58-B788-9F90281712EB}" srcOrd="0" destOrd="0" presId="urn:microsoft.com/office/officeart/2008/layout/LinedList"/>
    <dgm:cxn modelId="{90094915-B99D-41A0-8365-66F0162A0063}" type="presParOf" srcId="{D6A7DC66-9201-499B-A689-6C3F6BAFF5FA}" destId="{0E9E1782-8F5F-4C54-B6BF-33089B0CFE1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13DCCC-ABF0-4B17-B30C-C351A043E68A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BB6846-AA1E-47DB-A81D-E16A65E950EE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HPAI Risk situation and Socioeconomic impact assessment in Nigeria</a:t>
          </a:r>
        </a:p>
      </dsp:txBody>
      <dsp:txXfrm>
        <a:off x="0" y="2703"/>
        <a:ext cx="6900512" cy="1843578"/>
      </dsp:txXfrm>
    </dsp:sp>
    <dsp:sp modelId="{1FD3FF18-7128-42C4-99E5-6F99B75BCB23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CB14BC-E96D-4866-AB8D-C75E404A93E2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HPAI Risk situation and Socioeconomic impact assessment in Liberia</a:t>
          </a:r>
        </a:p>
      </dsp:txBody>
      <dsp:txXfrm>
        <a:off x="0" y="1846281"/>
        <a:ext cx="6900512" cy="1843578"/>
      </dsp:txXfrm>
    </dsp:sp>
    <dsp:sp modelId="{F4BC1CB6-0CA0-4375-868C-C155D21C4D2C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4E84F-E362-45A0-BE13-80F22D9C6A06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HPAI Risk situation and Socioeconomic impact assessment in Ghana</a:t>
          </a:r>
        </a:p>
      </dsp:txBody>
      <dsp:txXfrm>
        <a:off x="0" y="3689859"/>
        <a:ext cx="6900512" cy="18435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FD66E3-359F-475E-B8CA-B28BAB538FF1}">
      <dsp:nvSpPr>
        <dsp:cNvPr id="0" name=""/>
        <dsp:cNvSpPr/>
      </dsp:nvSpPr>
      <dsp:spPr>
        <a:xfrm>
          <a:off x="0" y="1384"/>
          <a:ext cx="75886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79650-A10A-4A39-9585-1404AC37A66B}">
      <dsp:nvSpPr>
        <dsp:cNvPr id="0" name=""/>
        <dsp:cNvSpPr/>
      </dsp:nvSpPr>
      <dsp:spPr>
        <a:xfrm>
          <a:off x="0" y="1384"/>
          <a:ext cx="7588613" cy="1088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HPAI Status:</a:t>
          </a: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Ongoing</a:t>
          </a:r>
          <a:endParaRPr lang="en-US" sz="2600" kern="1200" dirty="0"/>
        </a:p>
      </dsp:txBody>
      <dsp:txXfrm>
        <a:off x="0" y="1384"/>
        <a:ext cx="7588613" cy="1088059"/>
      </dsp:txXfrm>
    </dsp:sp>
    <dsp:sp modelId="{4E7E4784-3657-4800-9754-250AC7337A3C}">
      <dsp:nvSpPr>
        <dsp:cNvPr id="0" name=""/>
        <dsp:cNvSpPr/>
      </dsp:nvSpPr>
      <dsp:spPr>
        <a:xfrm>
          <a:off x="0" y="1089443"/>
          <a:ext cx="75886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CAC11-2639-41B4-B40C-4DA6EB4F268E}">
      <dsp:nvSpPr>
        <dsp:cNvPr id="0" name=""/>
        <dsp:cNvSpPr/>
      </dsp:nvSpPr>
      <dsp:spPr>
        <a:xfrm>
          <a:off x="0" y="1089443"/>
          <a:ext cx="7588613" cy="1275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Risk of Introduction:</a:t>
          </a: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high to low </a:t>
          </a:r>
          <a:r>
            <a:rPr lang="en-GB" sz="2500" kern="1200" dirty="0"/>
            <a:t>{Niger, Benin VH, Cameroun-H </a:t>
          </a:r>
          <a:r>
            <a:rPr lang="en-GB" sz="2000" kern="1200" dirty="0"/>
            <a:t>(low </a:t>
          </a:r>
          <a:r>
            <a:rPr lang="en-GB" sz="2000" kern="1200" dirty="0" err="1"/>
            <a:t>LoU</a:t>
          </a:r>
          <a:r>
            <a:rPr lang="en-GB" sz="2000" kern="1200" dirty="0"/>
            <a:t>)</a:t>
          </a:r>
          <a:r>
            <a:rPr lang="en-GB" sz="2500" kern="1200" dirty="0"/>
            <a:t>, Chad low </a:t>
          </a:r>
          <a:r>
            <a:rPr lang="en-GB" sz="2000" kern="1200" dirty="0"/>
            <a:t>(high </a:t>
          </a:r>
          <a:r>
            <a:rPr lang="en-GB" sz="2000" kern="1200" dirty="0" err="1"/>
            <a:t>LoU</a:t>
          </a:r>
          <a:r>
            <a:rPr lang="en-GB" sz="2000" kern="1200" dirty="0"/>
            <a:t> Chad assessment)}</a:t>
          </a:r>
          <a:endParaRPr lang="en-US" sz="2000" kern="1200" dirty="0"/>
        </a:p>
      </dsp:txBody>
      <dsp:txXfrm>
        <a:off x="0" y="1089443"/>
        <a:ext cx="7588613" cy="1275146"/>
      </dsp:txXfrm>
    </dsp:sp>
    <dsp:sp modelId="{B04CAFD8-E14E-43B0-97B3-26243229C7EA}">
      <dsp:nvSpPr>
        <dsp:cNvPr id="0" name=""/>
        <dsp:cNvSpPr/>
      </dsp:nvSpPr>
      <dsp:spPr>
        <a:xfrm>
          <a:off x="0" y="2364589"/>
          <a:ext cx="75886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12195-4EB0-4033-B11D-56FEDA031D99}">
      <dsp:nvSpPr>
        <dsp:cNvPr id="0" name=""/>
        <dsp:cNvSpPr/>
      </dsp:nvSpPr>
      <dsp:spPr>
        <a:xfrm>
          <a:off x="0" y="2364589"/>
          <a:ext cx="7588613" cy="1304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Risk of spread:</a:t>
          </a: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Very high </a:t>
          </a:r>
          <a:r>
            <a:rPr lang="en-GB" sz="2300" kern="1200" dirty="0"/>
            <a:t>(28 states fell within VH/H, 32 out of 36 states + FCT already affected)</a:t>
          </a:r>
          <a:endParaRPr lang="en-US" sz="2300" kern="1200" dirty="0"/>
        </a:p>
      </dsp:txBody>
      <dsp:txXfrm>
        <a:off x="0" y="2364589"/>
        <a:ext cx="7588613" cy="1304574"/>
      </dsp:txXfrm>
    </dsp:sp>
    <dsp:sp modelId="{C601D321-E2CE-42CE-9668-FB228ADEDD35}">
      <dsp:nvSpPr>
        <dsp:cNvPr id="0" name=""/>
        <dsp:cNvSpPr/>
      </dsp:nvSpPr>
      <dsp:spPr>
        <a:xfrm>
          <a:off x="0" y="3669163"/>
          <a:ext cx="75886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BD919-66A6-4F58-B788-9F90281712EB}">
      <dsp:nvSpPr>
        <dsp:cNvPr id="0" name=""/>
        <dsp:cNvSpPr/>
      </dsp:nvSpPr>
      <dsp:spPr>
        <a:xfrm>
          <a:off x="0" y="3669163"/>
          <a:ext cx="7581202" cy="1865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Risk factors identified:</a:t>
          </a: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High poultry density, LBMs</a:t>
          </a:r>
          <a:r>
            <a:rPr lang="en-GB" sz="2000" kern="1200" dirty="0"/>
            <a:t>(Collection, Terminal, Distribution), </a:t>
          </a:r>
          <a:r>
            <a:rPr lang="en-GB" sz="2400" kern="1200" dirty="0"/>
            <a:t>Accessibility, use of unvalidated vaccine, density of wetlands, Backyard poultry</a:t>
          </a:r>
          <a:r>
            <a:rPr lang="en-GB" sz="2000" kern="1200" dirty="0"/>
            <a:t> (about 60% of the poultry farms in Nigeria)</a:t>
          </a:r>
          <a:endParaRPr lang="en-US" sz="2000" kern="1200" dirty="0"/>
        </a:p>
      </dsp:txBody>
      <dsp:txXfrm>
        <a:off x="0" y="3669163"/>
        <a:ext cx="7581202" cy="18655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FD66E3-359F-475E-B8CA-B28BAB538FF1}">
      <dsp:nvSpPr>
        <dsp:cNvPr id="0" name=""/>
        <dsp:cNvSpPr/>
      </dsp:nvSpPr>
      <dsp:spPr>
        <a:xfrm>
          <a:off x="0" y="2603"/>
          <a:ext cx="75886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79650-A10A-4A39-9585-1404AC37A66B}">
      <dsp:nvSpPr>
        <dsp:cNvPr id="0" name=""/>
        <dsp:cNvSpPr/>
      </dsp:nvSpPr>
      <dsp:spPr>
        <a:xfrm>
          <a:off x="0" y="2603"/>
          <a:ext cx="7588613" cy="13396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Collection Markets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More in the villages: sellers pick birds from backyards to the village markets</a:t>
          </a:r>
        </a:p>
      </dsp:txBody>
      <dsp:txXfrm>
        <a:off x="0" y="2603"/>
        <a:ext cx="7588613" cy="1339673"/>
      </dsp:txXfrm>
    </dsp:sp>
    <dsp:sp modelId="{4E7E4784-3657-4800-9754-250AC7337A3C}">
      <dsp:nvSpPr>
        <dsp:cNvPr id="0" name=""/>
        <dsp:cNvSpPr/>
      </dsp:nvSpPr>
      <dsp:spPr>
        <a:xfrm>
          <a:off x="0" y="1342276"/>
          <a:ext cx="75886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CAC11-2639-41B4-B40C-4DA6EB4F268E}">
      <dsp:nvSpPr>
        <dsp:cNvPr id="0" name=""/>
        <dsp:cNvSpPr/>
      </dsp:nvSpPr>
      <dsp:spPr>
        <a:xfrm>
          <a:off x="0" y="1342276"/>
          <a:ext cx="7588613" cy="1447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Distribution Markets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More in the LGA </a:t>
          </a:r>
          <a:r>
            <a:rPr lang="en-US" sz="2600" kern="1200" dirty="0" err="1"/>
            <a:t>hqrters</a:t>
          </a:r>
          <a:r>
            <a:rPr lang="en-US" sz="2600" kern="1200" dirty="0"/>
            <a:t> (collects from commercial farms, and collection markets)</a:t>
          </a:r>
          <a:endParaRPr lang="en-US" sz="2000" kern="1200" dirty="0"/>
        </a:p>
      </dsp:txBody>
      <dsp:txXfrm>
        <a:off x="0" y="1342276"/>
        <a:ext cx="7588613" cy="1447755"/>
      </dsp:txXfrm>
    </dsp:sp>
    <dsp:sp modelId="{B04CAFD8-E14E-43B0-97B3-26243229C7EA}">
      <dsp:nvSpPr>
        <dsp:cNvPr id="0" name=""/>
        <dsp:cNvSpPr/>
      </dsp:nvSpPr>
      <dsp:spPr>
        <a:xfrm>
          <a:off x="0" y="2790032"/>
          <a:ext cx="75886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12195-4EB0-4033-B11D-56FEDA031D99}">
      <dsp:nvSpPr>
        <dsp:cNvPr id="0" name=""/>
        <dsp:cNvSpPr/>
      </dsp:nvSpPr>
      <dsp:spPr>
        <a:xfrm>
          <a:off x="0" y="2790032"/>
          <a:ext cx="7588613" cy="1272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Terminal Markets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Buyers purchase and leave for consumption </a:t>
          </a:r>
          <a:endParaRPr lang="en-US" sz="2300" kern="1200" dirty="0"/>
        </a:p>
      </dsp:txBody>
      <dsp:txXfrm>
        <a:off x="0" y="2790032"/>
        <a:ext cx="7588613" cy="1272020"/>
      </dsp:txXfrm>
    </dsp:sp>
    <dsp:sp modelId="{C601D321-E2CE-42CE-9668-FB228ADEDD35}">
      <dsp:nvSpPr>
        <dsp:cNvPr id="0" name=""/>
        <dsp:cNvSpPr/>
      </dsp:nvSpPr>
      <dsp:spPr>
        <a:xfrm>
          <a:off x="0" y="4062052"/>
          <a:ext cx="75886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BD919-66A6-4F58-B788-9F90281712EB}">
      <dsp:nvSpPr>
        <dsp:cNvPr id="0" name=""/>
        <dsp:cNvSpPr/>
      </dsp:nvSpPr>
      <dsp:spPr>
        <a:xfrm>
          <a:off x="0" y="4062052"/>
          <a:ext cx="7588613" cy="1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Presence of all the three: </a:t>
          </a:r>
          <a:r>
            <a:rPr lang="en-US" sz="2800" kern="1200" dirty="0">
              <a:highlight>
                <a:srgbClr val="FFFF00"/>
              </a:highlight>
            </a:rPr>
            <a:t>4 (VH)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Collection and Distribution Markets = </a:t>
          </a:r>
          <a:r>
            <a:rPr lang="en-US" sz="2600" kern="1200" dirty="0">
              <a:highlight>
                <a:srgbClr val="FFFF00"/>
              </a:highlight>
            </a:rPr>
            <a:t>3 (H)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Terminal = 1 (low)</a:t>
          </a:r>
        </a:p>
      </dsp:txBody>
      <dsp:txXfrm>
        <a:off x="0" y="4062052"/>
        <a:ext cx="7588613" cy="14714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FD66E3-359F-475E-B8CA-B28BAB538FF1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79650-A10A-4A39-9585-1404AC37A66B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The total income foregone from bird sales due to mortality and culling of birds is estimated at ₦11.3 Billion</a:t>
          </a:r>
        </a:p>
      </dsp:txBody>
      <dsp:txXfrm>
        <a:off x="0" y="0"/>
        <a:ext cx="6900512" cy="1384035"/>
      </dsp:txXfrm>
    </dsp:sp>
    <dsp:sp modelId="{4E7E4784-3657-4800-9754-250AC7337A3C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CAC11-2639-41B4-B40C-4DA6EB4F268E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Total weekly income loss from egg sales due to mortality and culling: ₦910 Million</a:t>
          </a:r>
        </a:p>
      </dsp:txBody>
      <dsp:txXfrm>
        <a:off x="0" y="1384035"/>
        <a:ext cx="6900512" cy="1384035"/>
      </dsp:txXfrm>
    </dsp:sp>
    <dsp:sp modelId="{B04CAFD8-E14E-43B0-97B3-26243229C7EA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12195-4EB0-4033-B11D-56FEDA031D99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The monthly income loss from manure across the country is estimated at ₦9 Million </a:t>
          </a:r>
        </a:p>
      </dsp:txBody>
      <dsp:txXfrm>
        <a:off x="0" y="2768070"/>
        <a:ext cx="6900512" cy="1384035"/>
      </dsp:txXfrm>
    </dsp:sp>
    <dsp:sp modelId="{C601D321-E2CE-42CE-9668-FB228ADEDD35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BD919-66A6-4F58-B788-9F90281712EB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Impact</a:t>
          </a:r>
          <a:r>
            <a:rPr lang="en-US" sz="2800" kern="1200" baseline="0" dirty="0"/>
            <a:t> on livelihood: about 68% of farmers laid off workers</a:t>
          </a:r>
          <a:endParaRPr lang="en-US" sz="2800" kern="1200" dirty="0"/>
        </a:p>
      </dsp:txBody>
      <dsp:txXfrm>
        <a:off x="0" y="4152105"/>
        <a:ext cx="6900512" cy="13840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FD66E3-359F-475E-B8CA-B28BAB538FF1}">
      <dsp:nvSpPr>
        <dsp:cNvPr id="0" name=""/>
        <dsp:cNvSpPr/>
      </dsp:nvSpPr>
      <dsp:spPr>
        <a:xfrm>
          <a:off x="0" y="4008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79650-A10A-4A39-9585-1404AC37A66B}">
      <dsp:nvSpPr>
        <dsp:cNvPr id="0" name=""/>
        <dsp:cNvSpPr/>
      </dsp:nvSpPr>
      <dsp:spPr>
        <a:xfrm>
          <a:off x="0" y="4008"/>
          <a:ext cx="6900512" cy="1392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Risk of Introduction (from neighbouring country):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high to negligible - 2020</a:t>
          </a:r>
          <a:endParaRPr lang="en-US" sz="2400" kern="1200" dirty="0"/>
        </a:p>
      </dsp:txBody>
      <dsp:txXfrm>
        <a:off x="0" y="4008"/>
        <a:ext cx="6900512" cy="1392144"/>
      </dsp:txXfrm>
    </dsp:sp>
    <dsp:sp modelId="{4E7E4784-3657-4800-9754-250AC7337A3C}">
      <dsp:nvSpPr>
        <dsp:cNvPr id="0" name=""/>
        <dsp:cNvSpPr/>
      </dsp:nvSpPr>
      <dsp:spPr>
        <a:xfrm>
          <a:off x="0" y="139615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CAC11-2639-41B4-B40C-4DA6EB4F268E}">
      <dsp:nvSpPr>
        <dsp:cNvPr id="0" name=""/>
        <dsp:cNvSpPr/>
      </dsp:nvSpPr>
      <dsp:spPr>
        <a:xfrm>
          <a:off x="0" y="1396153"/>
          <a:ext cx="6900512" cy="1392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Risk of spread: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Negligible (low population of poultry)</a:t>
          </a:r>
          <a:endParaRPr lang="en-US" sz="2400" kern="1200" dirty="0"/>
        </a:p>
      </dsp:txBody>
      <dsp:txXfrm>
        <a:off x="0" y="1396153"/>
        <a:ext cx="6900512" cy="1392144"/>
      </dsp:txXfrm>
    </dsp:sp>
    <dsp:sp modelId="{B04CAFD8-E14E-43B0-97B3-26243229C7EA}">
      <dsp:nvSpPr>
        <dsp:cNvPr id="0" name=""/>
        <dsp:cNvSpPr/>
      </dsp:nvSpPr>
      <dsp:spPr>
        <a:xfrm>
          <a:off x="0" y="2788298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12195-4EB0-4033-B11D-56FEDA031D99}">
      <dsp:nvSpPr>
        <dsp:cNvPr id="0" name=""/>
        <dsp:cNvSpPr/>
      </dsp:nvSpPr>
      <dsp:spPr>
        <a:xfrm>
          <a:off x="0" y="2788298"/>
          <a:ext cx="6900512" cy="1351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Risk of occurrence: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low (low poultry density and low border transaction) </a:t>
          </a:r>
          <a:endParaRPr lang="en-US" sz="2400" kern="1200" dirty="0"/>
        </a:p>
      </dsp:txBody>
      <dsp:txXfrm>
        <a:off x="0" y="2788298"/>
        <a:ext cx="6900512" cy="1351689"/>
      </dsp:txXfrm>
    </dsp:sp>
    <dsp:sp modelId="{C601D321-E2CE-42CE-9668-FB228ADEDD35}">
      <dsp:nvSpPr>
        <dsp:cNvPr id="0" name=""/>
        <dsp:cNvSpPr/>
      </dsp:nvSpPr>
      <dsp:spPr>
        <a:xfrm>
          <a:off x="0" y="4139987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BD919-66A6-4F58-B788-9F90281712EB}">
      <dsp:nvSpPr>
        <dsp:cNvPr id="0" name=""/>
        <dsp:cNvSpPr/>
      </dsp:nvSpPr>
      <dsp:spPr>
        <a:xfrm>
          <a:off x="0" y="4139987"/>
          <a:ext cx="6900512" cy="1392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Risk factors: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Infected neighbouring countries, wetlands</a:t>
          </a:r>
        </a:p>
      </dsp:txBody>
      <dsp:txXfrm>
        <a:off x="0" y="4139987"/>
        <a:ext cx="6900512" cy="13921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FD66E3-359F-475E-B8CA-B28BAB538FF1}">
      <dsp:nvSpPr>
        <dsp:cNvPr id="0" name=""/>
        <dsp:cNvSpPr/>
      </dsp:nvSpPr>
      <dsp:spPr>
        <a:xfrm>
          <a:off x="0" y="4008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79650-A10A-4A39-9585-1404AC37A66B}">
      <dsp:nvSpPr>
        <dsp:cNvPr id="0" name=""/>
        <dsp:cNvSpPr/>
      </dsp:nvSpPr>
      <dsp:spPr>
        <a:xfrm>
          <a:off x="0" y="4008"/>
          <a:ext cx="6900512" cy="1392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Risk factors: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Cross border trade in live birds and poultry products, fomites, presence of the virus in neighbouring countries </a:t>
          </a:r>
          <a:endParaRPr lang="en-US" sz="2300" kern="1200" dirty="0"/>
        </a:p>
      </dsp:txBody>
      <dsp:txXfrm>
        <a:off x="0" y="4008"/>
        <a:ext cx="6900512" cy="1392144"/>
      </dsp:txXfrm>
    </dsp:sp>
    <dsp:sp modelId="{4E7E4784-3657-4800-9754-250AC7337A3C}">
      <dsp:nvSpPr>
        <dsp:cNvPr id="0" name=""/>
        <dsp:cNvSpPr/>
      </dsp:nvSpPr>
      <dsp:spPr>
        <a:xfrm>
          <a:off x="0" y="139615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CAC11-2639-41B4-B40C-4DA6EB4F268E}">
      <dsp:nvSpPr>
        <dsp:cNvPr id="0" name=""/>
        <dsp:cNvSpPr/>
      </dsp:nvSpPr>
      <dsp:spPr>
        <a:xfrm>
          <a:off x="0" y="1396153"/>
          <a:ext cx="6900512" cy="1392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Risk of introduction:</a:t>
          </a:r>
        </a:p>
      </dsp:txBody>
      <dsp:txXfrm>
        <a:off x="0" y="1396153"/>
        <a:ext cx="6900512" cy="1392144"/>
      </dsp:txXfrm>
    </dsp:sp>
    <dsp:sp modelId="{B04CAFD8-E14E-43B0-97B3-26243229C7EA}">
      <dsp:nvSpPr>
        <dsp:cNvPr id="0" name=""/>
        <dsp:cNvSpPr/>
      </dsp:nvSpPr>
      <dsp:spPr>
        <a:xfrm>
          <a:off x="0" y="2788298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12195-4EB0-4033-B11D-56FEDA031D99}">
      <dsp:nvSpPr>
        <dsp:cNvPr id="0" name=""/>
        <dsp:cNvSpPr/>
      </dsp:nvSpPr>
      <dsp:spPr>
        <a:xfrm>
          <a:off x="0" y="2788298"/>
          <a:ext cx="6900512" cy="1351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Risk of spread: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 </a:t>
          </a:r>
          <a:endParaRPr lang="en-US" sz="2300" kern="1200" dirty="0"/>
        </a:p>
      </dsp:txBody>
      <dsp:txXfrm>
        <a:off x="0" y="2788298"/>
        <a:ext cx="6900512" cy="1351689"/>
      </dsp:txXfrm>
    </dsp:sp>
    <dsp:sp modelId="{C601D321-E2CE-42CE-9668-FB228ADEDD35}">
      <dsp:nvSpPr>
        <dsp:cNvPr id="0" name=""/>
        <dsp:cNvSpPr/>
      </dsp:nvSpPr>
      <dsp:spPr>
        <a:xfrm>
          <a:off x="0" y="4139987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BD919-66A6-4F58-B788-9F90281712EB}">
      <dsp:nvSpPr>
        <dsp:cNvPr id="0" name=""/>
        <dsp:cNvSpPr/>
      </dsp:nvSpPr>
      <dsp:spPr>
        <a:xfrm>
          <a:off x="0" y="4139987"/>
          <a:ext cx="6900512" cy="1392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300" kern="1200" dirty="0"/>
        </a:p>
      </dsp:txBody>
      <dsp:txXfrm>
        <a:off x="0" y="4139987"/>
        <a:ext cx="6900512" cy="1392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3/28/23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C0DE3-16EA-9574-BBF4-6723F4DED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807478-38E6-6592-9EB4-B08C682E5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AF7A9-0A72-1DEC-A043-6A0F76034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87F2-B09D-48BE-BBF1-4D7B2B4884F8}" type="datetimeFigureOut">
              <a:rPr lang="en-NG" smtClean="0"/>
              <a:t>28/03/2023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08EA1-6753-2814-367F-F4B7300E4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F4D1D-C691-F5B8-3525-419DBC125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288D0-9090-45FF-80B7-D61CA86A039E}" type="slidenum">
              <a:rPr lang="en-NG" smtClean="0"/>
              <a:t>‹#›</a:t>
            </a:fld>
            <a:endParaRPr lang="en-N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029E4C-B21D-8FFB-8122-1A949863D3E5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9F0E185-20E9-133F-1D14-5A8BA23203B6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37BD0D25-050A-BA98-828F-186F193006C2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18184D38-AB86-BDDE-B695-3A989EE6899D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700EF98-6CC5-1EEE-7938-4F574AF9D1C6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775DD249-0298-A93F-EA0A-763F1AA65599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3FA122AA-08B0-B347-133F-015F1D739E6B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4" name="Freeform 21">
            <a:extLst>
              <a:ext uri="{FF2B5EF4-FFF2-40B4-BE49-F238E27FC236}">
                <a16:creationId xmlns:a16="http://schemas.microsoft.com/office/drawing/2014/main" id="{71F4E3D7-7A4B-2ECE-7447-A7FBC20F7EA4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27">
            <a:extLst>
              <a:ext uri="{FF2B5EF4-FFF2-40B4-BE49-F238E27FC236}">
                <a16:creationId xmlns:a16="http://schemas.microsoft.com/office/drawing/2014/main" id="{EAAA8CB7-BA07-4503-0551-793571630FE7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049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4E012-7990-926A-EC32-CB264C51C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985B9-2A09-FADD-72B2-C759C29AF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97E32-BCBB-BE3E-E059-15F855B41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C8446-696E-6942-B6C8-CC9CAD0B34E0}" type="datetime1">
              <a:rPr lang="en-US" smtClean="0"/>
              <a:pPr/>
              <a:t>3/28/23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47FD0-4F27-A1DE-8620-1ADBA2C04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A8132-B794-037C-9375-C52CD2D0D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2C19C30B-7F9A-33BC-8E35-8D5E2BC8290D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A5BF8E23-77A7-36D3-FFB8-FBA37BF5DDE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86F0212B-E271-2867-00E1-81E43C6222F4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1C3C211-DA7F-4802-37ED-94D3215F78A2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5FD208CD-46C0-A4A0-30A1-6C7A4CEAEDE0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EA2677A-016E-CC8D-C749-31D9DFC65380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05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9A3A0-69C8-24C2-D527-612821779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A4B0BE-9333-6A5B-2387-40E879768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71D1C-4028-B890-4761-3B7C258B8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92931-05C6-8543-8B6E-A8BD29BD5C2B}" type="datetime1">
              <a:rPr lang="en-US" smtClean="0"/>
              <a:pPr/>
              <a:t>3/28/23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1B3F6-C9AC-E7EB-8C91-74BC5BAA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0F2A8-2A71-7315-1F86-062690FDF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67FCB0-D0D1-7330-45A3-AA615F26327F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D3ABE9CC-1619-A4A4-D532-E2E593596EA1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ED860F51-540B-C47E-4E62-70FCB40C0B3F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 14">
            <a:extLst>
              <a:ext uri="{FF2B5EF4-FFF2-40B4-BE49-F238E27FC236}">
                <a16:creationId xmlns:a16="http://schemas.microsoft.com/office/drawing/2014/main" id="{7BAE6D6A-C91F-CECC-1655-67DEFCDD9DAD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176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BE6CA-BCBF-5FF3-2007-D092164D8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E04BC-5348-F329-06A4-A8DED5B43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D4ED79-F4F5-EABE-1548-B2B990060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F30BEC-3AE5-C685-9CB2-84DBF2975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DF68-3089-814D-8A14-C651FE91885E}" type="datetime1">
              <a:rPr lang="en-US" smtClean="0"/>
              <a:pPr/>
              <a:t>3/28/23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31B68F-C711-2578-67F1-396DA6B29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70011-233B-539B-72CF-45E0391BE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59447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26E49-8C31-95C3-EBC5-38FA97467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0831C5-4430-FD7A-242C-3C36F2F2C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B91E57-B271-4349-F4FF-5E31313214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1E2B3A-E993-FCD2-B480-34FB46E7D9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294688-5C6E-E5F5-C223-EDDE177DA7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4876FC-30DA-EEFA-A240-D58EA8A52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DF68-3089-814D-8A14-C651FE91885E}" type="datetime1">
              <a:rPr lang="en-US" smtClean="0"/>
              <a:pPr/>
              <a:t>3/28/23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3A145F-1FDA-9036-4F8E-B4BB45031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F08537-7D67-D392-1EE7-B7346ECA4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288449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EDEDB-2517-EF7F-5C34-A291C7A4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DD9BD5-84D9-8124-85EA-8017736A7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DF68-3089-814D-8A14-C651FE91885E}" type="datetime1">
              <a:rPr lang="en-US" smtClean="0"/>
              <a:pPr/>
              <a:t>3/28/23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DFF3D8-1235-E5C6-9FD9-03027EC1D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E25CD8-FB6F-305C-7AB0-3A2A823B8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981880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1E1074-B6A6-7537-7135-5762AB658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DF68-3089-814D-8A14-C651FE91885E}" type="datetime1">
              <a:rPr lang="en-US" smtClean="0"/>
              <a:pPr/>
              <a:t>3/28/23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442FEF-2787-B5AA-2475-7B0E93C44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A6303F-93DC-1B24-DE02-0E04539E4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854365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BCE0D-04C8-621D-4DAA-A4831153E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FFE7A-3E79-13BD-9AAE-54A178E29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2E692-5E31-BAF9-131D-D75CBA04C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4C4EE-A145-53D1-00D9-A80A614BA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DF68-3089-814D-8A14-C651FE91885E}" type="datetime1">
              <a:rPr lang="en-US" smtClean="0"/>
              <a:pPr/>
              <a:t>3/28/23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11727E-DC56-EDF1-38F6-85AEEE53E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5B44B-B5E2-2734-38E4-9B53B12C4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473871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E75EC-164A-864F-FC85-CBC0DC124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FF39EB-C86E-4CEF-4243-9DA52D10FA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68348-9896-61E1-5BE1-A713BC1D7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65BC6-154D-7732-582A-8FCC8CCDA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DF68-3089-814D-8A14-C651FE91885E}" type="datetime1">
              <a:rPr lang="en-US" smtClean="0"/>
              <a:pPr/>
              <a:t>3/28/23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65EBB6-5313-A998-CC39-E2FE479D9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20AD72-3476-33DC-1610-43F1C86A5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2210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01177-F7C4-C435-5636-304E121A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46D42D-95B5-CC88-FC17-99E1C93E02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99E9B-B614-3960-833E-2B4E38D47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DF68-3089-814D-8A14-C651FE91885E}" type="datetime1">
              <a:rPr lang="en-US" smtClean="0"/>
              <a:pPr/>
              <a:t>3/28/23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3D73B-ABFF-7EA3-E940-CA414B242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4140A-97CE-B3B4-720F-FFA731F6F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39763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BEAE33-57A1-46EF-2D10-36D162B32C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D0FC0D-9612-8F76-1A0A-650A5AE2B1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1058E-4273-7203-44E0-2B65E4B65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DF68-3089-814D-8A14-C651FE91885E}" type="datetime1">
              <a:rPr lang="en-US" smtClean="0"/>
              <a:pPr/>
              <a:t>3/28/23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135FE-6F04-3B66-E9FB-5EFA75C02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0DDC-855F-CC20-B07B-6FFBA03C4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791856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F5592931-05C6-8543-8B6E-A8BD29BD5C2B}" type="datetime1">
              <a:rPr lang="en-US" smtClean="0"/>
              <a:pPr/>
              <a:t>3/28/23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7C9D58-8D0A-8D12-FA8F-E303C8D84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4B0D1-1EAD-ECE6-80CD-3F22B9FCE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BE94E-88C2-EEF9-A2B6-475D4506BE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2DF68-3089-814D-8A14-C651FE91885E}" type="datetime1">
              <a:rPr lang="en-US" smtClean="0"/>
              <a:pPr/>
              <a:t>3/28/23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A5E24-5B5B-0EAA-E7AA-E7664FB214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46129-24C1-84CA-25FE-7F6451AAA9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501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51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02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7" name="Freeform: Shape 103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8" name="Freeform: Shape 103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0" name="Isosceles Triangle 103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Isosceles Triangle 104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1772395"/>
            <a:ext cx="10529414" cy="2063478"/>
          </a:xfrm>
        </p:spPr>
        <p:txBody>
          <a:bodyPr>
            <a:noAutofit/>
          </a:bodyPr>
          <a:lstStyle/>
          <a:p>
            <a:pPr defTabSz="795528">
              <a:lnSpc>
                <a:spcPct val="115000"/>
              </a:lnSpc>
              <a:spcBef>
                <a:spcPts val="1044"/>
              </a:spcBef>
              <a:spcAft>
                <a:spcPts val="870"/>
              </a:spcAft>
            </a:pPr>
            <a:r>
              <a:rPr lang="en-US" sz="4500" dirty="0">
                <a:effectLst/>
                <a:latin typeface="Congenial Black" panose="02000503040000020004" pitchFamily="2" charset="0"/>
                <a:cs typeface="Arial" panose="020B0604020202020204" pitchFamily="34" charset="0"/>
              </a:rPr>
              <a:t>HPAI Risk Situation and the Socioeconomic Impacts on the Poultry Sector, Nigeria, Ghana, Liberia</a:t>
            </a:r>
            <a:endParaRPr lang="en-NG" sz="4500" dirty="0">
              <a:effectLst/>
              <a:latin typeface="Congenial Black" panose="0200050304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293" y="4804654"/>
            <a:ext cx="8845762" cy="1568670"/>
          </a:xfrm>
        </p:spPr>
        <p:txBody>
          <a:bodyPr>
            <a:normAutofit/>
          </a:bodyPr>
          <a:lstStyle/>
          <a:p>
            <a:pPr defTabSz="795528">
              <a:spcBef>
                <a:spcPts val="870"/>
              </a:spcBef>
            </a:pPr>
            <a:r>
              <a:rPr lang="en-US" sz="2088" b="1" dirty="0"/>
              <a:t>Presented </a:t>
            </a:r>
            <a:r>
              <a:rPr lang="en-US" sz="2088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</a:p>
          <a:p>
            <a:pPr defTabSz="795528">
              <a:spcBef>
                <a:spcPts val="870"/>
              </a:spcBef>
            </a:pPr>
            <a:endParaRPr lang="en-US" sz="1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795528">
              <a:spcBef>
                <a:spcPts val="870"/>
              </a:spcBef>
            </a:pPr>
            <a:r>
              <a:rPr lang="en-US" sz="3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Olasoju</a:t>
            </a:r>
            <a:r>
              <a:rPr lang="en-US" sz="3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Taiwo I.M</a:t>
            </a:r>
          </a:p>
          <a:p>
            <a:pPr algn="ctr"/>
            <a:r>
              <a:rPr lang="en-US" b="1" dirty="0"/>
              <a:t>08034917865, 7taiwo@gmail.com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BB6508-96B4-979E-B144-CCABF22FE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dirty="0"/>
              <a:t>OUTLINE</a:t>
            </a:r>
            <a:endParaRPr lang="en-NG" dirty="0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66882-AB52-2340-05E5-2ACB81CC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D9C8446-696E-6942-B6C8-CC9CAD0B34E0}" type="datetime1">
              <a:rPr lang="en-US" smtClean="0"/>
              <a:pPr>
                <a:spcAft>
                  <a:spcPts val="600"/>
                </a:spcAft>
              </a:pPr>
              <a:t>3/28/23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D40D4-39BA-7D47-EE11-D6F9132DD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B953D-8FB1-AB21-3F4F-E749FF974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6605540E-1FB9-BF3E-81DF-5B793A9EB4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4588187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4682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A63E05-A94F-DDFB-3198-67C2ABF4E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068" y="640822"/>
            <a:ext cx="3418659" cy="1810277"/>
          </a:xfrm>
        </p:spPr>
        <p:txBody>
          <a:bodyPr anchor="ctr">
            <a:normAutofit/>
          </a:bodyPr>
          <a:lstStyle/>
          <a:p>
            <a:r>
              <a:rPr lang="en-GB" sz="5400" dirty="0"/>
              <a:t>NIGERIA:</a:t>
            </a:r>
            <a:br>
              <a:rPr lang="en-GB" sz="5400" dirty="0"/>
            </a:br>
            <a:r>
              <a:rPr lang="en-GB" sz="5400" dirty="0"/>
              <a:t>Risk factors</a:t>
            </a:r>
            <a:endParaRPr lang="en-NG" sz="5400" dirty="0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9A94F-5998-83B0-743E-83CF464DC1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D9C8446-696E-6942-B6C8-CC9CAD0B34E0}" type="datetime1">
              <a:rPr lang="en-US" smtClean="0"/>
              <a:pPr>
                <a:spcAft>
                  <a:spcPts val="600"/>
                </a:spcAft>
              </a:pPr>
              <a:t>3/28/23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95F98-2680-19F4-0CA9-320176D4F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7430C-AAD1-A2D1-EE9C-996D4C3A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DFA3BEE3-4494-10D8-91C1-CEA96EAA07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4578407"/>
              </p:ext>
            </p:extLst>
          </p:nvPr>
        </p:nvGraphicFramePr>
        <p:xfrm>
          <a:off x="4396557" y="640822"/>
          <a:ext cx="7588613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3AEA88E-AFE8-5878-2563-B6337FD8F0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709862"/>
            <a:ext cx="4268542" cy="346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58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BB6508-96B4-979E-B144-CCABF22FE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dirty="0"/>
              <a:t>RISK FACTORS</a:t>
            </a:r>
            <a:br>
              <a:rPr lang="en-GB" dirty="0"/>
            </a:br>
            <a:r>
              <a:rPr lang="en-GB" dirty="0"/>
              <a:t>(CONT’D)</a:t>
            </a:r>
            <a:endParaRPr lang="en-NG" dirty="0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66882-AB52-2340-05E5-2ACB81CC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D9C8446-696E-6942-B6C8-CC9CAD0B34E0}" type="datetime1">
              <a:rPr lang="en-US" smtClean="0"/>
              <a:pPr>
                <a:spcAft>
                  <a:spcPts val="600"/>
                </a:spcAft>
              </a:pPr>
              <a:t>3/28/23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D40D4-39BA-7D47-EE11-D6F9132DD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B953D-8FB1-AB21-3F4F-E749FF974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6C45C9-7504-077A-E7D2-FC2C9A791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345" y="1524000"/>
            <a:ext cx="7249280" cy="382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99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EEF641-E5D8-C2FC-F85A-8A9BB12B3C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562DF68-3089-814D-8A14-C651FE91885E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3/28/23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C86C57-6761-FADA-7FD7-A6F5CF504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EBB86-81A6-68C6-BD60-10F11144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CF74D2-A157-AC6D-0DEF-8CDB0C794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141188"/>
            <a:ext cx="5965371" cy="55802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1CB9AA-EAC4-EC96-C341-B40DADD49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105" y="1404257"/>
            <a:ext cx="5836266" cy="522040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84F9937-AB74-D9BA-93D8-0347ECD7D346}"/>
              </a:ext>
            </a:extLst>
          </p:cNvPr>
          <p:cNvSpPr txBox="1">
            <a:spLocks/>
          </p:cNvSpPr>
          <p:nvPr/>
        </p:nvSpPr>
        <p:spPr>
          <a:xfrm>
            <a:off x="162741" y="0"/>
            <a:ext cx="3418659" cy="18555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RISK OF SPREAD</a:t>
            </a:r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3235948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12" y="46665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500" dirty="0"/>
              <a:t>RISK OF SPREA: Social network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F62F-2B19-4671-8EB6-F283F2F0FA2E}" type="datetime1">
              <a:rPr lang="en-US" smtClean="0"/>
              <a:pPr/>
              <a:t>3/28/23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AFE259-942E-953C-CBE9-4E9E3222D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941" y="1145742"/>
            <a:ext cx="6675410" cy="5344392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5AEC6-F38A-FC0B-63FF-76260E9836DD}"/>
              </a:ext>
            </a:extLst>
          </p:cNvPr>
          <p:cNvSpPr txBox="1">
            <a:spLocks/>
          </p:cNvSpPr>
          <p:nvPr/>
        </p:nvSpPr>
        <p:spPr>
          <a:xfrm>
            <a:off x="6146885" y="5325435"/>
            <a:ext cx="3541395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2600" dirty="0"/>
              <a:t>South west with highest flow/conc of points</a:t>
            </a:r>
          </a:p>
        </p:txBody>
      </p:sp>
    </p:spTree>
    <p:extLst>
      <p:ext uri="{BB962C8B-B14F-4D97-AF65-F5344CB8AC3E}">
        <p14:creationId xmlns:p14="http://schemas.microsoft.com/office/powerpoint/2010/main" val="2236395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A63E05-A94F-DDFB-3198-67C2ABF4E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798" y="1618723"/>
            <a:ext cx="3418659" cy="1810277"/>
          </a:xfrm>
        </p:spPr>
        <p:txBody>
          <a:bodyPr anchor="ctr">
            <a:normAutofit/>
          </a:bodyPr>
          <a:lstStyle/>
          <a:p>
            <a:r>
              <a:rPr lang="en-GB" sz="5400" dirty="0"/>
              <a:t>LIVE BIRD MARKETS</a:t>
            </a:r>
            <a:endParaRPr lang="en-NG" sz="5400" dirty="0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9A94F-5998-83B0-743E-83CF464DC1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D9C8446-696E-6942-B6C8-CC9CAD0B34E0}" type="datetime1">
              <a:rPr lang="en-US" smtClean="0"/>
              <a:pPr>
                <a:spcAft>
                  <a:spcPts val="600"/>
                </a:spcAft>
              </a:pPr>
              <a:t>3/28/23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95F98-2680-19F4-0CA9-320176D4F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7430C-AAD1-A2D1-EE9C-996D4C3A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DFA3BEE3-4494-10D8-91C1-CEA96EAA07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9938508"/>
              </p:ext>
            </p:extLst>
          </p:nvPr>
        </p:nvGraphicFramePr>
        <p:xfrm>
          <a:off x="4396557" y="640822"/>
          <a:ext cx="7588613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0714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EEF641-E5D8-C2FC-F85A-8A9BB12B3C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562DF68-3089-814D-8A14-C651FE91885E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3/28/23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C86C57-6761-FADA-7FD7-A6F5CF504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EBB86-81A6-68C6-BD60-10F11144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0E7DFDF5-55A6-4AA4-5073-1419B85102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22618"/>
            <a:ext cx="5600701" cy="5180693"/>
          </a:xfrm>
          <a:prstGeom prst="rect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522203-9ABE-A9EB-24EC-29E7536DE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18037"/>
            <a:ext cx="5600701" cy="524808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7971A93-7A41-CD97-D0B6-C08BE14B3CCF}"/>
              </a:ext>
            </a:extLst>
          </p:cNvPr>
          <p:cNvSpPr txBox="1">
            <a:spLocks/>
          </p:cNvSpPr>
          <p:nvPr/>
        </p:nvSpPr>
        <p:spPr>
          <a:xfrm>
            <a:off x="162741" y="0"/>
            <a:ext cx="3418659" cy="1855562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RISK OF INTRODUCTION</a:t>
            </a:r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3700818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A63E05-A94F-DDFB-3198-67C2ABF4E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44979"/>
            <a:ext cx="4341694" cy="1810277"/>
          </a:xfrm>
        </p:spPr>
        <p:txBody>
          <a:bodyPr anchor="ctr">
            <a:normAutofit fontScale="90000"/>
          </a:bodyPr>
          <a:lstStyle/>
          <a:p>
            <a:r>
              <a:rPr lang="en-GB" sz="4900" dirty="0"/>
              <a:t>SOCIOECONOMIC IMPACT </a:t>
            </a:r>
            <a:r>
              <a:rPr lang="en-GB" dirty="0"/>
              <a:t>(CURRENT OUTBREAK - 2022)</a:t>
            </a:r>
            <a:endParaRPr lang="en-NG" dirty="0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9A94F-5998-83B0-743E-83CF464DC1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D9C8446-696E-6942-B6C8-CC9CAD0B34E0}" type="datetime1">
              <a:rPr lang="en-US" smtClean="0"/>
              <a:pPr>
                <a:spcAft>
                  <a:spcPts val="600"/>
                </a:spcAft>
              </a:pPr>
              <a:t>3/28/23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95F98-2680-19F4-0CA9-320176D4F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7430C-AAD1-A2D1-EE9C-996D4C3A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DFA3BEE3-4494-10D8-91C1-CEA96EAA07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489272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1291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10515600" cy="915035"/>
          </a:xfrm>
        </p:spPr>
        <p:txBody>
          <a:bodyPr/>
          <a:lstStyle/>
          <a:p>
            <a:pPr algn="ctr"/>
            <a:r>
              <a:rPr lang="en-US" b="1" dirty="0"/>
              <a:t>Social impacts of HPAI (Herd level)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406" y="1277623"/>
            <a:ext cx="9143188" cy="44532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1240793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Impact on health of farmer</a:t>
            </a:r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B29A83-7663-5443-9723-F6E2C70C1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Results of Socioeconomic Impact of HPAI in Nigeria</a:t>
            </a:r>
            <a:endParaRPr lang="en-G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70223-43E4-064F-9EAD-AD0924CC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0A208-4797-B744-8416-E90119AF26A1}" type="slidenum">
              <a:rPr lang="en-GH" smtClean="0"/>
              <a:t>10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3644013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A63E05-A94F-DDFB-3198-67C2ABF4E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068" y="640822"/>
            <a:ext cx="3418659" cy="1810277"/>
          </a:xfrm>
        </p:spPr>
        <p:txBody>
          <a:bodyPr anchor="ctr">
            <a:normAutofit/>
          </a:bodyPr>
          <a:lstStyle/>
          <a:p>
            <a:r>
              <a:rPr lang="en-GB" sz="5400" dirty="0"/>
              <a:t>LIBERIA:</a:t>
            </a:r>
            <a:br>
              <a:rPr lang="en-GB" sz="5400" dirty="0"/>
            </a:br>
            <a:r>
              <a:rPr lang="en-GB" sz="5400" dirty="0"/>
              <a:t>Risk status</a:t>
            </a:r>
            <a:endParaRPr lang="en-NG" sz="5400" dirty="0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9A94F-5998-83B0-743E-83CF464DC1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D9C8446-696E-6942-B6C8-CC9CAD0B34E0}" type="datetime1">
              <a:rPr lang="en-US" smtClean="0"/>
              <a:pPr>
                <a:spcAft>
                  <a:spcPts val="600"/>
                </a:spcAft>
              </a:pPr>
              <a:t>3/28/23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95F98-2680-19F4-0CA9-320176D4F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7430C-AAD1-A2D1-EE9C-996D4C3A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DFA3BEE3-4494-10D8-91C1-CEA96EAA07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897547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5C38EEFA-EE44-6FBD-9EAE-44D1B63378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10" y="2451099"/>
            <a:ext cx="4197204" cy="358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39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EEF641-E5D8-C2FC-F85A-8A9BB12B3C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562DF68-3089-814D-8A14-C651FE91885E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3/28/23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C86C57-6761-FADA-7FD7-A6F5CF504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EBB86-81A6-68C6-BD60-10F11144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7971A93-7A41-CD97-D0B6-C08BE14B3CCF}"/>
              </a:ext>
            </a:extLst>
          </p:cNvPr>
          <p:cNvSpPr txBox="1">
            <a:spLocks/>
          </p:cNvSpPr>
          <p:nvPr/>
        </p:nvSpPr>
        <p:spPr>
          <a:xfrm>
            <a:off x="162741" y="0"/>
            <a:ext cx="5933259" cy="18555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RISK OF INTRODUCTION/SPREAD</a:t>
            </a:r>
            <a:endParaRPr lang="en-NG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F7B7BB-A826-02A2-815D-B08E849CC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41" y="1666861"/>
            <a:ext cx="5133159" cy="49813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A3D33C-DE7B-CD1E-BF1A-399F1362F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317" y="1855562"/>
            <a:ext cx="6333926" cy="479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63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A63E05-A94F-DDFB-3198-67C2ABF4E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068" y="640822"/>
            <a:ext cx="3418659" cy="1810277"/>
          </a:xfrm>
        </p:spPr>
        <p:txBody>
          <a:bodyPr anchor="ctr">
            <a:normAutofit/>
          </a:bodyPr>
          <a:lstStyle/>
          <a:p>
            <a:r>
              <a:rPr lang="en-GB" sz="5400" dirty="0"/>
              <a:t>GHANA</a:t>
            </a:r>
            <a:br>
              <a:rPr lang="en-GB" sz="5400" dirty="0"/>
            </a:br>
            <a:r>
              <a:rPr lang="en-GB" sz="5400" dirty="0"/>
              <a:t>Risk status</a:t>
            </a:r>
            <a:endParaRPr lang="en-NG" sz="5400" dirty="0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9A94F-5998-83B0-743E-83CF464DC1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D9C8446-696E-6942-B6C8-CC9CAD0B34E0}" type="datetime1">
              <a:rPr lang="en-US" smtClean="0"/>
              <a:pPr>
                <a:spcAft>
                  <a:spcPts val="600"/>
                </a:spcAft>
              </a:pPr>
              <a:t>3/28/23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95F98-2680-19F4-0CA9-320176D4F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7430C-AAD1-A2D1-EE9C-996D4C3A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DFA3BEE3-4494-10D8-91C1-CEA96EAA07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075349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7442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510EBF-5A96-1879-C9F7-059996DAE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36C632-3119-B945-3459-7CC2F761DE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4163" y="6356350"/>
            <a:ext cx="116603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562DF68-3089-814D-8A14-C651FE91885E}" type="datetime1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3/28/23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FAB961-EE1E-1067-5945-F43439C1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136A96-B988-65B9-7E4A-11F0BE53B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9019" y="6356350"/>
            <a:ext cx="126881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62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615295-94F6-4CE2-A1B1-6B7E1DAA5A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5BAB77-79E1-4739-AA51-10C9079186D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1621</TotalTime>
  <Words>487</Words>
  <Application>Microsoft Macintosh PowerPoint</Application>
  <PresentationFormat>Widescreen</PresentationFormat>
  <Paragraphs>97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Congenial Black</vt:lpstr>
      <vt:lpstr>Office Theme</vt:lpstr>
      <vt:lpstr>HPAI Risk Situation and the Socioeconomic Impacts on the Poultry Sector, Nigeria, Ghana, Liberia</vt:lpstr>
      <vt:lpstr>OUTLINE</vt:lpstr>
      <vt:lpstr>NIGERIA: Risk factors</vt:lpstr>
      <vt:lpstr>RISK FACTORS (CONT’D)</vt:lpstr>
      <vt:lpstr>PowerPoint Presentation</vt:lpstr>
      <vt:lpstr>RISK OF SPREA: Social network</vt:lpstr>
      <vt:lpstr>LIVE BIRD MARKETS</vt:lpstr>
      <vt:lpstr>PowerPoint Presentation</vt:lpstr>
      <vt:lpstr>SOCIOECONOMIC IMPACT (CURRENT OUTBREAK - 2022)</vt:lpstr>
      <vt:lpstr>Social impacts of HPAI (Herd level)</vt:lpstr>
      <vt:lpstr>LIBERIA: Risk status</vt:lpstr>
      <vt:lpstr>PowerPoint Presentation</vt:lpstr>
      <vt:lpstr>GHANA Risk status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STEPDOWN SUMMARY OF THE STUDY TOUR ON THE BEST PRACTICES FOR PRODUCTION, INPUT DISTRIBUTION, REGULATION AND QUALITY ASSURANCE TRAINING PROGRAM NAIROBI, KENYA</dc:title>
  <dc:creator>Tami B. Idoniboye</dc:creator>
  <cp:lastModifiedBy>Taiwo Olasoju</cp:lastModifiedBy>
  <cp:revision>24</cp:revision>
  <dcterms:created xsi:type="dcterms:W3CDTF">2023-03-22T10:15:33Z</dcterms:created>
  <dcterms:modified xsi:type="dcterms:W3CDTF">2023-03-28T15:19:00Z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