
<file path=[Content_Types].xml><?xml version="1.0" encoding="utf-8"?>
<Types xmlns="http://schemas.openxmlformats.org/package/2006/content-types">
  <Default Extension="png" ContentType="image/png"/>
  <Default Extension="jfif" ContentType="image/jpeg"/>
  <Default Extension="svg" ContentType="image/svg+xml"/>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514" r:id="rId2"/>
    <p:sldId id="456" r:id="rId3"/>
    <p:sldId id="457" r:id="rId4"/>
    <p:sldId id="452" r:id="rId5"/>
    <p:sldId id="462" r:id="rId6"/>
    <p:sldId id="466" r:id="rId7"/>
    <p:sldId id="465" r:id="rId8"/>
    <p:sldId id="467" r:id="rId9"/>
    <p:sldId id="468" r:id="rId10"/>
    <p:sldId id="469" r:id="rId11"/>
    <p:sldId id="473" r:id="rId12"/>
    <p:sldId id="475" r:id="rId13"/>
    <p:sldId id="474" r:id="rId14"/>
    <p:sldId id="476" r:id="rId15"/>
    <p:sldId id="478" r:id="rId16"/>
    <p:sldId id="480" r:id="rId17"/>
    <p:sldId id="481" r:id="rId18"/>
    <p:sldId id="482" r:id="rId19"/>
    <p:sldId id="487" r:id="rId20"/>
    <p:sldId id="488" r:id="rId21"/>
    <p:sldId id="495" r:id="rId22"/>
    <p:sldId id="496" r:id="rId23"/>
    <p:sldId id="497" r:id="rId24"/>
    <p:sldId id="499" r:id="rId25"/>
    <p:sldId id="500" r:id="rId26"/>
    <p:sldId id="501" r:id="rId27"/>
    <p:sldId id="502" r:id="rId28"/>
    <p:sldId id="504" r:id="rId29"/>
    <p:sldId id="505" r:id="rId30"/>
    <p:sldId id="512" r:id="rId31"/>
    <p:sldId id="508" r:id="rId32"/>
    <p:sldId id="509" r:id="rId33"/>
    <p:sldId id="510" r:id="rId34"/>
    <p:sldId id="276"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المكتب الفني" initials="المكتب" lastIdx="2" clrIdx="0">
    <p:extLst>
      <p:ext uri="{19B8F6BF-5375-455C-9EA6-DF929625EA0E}">
        <p15:presenceInfo xmlns:p15="http://schemas.microsoft.com/office/powerpoint/2012/main" userId="المكتب الفني" providerId="None"/>
      </p:ext>
    </p:extLst>
  </p:cmAuthor>
  <p:cmAuthor id="2" name="mohamed.shaban@fagr.bu.edu.eg" initials="m" lastIdx="76" clrIdx="1">
    <p:extLst>
      <p:ext uri="{19B8F6BF-5375-455C-9EA6-DF929625EA0E}">
        <p15:presenceInfo xmlns:p15="http://schemas.microsoft.com/office/powerpoint/2012/main" userId="S::mohamed.shaban@fagr.bu.edu.eg::d791b265-da1d-4460-86e2-992409d59b6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AEAEA"/>
    <a:srgbClr val="CFD5EA"/>
    <a:srgbClr val="16A255"/>
    <a:srgbClr val="8CB2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321" autoAdjust="0"/>
  </p:normalViewPr>
  <p:slideViewPr>
    <p:cSldViewPr snapToGrid="0">
      <p:cViewPr varScale="1">
        <p:scale>
          <a:sx n="85" d="100"/>
          <a:sy n="85" d="100"/>
        </p:scale>
        <p:origin x="744"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iagrams/_rels/data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image" Target="../media/image4.gif"/></Relationships>
</file>

<file path=ppt/diagrams/_rels/data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image" Target="../media/image6.jpg"/></Relationships>
</file>

<file path=ppt/diagrams/_rels/data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image" Target="../media/image13.jfif"/></Relationships>
</file>

<file path=ppt/diagrams/_rels/data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image" Target="../media/image15.jfif"/></Relationships>
</file>

<file path=ppt/diagrams/_rels/data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image" Target="../media/image17.png"/></Relationships>
</file>

<file path=ppt/diagrams/_rels/drawing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image" Target="../media/image4.gif"/></Relationships>
</file>

<file path=ppt/diagrams/_rels/drawing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image" Target="../media/image6.jpg"/></Relationships>
</file>

<file path=ppt/diagrams/_rels/drawing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image" Target="../media/image13.jfif"/></Relationships>
</file>

<file path=ppt/diagrams/_rels/drawing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image" Target="../media/image15.jfif"/></Relationships>
</file>

<file path=ppt/diagrams/_rels/drawing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image" Target="../media/image17.pn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8BFB2C-646C-4026-AE12-C9312074F512}" type="doc">
      <dgm:prSet loTypeId="urn:microsoft.com/office/officeart/2005/8/layout/vList4" loCatId="list" qsTypeId="urn:microsoft.com/office/officeart/2005/8/quickstyle/simple3" qsCatId="simple" csTypeId="urn:microsoft.com/office/officeart/2005/8/colors/colorful4" csCatId="colorful" phldr="1"/>
      <dgm:spPr/>
      <dgm:t>
        <a:bodyPr/>
        <a:lstStyle/>
        <a:p>
          <a:endParaRPr lang="en-US"/>
        </a:p>
      </dgm:t>
    </dgm:pt>
    <dgm:pt modelId="{77E33148-9D78-45BE-B2D7-53CF417AF4EB}">
      <dgm:prSet phldrT="[Text]" custT="1">
        <dgm:style>
          <a:lnRef idx="2">
            <a:schemeClr val="accent4"/>
          </a:lnRef>
          <a:fillRef idx="1">
            <a:schemeClr val="lt1"/>
          </a:fillRef>
          <a:effectRef idx="0">
            <a:schemeClr val="accent4"/>
          </a:effectRef>
          <a:fontRef idx="minor">
            <a:schemeClr val="dk1"/>
          </a:fontRef>
        </dgm:style>
      </dgm:prSet>
      <dgm:spPr/>
      <dgm:t>
        <a:bodyPr/>
        <a:lstStyle/>
        <a:p>
          <a:pPr algn="just"/>
          <a:r>
            <a:rPr lang="en-US" sz="2400" dirty="0">
              <a:effectLst/>
              <a:latin typeface="Times New Roman" panose="02020603050405020304" pitchFamily="18" charset="0"/>
              <a:ea typeface="Calibri" panose="020F0502020204030204" pitchFamily="34" charset="0"/>
              <a:cs typeface="Arial" panose="020B0604020202020204" pitchFamily="34" charset="0"/>
            </a:rPr>
            <a:t>The North African region is made up of 5 countries namely: </a:t>
          </a:r>
          <a:r>
            <a:rPr lang="en-US" sz="2400" b="1" dirty="0">
              <a:effectLst/>
              <a:latin typeface="Times New Roman" panose="02020603050405020304" pitchFamily="18" charset="0"/>
              <a:ea typeface="Calibri" panose="020F0502020204030204" pitchFamily="34" charset="0"/>
              <a:cs typeface="Arial" panose="020B0604020202020204" pitchFamily="34" charset="0"/>
            </a:rPr>
            <a:t>Algeria, Egypt, Libya, Morocco, and Tunisia</a:t>
          </a:r>
          <a:r>
            <a:rPr lang="en-US" sz="2400" dirty="0">
              <a:effectLst/>
              <a:latin typeface="Times New Roman" panose="02020603050405020304" pitchFamily="18" charset="0"/>
              <a:ea typeface="Calibri" panose="020F0502020204030204" pitchFamily="34" charset="0"/>
              <a:cs typeface="Arial" panose="020B0604020202020204" pitchFamily="34" charset="0"/>
            </a:rPr>
            <a:t>. The region is mostly arid or semi-arid but has extensive coastlines and includes a wide range of different economies from high income, hydrocarbon-rich countries to low-income states</a:t>
          </a:r>
          <a:endParaRPr lang="en-US" sz="2400" dirty="0"/>
        </a:p>
      </dgm:t>
    </dgm:pt>
    <dgm:pt modelId="{84A18ED3-70DD-4D67-9591-4E40A9940CD8}" type="parTrans" cxnId="{5BF596FE-3132-442F-A293-573F4EE261AA}">
      <dgm:prSet/>
      <dgm:spPr/>
      <dgm:t>
        <a:bodyPr/>
        <a:lstStyle/>
        <a:p>
          <a:endParaRPr lang="en-US" sz="2000"/>
        </a:p>
      </dgm:t>
    </dgm:pt>
    <dgm:pt modelId="{0359F5AF-11D3-47D8-87F7-FC90486FC581}" type="sibTrans" cxnId="{5BF596FE-3132-442F-A293-573F4EE261AA}">
      <dgm:prSet/>
      <dgm:spPr/>
      <dgm:t>
        <a:bodyPr/>
        <a:lstStyle/>
        <a:p>
          <a:endParaRPr lang="en-US" sz="2000"/>
        </a:p>
      </dgm:t>
    </dgm:pt>
    <dgm:pt modelId="{0A38DE05-5621-4BBC-96FF-4DE02A777B45}">
      <dgm:prSet phldrT="[Text]" custT="1">
        <dgm:style>
          <a:lnRef idx="2">
            <a:schemeClr val="accent5"/>
          </a:lnRef>
          <a:fillRef idx="1">
            <a:schemeClr val="lt1"/>
          </a:fillRef>
          <a:effectRef idx="0">
            <a:schemeClr val="accent5"/>
          </a:effectRef>
          <a:fontRef idx="minor">
            <a:schemeClr val="dk1"/>
          </a:fontRef>
        </dgm:style>
      </dgm:prSet>
      <dgm:spPr/>
      <dgm:t>
        <a:bodyPr/>
        <a:lstStyle/>
        <a:p>
          <a:pPr algn="just"/>
          <a:r>
            <a:rPr lang="en-US" sz="2400" dirty="0">
              <a:effectLst/>
              <a:latin typeface="Times New Roman" panose="02020603050405020304" pitchFamily="18" charset="0"/>
              <a:ea typeface="Calibri" panose="020F0502020204030204" pitchFamily="34" charset="0"/>
              <a:cs typeface="Arial" panose="020B0604020202020204" pitchFamily="34" charset="0"/>
            </a:rPr>
            <a:t>Aquaculture production from Near East and North Africa (NENA) was worth USD 2.3 billion in 2018, two-thirds of which came from Egypt and around one-quarter from Saudi Arabia. Aquaculture Production in Northern Africa Region has grown rapidly since the 1980s, more than doubling over ten years and increasing by 50 percent over the five years preceding 2018 to reach 1.7 million </a:t>
          </a:r>
          <a:r>
            <a:rPr lang="en-US" sz="2400" dirty="0" smtClean="0">
              <a:effectLst/>
              <a:latin typeface="Times New Roman" panose="02020603050405020304" pitchFamily="18" charset="0"/>
              <a:ea typeface="Calibri" panose="020F0502020204030204" pitchFamily="34" charset="0"/>
              <a:cs typeface="Arial" panose="020B0604020202020204" pitchFamily="34" charset="0"/>
            </a:rPr>
            <a:t>tones. </a:t>
          </a:r>
          <a:r>
            <a:rPr lang="en-US" sz="2400" dirty="0">
              <a:effectLst/>
              <a:latin typeface="Times New Roman" panose="02020603050405020304" pitchFamily="18" charset="0"/>
              <a:ea typeface="Calibri" panose="020F0502020204030204" pitchFamily="34" charset="0"/>
              <a:cs typeface="Arial" panose="020B0604020202020204" pitchFamily="34" charset="0"/>
            </a:rPr>
            <a:t>Egyptian fish farms accounted for 92 percent of production, Tunisia (21 826 </a:t>
          </a:r>
          <a:r>
            <a:rPr lang="en-US" sz="2400" dirty="0" smtClean="0">
              <a:effectLst/>
              <a:latin typeface="Times New Roman" panose="02020603050405020304" pitchFamily="18" charset="0"/>
              <a:ea typeface="Calibri" panose="020F0502020204030204" pitchFamily="34" charset="0"/>
              <a:cs typeface="Arial" panose="020B0604020202020204" pitchFamily="34" charset="0"/>
            </a:rPr>
            <a:t>tones), </a:t>
          </a:r>
          <a:r>
            <a:rPr lang="en-US" sz="2400" dirty="0">
              <a:effectLst/>
              <a:latin typeface="Times New Roman" panose="02020603050405020304" pitchFamily="18" charset="0"/>
              <a:ea typeface="Calibri" panose="020F0502020204030204" pitchFamily="34" charset="0"/>
              <a:cs typeface="Arial" panose="020B0604020202020204" pitchFamily="34" charset="0"/>
            </a:rPr>
            <a:t>Algeria (5 100 </a:t>
          </a:r>
          <a:r>
            <a:rPr lang="en-US" sz="2400" dirty="0" smtClean="0">
              <a:effectLst/>
              <a:latin typeface="Times New Roman" panose="02020603050405020304" pitchFamily="18" charset="0"/>
              <a:ea typeface="Calibri" panose="020F0502020204030204" pitchFamily="34" charset="0"/>
              <a:cs typeface="Arial" panose="020B0604020202020204" pitchFamily="34" charset="0"/>
            </a:rPr>
            <a:t>tones).</a:t>
          </a:r>
          <a:endParaRPr lang="en-US" sz="2400" dirty="0"/>
        </a:p>
      </dgm:t>
    </dgm:pt>
    <dgm:pt modelId="{C8545C38-CBFF-422E-ACB0-58026587E252}" type="parTrans" cxnId="{AAF73D3F-ACDA-4BF4-B4CC-9B171B29DB1D}">
      <dgm:prSet/>
      <dgm:spPr/>
      <dgm:t>
        <a:bodyPr/>
        <a:lstStyle/>
        <a:p>
          <a:endParaRPr lang="en-US" sz="2000"/>
        </a:p>
      </dgm:t>
    </dgm:pt>
    <dgm:pt modelId="{D268F99A-6DB6-4724-BC1E-C0E54A0880DB}" type="sibTrans" cxnId="{AAF73D3F-ACDA-4BF4-B4CC-9B171B29DB1D}">
      <dgm:prSet/>
      <dgm:spPr/>
      <dgm:t>
        <a:bodyPr/>
        <a:lstStyle/>
        <a:p>
          <a:endParaRPr lang="en-US" sz="2000"/>
        </a:p>
      </dgm:t>
    </dgm:pt>
    <dgm:pt modelId="{DA412C37-45C0-48ED-8370-F5FDFBD76B37}" type="pres">
      <dgm:prSet presAssocID="{5E8BFB2C-646C-4026-AE12-C9312074F512}" presName="linear" presStyleCnt="0">
        <dgm:presLayoutVars>
          <dgm:dir/>
          <dgm:resizeHandles val="exact"/>
        </dgm:presLayoutVars>
      </dgm:prSet>
      <dgm:spPr/>
      <dgm:t>
        <a:bodyPr/>
        <a:lstStyle/>
        <a:p>
          <a:endParaRPr lang="en-US"/>
        </a:p>
      </dgm:t>
    </dgm:pt>
    <dgm:pt modelId="{70E0053E-DB6B-4B07-A31A-92947A05FE77}" type="pres">
      <dgm:prSet presAssocID="{77E33148-9D78-45BE-B2D7-53CF417AF4EB}" presName="comp" presStyleCnt="0"/>
      <dgm:spPr/>
    </dgm:pt>
    <dgm:pt modelId="{7F5A53DB-634D-41E7-9D5F-1D42273F0140}" type="pres">
      <dgm:prSet presAssocID="{77E33148-9D78-45BE-B2D7-53CF417AF4EB}" presName="box" presStyleLbl="node1" presStyleIdx="0" presStyleCnt="2"/>
      <dgm:spPr/>
      <dgm:t>
        <a:bodyPr/>
        <a:lstStyle/>
        <a:p>
          <a:endParaRPr lang="en-US"/>
        </a:p>
      </dgm:t>
    </dgm:pt>
    <dgm:pt modelId="{24D887A7-7A52-4C05-875A-0023BE883F8C}" type="pres">
      <dgm:prSet presAssocID="{77E33148-9D78-45BE-B2D7-53CF417AF4EB}" presName="img" presStyleLbl="fgImgPlace1" presStyleIdx="0" presStyleCnt="2"/>
      <dgm:spPr>
        <a:blipFill>
          <a:blip xmlns:r="http://schemas.openxmlformats.org/officeDocument/2006/relationships" r:embed="rId1">
            <a:extLst>
              <a:ext uri="{28A0092B-C50C-407E-A947-70E740481C1C}">
                <a14:useLocalDpi xmlns:a14="http://schemas.microsoft.com/office/drawing/2010/main" val="0"/>
              </a:ext>
            </a:extLst>
          </a:blip>
          <a:srcRect/>
          <a:stretch>
            <a:fillRect l="-73000" r="-73000"/>
          </a:stretch>
        </a:blipFill>
      </dgm:spPr>
      <dgm:t>
        <a:bodyPr/>
        <a:lstStyle/>
        <a:p>
          <a:endParaRPr lang="en-US"/>
        </a:p>
      </dgm:t>
    </dgm:pt>
    <dgm:pt modelId="{5722A33B-C005-4DF7-A145-25AAB0AC3841}" type="pres">
      <dgm:prSet presAssocID="{77E33148-9D78-45BE-B2D7-53CF417AF4EB}" presName="text" presStyleLbl="node1" presStyleIdx="0" presStyleCnt="2">
        <dgm:presLayoutVars>
          <dgm:bulletEnabled val="1"/>
        </dgm:presLayoutVars>
      </dgm:prSet>
      <dgm:spPr/>
      <dgm:t>
        <a:bodyPr/>
        <a:lstStyle/>
        <a:p>
          <a:endParaRPr lang="en-US"/>
        </a:p>
      </dgm:t>
    </dgm:pt>
    <dgm:pt modelId="{0383DF18-B387-435C-9109-0D2692F75C81}" type="pres">
      <dgm:prSet presAssocID="{0359F5AF-11D3-47D8-87F7-FC90486FC581}" presName="spacer" presStyleCnt="0"/>
      <dgm:spPr/>
    </dgm:pt>
    <dgm:pt modelId="{93D5668B-7218-40A4-994E-E1E27402758B}" type="pres">
      <dgm:prSet presAssocID="{0A38DE05-5621-4BBC-96FF-4DE02A777B45}" presName="comp" presStyleCnt="0"/>
      <dgm:spPr/>
    </dgm:pt>
    <dgm:pt modelId="{9F1C3D59-7BE6-4911-9B4C-7F26691B78CC}" type="pres">
      <dgm:prSet presAssocID="{0A38DE05-5621-4BBC-96FF-4DE02A777B45}" presName="box" presStyleLbl="node1" presStyleIdx="1" presStyleCnt="2"/>
      <dgm:spPr/>
      <dgm:t>
        <a:bodyPr/>
        <a:lstStyle/>
        <a:p>
          <a:endParaRPr lang="en-US"/>
        </a:p>
      </dgm:t>
    </dgm:pt>
    <dgm:pt modelId="{06B00BF4-AB12-460E-95A7-F45831E09E83}" type="pres">
      <dgm:prSet presAssocID="{0A38DE05-5621-4BBC-96FF-4DE02A777B45}" presName="img" presStyleLbl="fgImgPlace1" presStyleIdx="1" presStyleCnt="2"/>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20000" r="-20000"/>
          </a:stretch>
        </a:blipFill>
      </dgm:spPr>
      <dgm:t>
        <a:bodyPr/>
        <a:lstStyle/>
        <a:p>
          <a:endParaRPr lang="en-US"/>
        </a:p>
      </dgm:t>
    </dgm:pt>
    <dgm:pt modelId="{216EDBB7-117E-4F3B-B9E8-18B86F9127D5}" type="pres">
      <dgm:prSet presAssocID="{0A38DE05-5621-4BBC-96FF-4DE02A777B45}" presName="text" presStyleLbl="node1" presStyleIdx="1" presStyleCnt="2">
        <dgm:presLayoutVars>
          <dgm:bulletEnabled val="1"/>
        </dgm:presLayoutVars>
      </dgm:prSet>
      <dgm:spPr/>
      <dgm:t>
        <a:bodyPr/>
        <a:lstStyle/>
        <a:p>
          <a:endParaRPr lang="en-US"/>
        </a:p>
      </dgm:t>
    </dgm:pt>
  </dgm:ptLst>
  <dgm:cxnLst>
    <dgm:cxn modelId="{B1C3EC86-50EE-4F6A-A8F4-3FA2F1B6A790}" type="presOf" srcId="{5E8BFB2C-646C-4026-AE12-C9312074F512}" destId="{DA412C37-45C0-48ED-8370-F5FDFBD76B37}" srcOrd="0" destOrd="0" presId="urn:microsoft.com/office/officeart/2005/8/layout/vList4"/>
    <dgm:cxn modelId="{330CD28E-500D-48A2-A16F-437F3EBCE325}" type="presOf" srcId="{0A38DE05-5621-4BBC-96FF-4DE02A777B45}" destId="{216EDBB7-117E-4F3B-B9E8-18B86F9127D5}" srcOrd="1" destOrd="0" presId="urn:microsoft.com/office/officeart/2005/8/layout/vList4"/>
    <dgm:cxn modelId="{1C8A3459-441B-4C21-8502-8C12CEF3594E}" type="presOf" srcId="{77E33148-9D78-45BE-B2D7-53CF417AF4EB}" destId="{5722A33B-C005-4DF7-A145-25AAB0AC3841}" srcOrd="1" destOrd="0" presId="urn:microsoft.com/office/officeart/2005/8/layout/vList4"/>
    <dgm:cxn modelId="{6D31BCDF-F326-4D65-890D-1E86607423CB}" type="presOf" srcId="{0A38DE05-5621-4BBC-96FF-4DE02A777B45}" destId="{9F1C3D59-7BE6-4911-9B4C-7F26691B78CC}" srcOrd="0" destOrd="0" presId="urn:microsoft.com/office/officeart/2005/8/layout/vList4"/>
    <dgm:cxn modelId="{AAF73D3F-ACDA-4BF4-B4CC-9B171B29DB1D}" srcId="{5E8BFB2C-646C-4026-AE12-C9312074F512}" destId="{0A38DE05-5621-4BBC-96FF-4DE02A777B45}" srcOrd="1" destOrd="0" parTransId="{C8545C38-CBFF-422E-ACB0-58026587E252}" sibTransId="{D268F99A-6DB6-4724-BC1E-C0E54A0880DB}"/>
    <dgm:cxn modelId="{D1C1874B-FFDE-4F83-BD9C-89C5D3A93FDD}" type="presOf" srcId="{77E33148-9D78-45BE-B2D7-53CF417AF4EB}" destId="{7F5A53DB-634D-41E7-9D5F-1D42273F0140}" srcOrd="0" destOrd="0" presId="urn:microsoft.com/office/officeart/2005/8/layout/vList4"/>
    <dgm:cxn modelId="{5BF596FE-3132-442F-A293-573F4EE261AA}" srcId="{5E8BFB2C-646C-4026-AE12-C9312074F512}" destId="{77E33148-9D78-45BE-B2D7-53CF417AF4EB}" srcOrd="0" destOrd="0" parTransId="{84A18ED3-70DD-4D67-9591-4E40A9940CD8}" sibTransId="{0359F5AF-11D3-47D8-87F7-FC90486FC581}"/>
    <dgm:cxn modelId="{B56B4A38-21C1-47D8-95BF-FD8DD6F33058}" type="presParOf" srcId="{DA412C37-45C0-48ED-8370-F5FDFBD76B37}" destId="{70E0053E-DB6B-4B07-A31A-92947A05FE77}" srcOrd="0" destOrd="0" presId="urn:microsoft.com/office/officeart/2005/8/layout/vList4"/>
    <dgm:cxn modelId="{464F5D87-59F4-45E3-B3CA-1F8853F3A9D5}" type="presParOf" srcId="{70E0053E-DB6B-4B07-A31A-92947A05FE77}" destId="{7F5A53DB-634D-41E7-9D5F-1D42273F0140}" srcOrd="0" destOrd="0" presId="urn:microsoft.com/office/officeart/2005/8/layout/vList4"/>
    <dgm:cxn modelId="{B020EFBA-5375-4A96-9398-55E5BE0733C5}" type="presParOf" srcId="{70E0053E-DB6B-4B07-A31A-92947A05FE77}" destId="{24D887A7-7A52-4C05-875A-0023BE883F8C}" srcOrd="1" destOrd="0" presId="urn:microsoft.com/office/officeart/2005/8/layout/vList4"/>
    <dgm:cxn modelId="{2D36E893-B38F-47D8-9FF4-E9A2617C9A55}" type="presParOf" srcId="{70E0053E-DB6B-4B07-A31A-92947A05FE77}" destId="{5722A33B-C005-4DF7-A145-25AAB0AC3841}" srcOrd="2" destOrd="0" presId="urn:microsoft.com/office/officeart/2005/8/layout/vList4"/>
    <dgm:cxn modelId="{C3F5A279-7D9C-4683-8C97-0993A2596412}" type="presParOf" srcId="{DA412C37-45C0-48ED-8370-F5FDFBD76B37}" destId="{0383DF18-B387-435C-9109-0D2692F75C81}" srcOrd="1" destOrd="0" presId="urn:microsoft.com/office/officeart/2005/8/layout/vList4"/>
    <dgm:cxn modelId="{E0510DC6-A346-463D-B420-EE747FF9FD07}" type="presParOf" srcId="{DA412C37-45C0-48ED-8370-F5FDFBD76B37}" destId="{93D5668B-7218-40A4-994E-E1E27402758B}" srcOrd="2" destOrd="0" presId="urn:microsoft.com/office/officeart/2005/8/layout/vList4"/>
    <dgm:cxn modelId="{36459C67-0F3D-4BD9-AD18-D79ADCD4D0A7}" type="presParOf" srcId="{93D5668B-7218-40A4-994E-E1E27402758B}" destId="{9F1C3D59-7BE6-4911-9B4C-7F26691B78CC}" srcOrd="0" destOrd="0" presId="urn:microsoft.com/office/officeart/2005/8/layout/vList4"/>
    <dgm:cxn modelId="{019FE809-ECEB-4033-BC3E-70071056004C}" type="presParOf" srcId="{93D5668B-7218-40A4-994E-E1E27402758B}" destId="{06B00BF4-AB12-460E-95A7-F45831E09E83}" srcOrd="1" destOrd="0" presId="urn:microsoft.com/office/officeart/2005/8/layout/vList4"/>
    <dgm:cxn modelId="{5E2EBF54-020C-46EF-A258-F1EFCF643517}" type="presParOf" srcId="{93D5668B-7218-40A4-994E-E1E27402758B}" destId="{216EDBB7-117E-4F3B-B9E8-18B86F9127D5}"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E8BFB2C-646C-4026-AE12-C9312074F512}" type="doc">
      <dgm:prSet loTypeId="urn:microsoft.com/office/officeart/2005/8/layout/vList4" loCatId="list" qsTypeId="urn:microsoft.com/office/officeart/2005/8/quickstyle/simple3" qsCatId="simple" csTypeId="urn:microsoft.com/office/officeart/2005/8/colors/colorful4" csCatId="colorful" phldr="1"/>
      <dgm:spPr/>
      <dgm:t>
        <a:bodyPr/>
        <a:lstStyle/>
        <a:p>
          <a:endParaRPr lang="en-US"/>
        </a:p>
      </dgm:t>
    </dgm:pt>
    <dgm:pt modelId="{77E33148-9D78-45BE-B2D7-53CF417AF4EB}">
      <dgm:prSet phldrT="[Text]" custT="1">
        <dgm:style>
          <a:lnRef idx="2">
            <a:schemeClr val="accent4"/>
          </a:lnRef>
          <a:fillRef idx="1">
            <a:schemeClr val="lt1"/>
          </a:fillRef>
          <a:effectRef idx="0">
            <a:schemeClr val="accent4"/>
          </a:effectRef>
          <a:fontRef idx="minor">
            <a:schemeClr val="dk1"/>
          </a:fontRef>
        </dgm:style>
      </dgm:prSet>
      <dgm:spPr/>
      <dgm:t>
        <a:bodyPr/>
        <a:lstStyle/>
        <a:p>
          <a:pPr algn="just"/>
          <a:r>
            <a:rPr lang="en-US" sz="2400" dirty="0"/>
            <a:t>Climate change and the associated alterations in distribution patterns pose significant threats to catch potential, as well as the security of coastal communities. Healthy ecosystems are essential to ecosystem services, especially for fisheries. However, reductions in water quality through pollution, habitat destruction, and unsustainable and destructive fishing practices imperil the ability of ecosystems to support fisheries.</a:t>
          </a:r>
        </a:p>
      </dgm:t>
    </dgm:pt>
    <dgm:pt modelId="{84A18ED3-70DD-4D67-9591-4E40A9940CD8}" type="parTrans" cxnId="{5BF596FE-3132-442F-A293-573F4EE261AA}">
      <dgm:prSet/>
      <dgm:spPr/>
      <dgm:t>
        <a:bodyPr/>
        <a:lstStyle/>
        <a:p>
          <a:endParaRPr lang="en-US" sz="2000"/>
        </a:p>
      </dgm:t>
    </dgm:pt>
    <dgm:pt modelId="{0359F5AF-11D3-47D8-87F7-FC90486FC581}" type="sibTrans" cxnId="{5BF596FE-3132-442F-A293-573F4EE261AA}">
      <dgm:prSet/>
      <dgm:spPr/>
      <dgm:t>
        <a:bodyPr/>
        <a:lstStyle/>
        <a:p>
          <a:endParaRPr lang="en-US" sz="2000"/>
        </a:p>
      </dgm:t>
    </dgm:pt>
    <dgm:pt modelId="{0A38DE05-5621-4BBC-96FF-4DE02A777B45}">
      <dgm:prSet phldrT="[Text]" custT="1">
        <dgm:style>
          <a:lnRef idx="2">
            <a:schemeClr val="accent5"/>
          </a:lnRef>
          <a:fillRef idx="1">
            <a:schemeClr val="lt1"/>
          </a:fillRef>
          <a:effectRef idx="0">
            <a:schemeClr val="accent5"/>
          </a:effectRef>
          <a:fontRef idx="minor">
            <a:schemeClr val="dk1"/>
          </a:fontRef>
        </dgm:style>
      </dgm:prSet>
      <dgm:spPr/>
      <dgm:t>
        <a:bodyPr/>
        <a:lstStyle/>
        <a:p>
          <a:pPr algn="just"/>
          <a:r>
            <a:rPr lang="en-US" sz="2400" dirty="0"/>
            <a:t>North African countries such as globe catches, and the impacts of the COVID-19 pandemic in 2020. This decline was compensated for by a continued growth of aquaculture, albeit at a slower yearly rate in the last two years.</a:t>
          </a:r>
        </a:p>
      </dgm:t>
    </dgm:pt>
    <dgm:pt modelId="{C8545C38-CBFF-422E-ACB0-58026587E252}" type="parTrans" cxnId="{AAF73D3F-ACDA-4BF4-B4CC-9B171B29DB1D}">
      <dgm:prSet/>
      <dgm:spPr/>
      <dgm:t>
        <a:bodyPr/>
        <a:lstStyle/>
        <a:p>
          <a:endParaRPr lang="en-US" sz="2000"/>
        </a:p>
      </dgm:t>
    </dgm:pt>
    <dgm:pt modelId="{D268F99A-6DB6-4724-BC1E-C0E54A0880DB}" type="sibTrans" cxnId="{AAF73D3F-ACDA-4BF4-B4CC-9B171B29DB1D}">
      <dgm:prSet/>
      <dgm:spPr/>
      <dgm:t>
        <a:bodyPr/>
        <a:lstStyle/>
        <a:p>
          <a:endParaRPr lang="en-US" sz="2000"/>
        </a:p>
      </dgm:t>
    </dgm:pt>
    <dgm:pt modelId="{DA412C37-45C0-48ED-8370-F5FDFBD76B37}" type="pres">
      <dgm:prSet presAssocID="{5E8BFB2C-646C-4026-AE12-C9312074F512}" presName="linear" presStyleCnt="0">
        <dgm:presLayoutVars>
          <dgm:dir/>
          <dgm:resizeHandles val="exact"/>
        </dgm:presLayoutVars>
      </dgm:prSet>
      <dgm:spPr/>
      <dgm:t>
        <a:bodyPr/>
        <a:lstStyle/>
        <a:p>
          <a:endParaRPr lang="en-US"/>
        </a:p>
      </dgm:t>
    </dgm:pt>
    <dgm:pt modelId="{70E0053E-DB6B-4B07-A31A-92947A05FE77}" type="pres">
      <dgm:prSet presAssocID="{77E33148-9D78-45BE-B2D7-53CF417AF4EB}" presName="comp" presStyleCnt="0"/>
      <dgm:spPr/>
    </dgm:pt>
    <dgm:pt modelId="{7F5A53DB-634D-41E7-9D5F-1D42273F0140}" type="pres">
      <dgm:prSet presAssocID="{77E33148-9D78-45BE-B2D7-53CF417AF4EB}" presName="box" presStyleLbl="node1" presStyleIdx="0" presStyleCnt="2"/>
      <dgm:spPr/>
      <dgm:t>
        <a:bodyPr/>
        <a:lstStyle/>
        <a:p>
          <a:endParaRPr lang="en-US"/>
        </a:p>
      </dgm:t>
    </dgm:pt>
    <dgm:pt modelId="{24D887A7-7A52-4C05-875A-0023BE883F8C}" type="pres">
      <dgm:prSet presAssocID="{77E33148-9D78-45BE-B2D7-53CF417AF4EB}" presName="img" presStyleLbl="fgImgPlace1" presStyleIdx="0" presStyleCnt="2"/>
      <dgm:spPr>
        <a:blipFill>
          <a:blip xmlns:r="http://schemas.openxmlformats.org/officeDocument/2006/relationships" r:embed="rId1">
            <a:extLst>
              <a:ext uri="{28A0092B-C50C-407E-A947-70E740481C1C}">
                <a14:useLocalDpi xmlns:a14="http://schemas.microsoft.com/office/drawing/2010/main" val="0"/>
              </a:ext>
            </a:extLst>
          </a:blip>
          <a:srcRect/>
          <a:stretch>
            <a:fillRect l="-42000" r="-42000"/>
          </a:stretch>
        </a:blipFill>
      </dgm:spPr>
      <dgm:t>
        <a:bodyPr/>
        <a:lstStyle/>
        <a:p>
          <a:endParaRPr lang="en-US"/>
        </a:p>
      </dgm:t>
    </dgm:pt>
    <dgm:pt modelId="{5722A33B-C005-4DF7-A145-25AAB0AC3841}" type="pres">
      <dgm:prSet presAssocID="{77E33148-9D78-45BE-B2D7-53CF417AF4EB}" presName="text" presStyleLbl="node1" presStyleIdx="0" presStyleCnt="2">
        <dgm:presLayoutVars>
          <dgm:bulletEnabled val="1"/>
        </dgm:presLayoutVars>
      </dgm:prSet>
      <dgm:spPr/>
      <dgm:t>
        <a:bodyPr/>
        <a:lstStyle/>
        <a:p>
          <a:endParaRPr lang="en-US"/>
        </a:p>
      </dgm:t>
    </dgm:pt>
    <dgm:pt modelId="{0383DF18-B387-435C-9109-0D2692F75C81}" type="pres">
      <dgm:prSet presAssocID="{0359F5AF-11D3-47D8-87F7-FC90486FC581}" presName="spacer" presStyleCnt="0"/>
      <dgm:spPr/>
    </dgm:pt>
    <dgm:pt modelId="{93D5668B-7218-40A4-994E-E1E27402758B}" type="pres">
      <dgm:prSet presAssocID="{0A38DE05-5621-4BBC-96FF-4DE02A777B45}" presName="comp" presStyleCnt="0"/>
      <dgm:spPr/>
    </dgm:pt>
    <dgm:pt modelId="{9F1C3D59-7BE6-4911-9B4C-7F26691B78CC}" type="pres">
      <dgm:prSet presAssocID="{0A38DE05-5621-4BBC-96FF-4DE02A777B45}" presName="box" presStyleLbl="node1" presStyleIdx="1" presStyleCnt="2"/>
      <dgm:spPr/>
      <dgm:t>
        <a:bodyPr/>
        <a:lstStyle/>
        <a:p>
          <a:endParaRPr lang="en-US"/>
        </a:p>
      </dgm:t>
    </dgm:pt>
    <dgm:pt modelId="{06B00BF4-AB12-460E-95A7-F45831E09E83}" type="pres">
      <dgm:prSet presAssocID="{0A38DE05-5621-4BBC-96FF-4DE02A777B45}" presName="img" presStyleLbl="fgImgPlace1" presStyleIdx="1" presStyleCnt="2"/>
      <dgm:spPr>
        <a:blipFill>
          <a:blip xmlns:r="http://schemas.openxmlformats.org/officeDocument/2006/relationships" r:embed="rId2"/>
          <a:srcRect/>
          <a:stretch>
            <a:fillRect l="-35000" r="-35000"/>
          </a:stretch>
        </a:blipFill>
      </dgm:spPr>
    </dgm:pt>
    <dgm:pt modelId="{216EDBB7-117E-4F3B-B9E8-18B86F9127D5}" type="pres">
      <dgm:prSet presAssocID="{0A38DE05-5621-4BBC-96FF-4DE02A777B45}" presName="text" presStyleLbl="node1" presStyleIdx="1" presStyleCnt="2">
        <dgm:presLayoutVars>
          <dgm:bulletEnabled val="1"/>
        </dgm:presLayoutVars>
      </dgm:prSet>
      <dgm:spPr/>
      <dgm:t>
        <a:bodyPr/>
        <a:lstStyle/>
        <a:p>
          <a:endParaRPr lang="en-US"/>
        </a:p>
      </dgm:t>
    </dgm:pt>
  </dgm:ptLst>
  <dgm:cxnLst>
    <dgm:cxn modelId="{B1C3EC86-50EE-4F6A-A8F4-3FA2F1B6A790}" type="presOf" srcId="{5E8BFB2C-646C-4026-AE12-C9312074F512}" destId="{DA412C37-45C0-48ED-8370-F5FDFBD76B37}" srcOrd="0" destOrd="0" presId="urn:microsoft.com/office/officeart/2005/8/layout/vList4"/>
    <dgm:cxn modelId="{330CD28E-500D-48A2-A16F-437F3EBCE325}" type="presOf" srcId="{0A38DE05-5621-4BBC-96FF-4DE02A777B45}" destId="{216EDBB7-117E-4F3B-B9E8-18B86F9127D5}" srcOrd="1" destOrd="0" presId="urn:microsoft.com/office/officeart/2005/8/layout/vList4"/>
    <dgm:cxn modelId="{1C8A3459-441B-4C21-8502-8C12CEF3594E}" type="presOf" srcId="{77E33148-9D78-45BE-B2D7-53CF417AF4EB}" destId="{5722A33B-C005-4DF7-A145-25AAB0AC3841}" srcOrd="1" destOrd="0" presId="urn:microsoft.com/office/officeart/2005/8/layout/vList4"/>
    <dgm:cxn modelId="{6D31BCDF-F326-4D65-890D-1E86607423CB}" type="presOf" srcId="{0A38DE05-5621-4BBC-96FF-4DE02A777B45}" destId="{9F1C3D59-7BE6-4911-9B4C-7F26691B78CC}" srcOrd="0" destOrd="0" presId="urn:microsoft.com/office/officeart/2005/8/layout/vList4"/>
    <dgm:cxn modelId="{AAF73D3F-ACDA-4BF4-B4CC-9B171B29DB1D}" srcId="{5E8BFB2C-646C-4026-AE12-C9312074F512}" destId="{0A38DE05-5621-4BBC-96FF-4DE02A777B45}" srcOrd="1" destOrd="0" parTransId="{C8545C38-CBFF-422E-ACB0-58026587E252}" sibTransId="{D268F99A-6DB6-4724-BC1E-C0E54A0880DB}"/>
    <dgm:cxn modelId="{D1C1874B-FFDE-4F83-BD9C-89C5D3A93FDD}" type="presOf" srcId="{77E33148-9D78-45BE-B2D7-53CF417AF4EB}" destId="{7F5A53DB-634D-41E7-9D5F-1D42273F0140}" srcOrd="0" destOrd="0" presId="urn:microsoft.com/office/officeart/2005/8/layout/vList4"/>
    <dgm:cxn modelId="{5BF596FE-3132-442F-A293-573F4EE261AA}" srcId="{5E8BFB2C-646C-4026-AE12-C9312074F512}" destId="{77E33148-9D78-45BE-B2D7-53CF417AF4EB}" srcOrd="0" destOrd="0" parTransId="{84A18ED3-70DD-4D67-9591-4E40A9940CD8}" sibTransId="{0359F5AF-11D3-47D8-87F7-FC90486FC581}"/>
    <dgm:cxn modelId="{B56B4A38-21C1-47D8-95BF-FD8DD6F33058}" type="presParOf" srcId="{DA412C37-45C0-48ED-8370-F5FDFBD76B37}" destId="{70E0053E-DB6B-4B07-A31A-92947A05FE77}" srcOrd="0" destOrd="0" presId="urn:microsoft.com/office/officeart/2005/8/layout/vList4"/>
    <dgm:cxn modelId="{464F5D87-59F4-45E3-B3CA-1F8853F3A9D5}" type="presParOf" srcId="{70E0053E-DB6B-4B07-A31A-92947A05FE77}" destId="{7F5A53DB-634D-41E7-9D5F-1D42273F0140}" srcOrd="0" destOrd="0" presId="urn:microsoft.com/office/officeart/2005/8/layout/vList4"/>
    <dgm:cxn modelId="{B020EFBA-5375-4A96-9398-55E5BE0733C5}" type="presParOf" srcId="{70E0053E-DB6B-4B07-A31A-92947A05FE77}" destId="{24D887A7-7A52-4C05-875A-0023BE883F8C}" srcOrd="1" destOrd="0" presId="urn:microsoft.com/office/officeart/2005/8/layout/vList4"/>
    <dgm:cxn modelId="{2D36E893-B38F-47D8-9FF4-E9A2617C9A55}" type="presParOf" srcId="{70E0053E-DB6B-4B07-A31A-92947A05FE77}" destId="{5722A33B-C005-4DF7-A145-25AAB0AC3841}" srcOrd="2" destOrd="0" presId="urn:microsoft.com/office/officeart/2005/8/layout/vList4"/>
    <dgm:cxn modelId="{C3F5A279-7D9C-4683-8C97-0993A2596412}" type="presParOf" srcId="{DA412C37-45C0-48ED-8370-F5FDFBD76B37}" destId="{0383DF18-B387-435C-9109-0D2692F75C81}" srcOrd="1" destOrd="0" presId="urn:microsoft.com/office/officeart/2005/8/layout/vList4"/>
    <dgm:cxn modelId="{E0510DC6-A346-463D-B420-EE747FF9FD07}" type="presParOf" srcId="{DA412C37-45C0-48ED-8370-F5FDFBD76B37}" destId="{93D5668B-7218-40A4-994E-E1E27402758B}" srcOrd="2" destOrd="0" presId="urn:microsoft.com/office/officeart/2005/8/layout/vList4"/>
    <dgm:cxn modelId="{36459C67-0F3D-4BD9-AD18-D79ADCD4D0A7}" type="presParOf" srcId="{93D5668B-7218-40A4-994E-E1E27402758B}" destId="{9F1C3D59-7BE6-4911-9B4C-7F26691B78CC}" srcOrd="0" destOrd="0" presId="urn:microsoft.com/office/officeart/2005/8/layout/vList4"/>
    <dgm:cxn modelId="{019FE809-ECEB-4033-BC3E-70071056004C}" type="presParOf" srcId="{93D5668B-7218-40A4-994E-E1E27402758B}" destId="{06B00BF4-AB12-460E-95A7-F45831E09E83}" srcOrd="1" destOrd="0" presId="urn:microsoft.com/office/officeart/2005/8/layout/vList4"/>
    <dgm:cxn modelId="{5E2EBF54-020C-46EF-A258-F1EFCF643517}" type="presParOf" srcId="{93D5668B-7218-40A4-994E-E1E27402758B}" destId="{216EDBB7-117E-4F3B-B9E8-18B86F9127D5}"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477E091-1DAE-40D5-AE35-AEA1EE3EB7AA}" type="doc">
      <dgm:prSet loTypeId="urn:microsoft.com/office/officeart/2005/8/layout/hierarchy3" loCatId="list" qsTypeId="urn:microsoft.com/office/officeart/2005/8/quickstyle/simple4" qsCatId="simple" csTypeId="urn:microsoft.com/office/officeart/2005/8/colors/accent1_2" csCatId="accent1" phldr="1"/>
      <dgm:spPr/>
      <dgm:t>
        <a:bodyPr/>
        <a:lstStyle/>
        <a:p>
          <a:endParaRPr lang="en-US"/>
        </a:p>
      </dgm:t>
    </dgm:pt>
    <dgm:pt modelId="{2725EBB5-9BBE-404E-B676-30E2BF50F56D}">
      <dgm:prSet phldrT="[Text]" custT="1"/>
      <dgm:spPr/>
      <dgm:t>
        <a:bodyPr/>
        <a:lstStyle/>
        <a:p>
          <a:pPr algn="just">
            <a:buNone/>
          </a:pPr>
          <a:r>
            <a:rPr lang="en-US" sz="4000" b="1" dirty="0">
              <a:effectLst/>
              <a:latin typeface="Times New Roman" panose="02020603050405020304" pitchFamily="18" charset="0"/>
              <a:ea typeface="SimSun" panose="02010600030101010101" pitchFamily="2" charset="-122"/>
              <a:cs typeface="Arial" panose="020B0604020202020204" pitchFamily="34" charset="0"/>
            </a:rPr>
            <a:t>Data collection was depended on </a:t>
          </a:r>
          <a:endParaRPr lang="en-US" sz="4000" dirty="0"/>
        </a:p>
      </dgm:t>
    </dgm:pt>
    <dgm:pt modelId="{68055DDF-5876-470A-A1F9-DA14C944D66A}" type="parTrans" cxnId="{61B8700B-04DB-4A40-B1A9-FABC080D5E53}">
      <dgm:prSet/>
      <dgm:spPr/>
      <dgm:t>
        <a:bodyPr/>
        <a:lstStyle/>
        <a:p>
          <a:endParaRPr lang="en-US"/>
        </a:p>
      </dgm:t>
    </dgm:pt>
    <dgm:pt modelId="{7C15977F-85ED-4DA1-B191-F941295E9D87}" type="sibTrans" cxnId="{61B8700B-04DB-4A40-B1A9-FABC080D5E53}">
      <dgm:prSet/>
      <dgm:spPr/>
      <dgm:t>
        <a:bodyPr/>
        <a:lstStyle/>
        <a:p>
          <a:endParaRPr lang="en-US"/>
        </a:p>
      </dgm:t>
    </dgm:pt>
    <dgm:pt modelId="{DAFB63F9-8B86-43FB-BFBC-F0271782A5E1}">
      <dgm:prSet phldrT="[Text]" custT="1">
        <dgm:style>
          <a:lnRef idx="2">
            <a:schemeClr val="accent4"/>
          </a:lnRef>
          <a:fillRef idx="1">
            <a:schemeClr val="lt1"/>
          </a:fillRef>
          <a:effectRef idx="0">
            <a:schemeClr val="accent4"/>
          </a:effectRef>
          <a:fontRef idx="minor">
            <a:schemeClr val="dk1"/>
          </a:fontRef>
        </dgm:style>
      </dgm:prSet>
      <dgm:spPr>
        <a:ln w="38100"/>
      </dgm:spPr>
      <dgm:t>
        <a:bodyPr/>
        <a:lstStyle/>
        <a:p>
          <a:pPr algn="just">
            <a:buNone/>
          </a:pPr>
          <a:r>
            <a:rPr lang="en-US" sz="2400" dirty="0">
              <a:effectLst/>
              <a:latin typeface="Times New Roman" panose="02020603050405020304" pitchFamily="18" charset="0"/>
              <a:ea typeface="SimSun" panose="02010600030101010101" pitchFamily="2" charset="-122"/>
              <a:cs typeface="Arial" panose="020B0604020202020204" pitchFamily="34" charset="0"/>
            </a:rPr>
            <a:t>Previous editions of World Fisheries and Aquaculture reported by FAO and World Bank. </a:t>
          </a:r>
          <a:endParaRPr lang="en-US" sz="2400" dirty="0"/>
        </a:p>
      </dgm:t>
    </dgm:pt>
    <dgm:pt modelId="{FECF0404-3702-44A0-968C-0C220D1B33C4}" type="parTrans" cxnId="{735ADD8F-AA76-4F8B-AB96-18177CEA064D}">
      <dgm:prSet/>
      <dgm:spPr>
        <a:ln w="38100">
          <a:solidFill>
            <a:srgbClr val="0070C0"/>
          </a:solidFill>
        </a:ln>
      </dgm:spPr>
      <dgm:t>
        <a:bodyPr/>
        <a:lstStyle/>
        <a:p>
          <a:endParaRPr lang="en-US"/>
        </a:p>
      </dgm:t>
    </dgm:pt>
    <dgm:pt modelId="{9F414E2D-19F5-4FCD-BDBA-9F91545C3C06}" type="sibTrans" cxnId="{735ADD8F-AA76-4F8B-AB96-18177CEA064D}">
      <dgm:prSet/>
      <dgm:spPr/>
      <dgm:t>
        <a:bodyPr/>
        <a:lstStyle/>
        <a:p>
          <a:endParaRPr lang="en-US"/>
        </a:p>
      </dgm:t>
    </dgm:pt>
    <dgm:pt modelId="{CD510EA2-36A3-48B4-85A6-99DED130E541}">
      <dgm:prSet phldrT="[Text]" custT="1">
        <dgm:style>
          <a:lnRef idx="2">
            <a:schemeClr val="accent6"/>
          </a:lnRef>
          <a:fillRef idx="1">
            <a:schemeClr val="lt1"/>
          </a:fillRef>
          <a:effectRef idx="0">
            <a:schemeClr val="accent6"/>
          </a:effectRef>
          <a:fontRef idx="minor">
            <a:schemeClr val="dk1"/>
          </a:fontRef>
        </dgm:style>
      </dgm:prSet>
      <dgm:spPr>
        <a:ln w="38100"/>
      </dgm:spPr>
      <dgm:t>
        <a:bodyPr/>
        <a:lstStyle/>
        <a:p>
          <a:pPr algn="just">
            <a:buNone/>
          </a:pPr>
          <a:r>
            <a:rPr lang="en-US" sz="2400" dirty="0">
              <a:effectLst/>
              <a:latin typeface="Times New Roman" panose="02020603050405020304" pitchFamily="18" charset="0"/>
              <a:ea typeface="SimSun" panose="02010600030101010101" pitchFamily="2" charset="-122"/>
              <a:cs typeface="Arial" panose="020B0604020202020204" pitchFamily="34" charset="0"/>
            </a:rPr>
            <a:t>Direct interviews with officials who represent national authorities and institutions involved in fisheries and aquaculture management and planning, environmental management in the selected countries </a:t>
          </a:r>
          <a:endParaRPr lang="en-US" sz="2400" dirty="0"/>
        </a:p>
      </dgm:t>
    </dgm:pt>
    <dgm:pt modelId="{B3A05B5C-2F5C-4F28-970C-F56E6885F2E8}" type="parTrans" cxnId="{5F030A04-11CB-441C-A019-CC2C017200F3}">
      <dgm:prSet/>
      <dgm:spPr>
        <a:ln w="38100">
          <a:solidFill>
            <a:srgbClr val="0070C0"/>
          </a:solidFill>
        </a:ln>
      </dgm:spPr>
      <dgm:t>
        <a:bodyPr/>
        <a:lstStyle/>
        <a:p>
          <a:endParaRPr lang="en-US"/>
        </a:p>
      </dgm:t>
    </dgm:pt>
    <dgm:pt modelId="{4D538476-E4DC-4512-B93C-B004352510BE}" type="sibTrans" cxnId="{5F030A04-11CB-441C-A019-CC2C017200F3}">
      <dgm:prSet/>
      <dgm:spPr/>
      <dgm:t>
        <a:bodyPr/>
        <a:lstStyle/>
        <a:p>
          <a:endParaRPr lang="en-US"/>
        </a:p>
      </dgm:t>
    </dgm:pt>
    <dgm:pt modelId="{3A9E354C-4DD3-4A98-AAE5-6B0498AA86A6}">
      <dgm:prSet custT="1">
        <dgm:style>
          <a:lnRef idx="2">
            <a:schemeClr val="accent2"/>
          </a:lnRef>
          <a:fillRef idx="1">
            <a:schemeClr val="lt1"/>
          </a:fillRef>
          <a:effectRef idx="0">
            <a:schemeClr val="accent2"/>
          </a:effectRef>
          <a:fontRef idx="minor">
            <a:schemeClr val="dk1"/>
          </a:fontRef>
        </dgm:style>
      </dgm:prSet>
      <dgm:spPr>
        <a:ln w="38100"/>
      </dgm:spPr>
      <dgm:t>
        <a:bodyPr/>
        <a:lstStyle/>
        <a:p>
          <a:pPr algn="just">
            <a:buNone/>
          </a:pPr>
          <a:r>
            <a:rPr lang="en-US" sz="2400" dirty="0">
              <a:effectLst/>
              <a:latin typeface="Times New Roman" panose="02020603050405020304" pitchFamily="18" charset="0"/>
              <a:ea typeface="SimSun" panose="02010600030101010101" pitchFamily="2" charset="-122"/>
              <a:cs typeface="Arial" panose="020B0604020202020204" pitchFamily="34" charset="0"/>
            </a:rPr>
            <a:t>Survey to be shared with representatives (officials, researchers, and stakeholders) from the selected countries.</a:t>
          </a:r>
          <a:endParaRPr lang="en-US" sz="2400" dirty="0"/>
        </a:p>
      </dgm:t>
    </dgm:pt>
    <dgm:pt modelId="{5901BF72-03C9-4C63-9F6A-05694DD51012}" type="parTrans" cxnId="{B3E9642F-E5DF-4B78-810D-CBE7A7ADAEF2}">
      <dgm:prSet>
        <dgm:style>
          <a:lnRef idx="3">
            <a:schemeClr val="accent5"/>
          </a:lnRef>
          <a:fillRef idx="0">
            <a:schemeClr val="accent5"/>
          </a:fillRef>
          <a:effectRef idx="2">
            <a:schemeClr val="accent5"/>
          </a:effectRef>
          <a:fontRef idx="minor">
            <a:schemeClr val="tx1"/>
          </a:fontRef>
        </dgm:style>
      </dgm:prSet>
      <dgm:spPr>
        <a:ln w="38100"/>
      </dgm:spPr>
      <dgm:t>
        <a:bodyPr/>
        <a:lstStyle/>
        <a:p>
          <a:endParaRPr lang="en-US"/>
        </a:p>
      </dgm:t>
    </dgm:pt>
    <dgm:pt modelId="{3BAF8016-55F6-4443-8EB1-98B8BEBC1A8A}" type="sibTrans" cxnId="{B3E9642F-E5DF-4B78-810D-CBE7A7ADAEF2}">
      <dgm:prSet/>
      <dgm:spPr/>
      <dgm:t>
        <a:bodyPr/>
        <a:lstStyle/>
        <a:p>
          <a:endParaRPr lang="en-US"/>
        </a:p>
      </dgm:t>
    </dgm:pt>
    <dgm:pt modelId="{C5B239CA-2E1E-4548-8C6C-B0ED3B942514}">
      <dgm:prSet custT="1">
        <dgm:style>
          <a:lnRef idx="2">
            <a:schemeClr val="accent1"/>
          </a:lnRef>
          <a:fillRef idx="1">
            <a:schemeClr val="lt1"/>
          </a:fillRef>
          <a:effectRef idx="0">
            <a:schemeClr val="accent1"/>
          </a:effectRef>
          <a:fontRef idx="minor">
            <a:schemeClr val="dk1"/>
          </a:fontRef>
        </dgm:style>
      </dgm:prSet>
      <dgm:spPr>
        <a:ln w="38100"/>
      </dgm:spPr>
      <dgm:t>
        <a:bodyPr/>
        <a:lstStyle/>
        <a:p>
          <a:pPr algn="just">
            <a:buNone/>
          </a:pPr>
          <a:r>
            <a:rPr lang="en-US" sz="2400" dirty="0">
              <a:effectLst/>
              <a:latin typeface="Times New Roman" panose="02020603050405020304" pitchFamily="18" charset="0"/>
              <a:ea typeface="SimSun" panose="02010600030101010101" pitchFamily="2" charset="-122"/>
              <a:cs typeface="Arial" panose="020B0604020202020204" pitchFamily="34" charset="0"/>
            </a:rPr>
            <a:t>Focus groups discussions (virtual) with groups of stakeholders from the selected countries.</a:t>
          </a:r>
          <a:endParaRPr lang="en-US" sz="2400" dirty="0"/>
        </a:p>
      </dgm:t>
    </dgm:pt>
    <dgm:pt modelId="{9D65E1A6-1F17-4FC8-820D-E5387CC64A3F}" type="parTrans" cxnId="{C7C7EB24-8284-450B-9C24-B403187E8A7A}">
      <dgm:prSet/>
      <dgm:spPr>
        <a:ln w="38100">
          <a:solidFill>
            <a:srgbClr val="0070C0"/>
          </a:solidFill>
        </a:ln>
      </dgm:spPr>
      <dgm:t>
        <a:bodyPr/>
        <a:lstStyle/>
        <a:p>
          <a:endParaRPr lang="en-US" b="1"/>
        </a:p>
      </dgm:t>
    </dgm:pt>
    <dgm:pt modelId="{3B2BB096-CBE9-4EE7-AFB4-0FBA47FDD653}" type="sibTrans" cxnId="{C7C7EB24-8284-450B-9C24-B403187E8A7A}">
      <dgm:prSet/>
      <dgm:spPr/>
      <dgm:t>
        <a:bodyPr/>
        <a:lstStyle/>
        <a:p>
          <a:endParaRPr lang="en-US"/>
        </a:p>
      </dgm:t>
    </dgm:pt>
    <dgm:pt modelId="{3C0A52C3-275D-44F3-8C64-4E299CDF8C11}" type="pres">
      <dgm:prSet presAssocID="{0477E091-1DAE-40D5-AE35-AEA1EE3EB7AA}" presName="diagram" presStyleCnt="0">
        <dgm:presLayoutVars>
          <dgm:chPref val="1"/>
          <dgm:dir/>
          <dgm:animOne val="branch"/>
          <dgm:animLvl val="lvl"/>
          <dgm:resizeHandles/>
        </dgm:presLayoutVars>
      </dgm:prSet>
      <dgm:spPr/>
      <dgm:t>
        <a:bodyPr/>
        <a:lstStyle/>
        <a:p>
          <a:endParaRPr lang="en-US"/>
        </a:p>
      </dgm:t>
    </dgm:pt>
    <dgm:pt modelId="{4A1468DA-8A78-4E0F-99BD-D75BA625CA33}" type="pres">
      <dgm:prSet presAssocID="{2725EBB5-9BBE-404E-B676-30E2BF50F56D}" presName="root" presStyleCnt="0"/>
      <dgm:spPr/>
    </dgm:pt>
    <dgm:pt modelId="{67D29EDF-6AEB-426B-9DEA-9F2854B56DC3}" type="pres">
      <dgm:prSet presAssocID="{2725EBB5-9BBE-404E-B676-30E2BF50F56D}" presName="rootComposite" presStyleCnt="0"/>
      <dgm:spPr/>
    </dgm:pt>
    <dgm:pt modelId="{33DF531F-7F14-462A-97F1-51181A36D58C}" type="pres">
      <dgm:prSet presAssocID="{2725EBB5-9BBE-404E-B676-30E2BF50F56D}" presName="rootText" presStyleLbl="node1" presStyleIdx="0" presStyleCnt="1" custScaleX="531103"/>
      <dgm:spPr/>
      <dgm:t>
        <a:bodyPr/>
        <a:lstStyle/>
        <a:p>
          <a:endParaRPr lang="en-US"/>
        </a:p>
      </dgm:t>
    </dgm:pt>
    <dgm:pt modelId="{DA899D2C-7873-4B44-8019-2DDC4C4CC23D}" type="pres">
      <dgm:prSet presAssocID="{2725EBB5-9BBE-404E-B676-30E2BF50F56D}" presName="rootConnector" presStyleLbl="node1" presStyleIdx="0" presStyleCnt="1"/>
      <dgm:spPr/>
      <dgm:t>
        <a:bodyPr/>
        <a:lstStyle/>
        <a:p>
          <a:endParaRPr lang="en-US"/>
        </a:p>
      </dgm:t>
    </dgm:pt>
    <dgm:pt modelId="{2DACB2F7-A7FA-41A4-B8E3-397F91907B04}" type="pres">
      <dgm:prSet presAssocID="{2725EBB5-9BBE-404E-B676-30E2BF50F56D}" presName="childShape" presStyleCnt="0"/>
      <dgm:spPr/>
    </dgm:pt>
    <dgm:pt modelId="{443747BD-9F85-4145-82F6-F1B3114975B1}" type="pres">
      <dgm:prSet presAssocID="{FECF0404-3702-44A0-968C-0C220D1B33C4}" presName="Name13" presStyleLbl="parChTrans1D2" presStyleIdx="0" presStyleCnt="4"/>
      <dgm:spPr/>
      <dgm:t>
        <a:bodyPr/>
        <a:lstStyle/>
        <a:p>
          <a:endParaRPr lang="en-US"/>
        </a:p>
      </dgm:t>
    </dgm:pt>
    <dgm:pt modelId="{BAD3B05D-4CB9-48FE-BCC8-B79146911C08}" type="pres">
      <dgm:prSet presAssocID="{DAFB63F9-8B86-43FB-BFBC-F0271782A5E1}" presName="childText" presStyleLbl="bgAcc1" presStyleIdx="0" presStyleCnt="4" custScaleX="531103">
        <dgm:presLayoutVars>
          <dgm:bulletEnabled val="1"/>
        </dgm:presLayoutVars>
      </dgm:prSet>
      <dgm:spPr/>
      <dgm:t>
        <a:bodyPr/>
        <a:lstStyle/>
        <a:p>
          <a:endParaRPr lang="en-US"/>
        </a:p>
      </dgm:t>
    </dgm:pt>
    <dgm:pt modelId="{C4025B84-D559-4551-8B0E-9E784C2037B1}" type="pres">
      <dgm:prSet presAssocID="{B3A05B5C-2F5C-4F28-970C-F56E6885F2E8}" presName="Name13" presStyleLbl="parChTrans1D2" presStyleIdx="1" presStyleCnt="4"/>
      <dgm:spPr/>
      <dgm:t>
        <a:bodyPr/>
        <a:lstStyle/>
        <a:p>
          <a:endParaRPr lang="en-US"/>
        </a:p>
      </dgm:t>
    </dgm:pt>
    <dgm:pt modelId="{213ECD44-8FA3-4110-872F-F1B03A7E215F}" type="pres">
      <dgm:prSet presAssocID="{CD510EA2-36A3-48B4-85A6-99DED130E541}" presName="childText" presStyleLbl="bgAcc1" presStyleIdx="1" presStyleCnt="4" custScaleX="531103">
        <dgm:presLayoutVars>
          <dgm:bulletEnabled val="1"/>
        </dgm:presLayoutVars>
      </dgm:prSet>
      <dgm:spPr/>
      <dgm:t>
        <a:bodyPr/>
        <a:lstStyle/>
        <a:p>
          <a:endParaRPr lang="en-US"/>
        </a:p>
      </dgm:t>
    </dgm:pt>
    <dgm:pt modelId="{3ABFF528-746F-4E50-97AA-8A3613FE8EF3}" type="pres">
      <dgm:prSet presAssocID="{5901BF72-03C9-4C63-9F6A-05694DD51012}" presName="Name13" presStyleLbl="parChTrans1D2" presStyleIdx="2" presStyleCnt="4"/>
      <dgm:spPr/>
      <dgm:t>
        <a:bodyPr/>
        <a:lstStyle/>
        <a:p>
          <a:endParaRPr lang="en-US"/>
        </a:p>
      </dgm:t>
    </dgm:pt>
    <dgm:pt modelId="{8EC21402-12BD-438E-A355-8D15E14D1FB7}" type="pres">
      <dgm:prSet presAssocID="{3A9E354C-4DD3-4A98-AAE5-6B0498AA86A6}" presName="childText" presStyleLbl="bgAcc1" presStyleIdx="2" presStyleCnt="4" custScaleX="531103">
        <dgm:presLayoutVars>
          <dgm:bulletEnabled val="1"/>
        </dgm:presLayoutVars>
      </dgm:prSet>
      <dgm:spPr/>
      <dgm:t>
        <a:bodyPr/>
        <a:lstStyle/>
        <a:p>
          <a:endParaRPr lang="en-US"/>
        </a:p>
      </dgm:t>
    </dgm:pt>
    <dgm:pt modelId="{315505D7-CB9F-4624-8DE0-0185A44BDF47}" type="pres">
      <dgm:prSet presAssocID="{9D65E1A6-1F17-4FC8-820D-E5387CC64A3F}" presName="Name13" presStyleLbl="parChTrans1D2" presStyleIdx="3" presStyleCnt="4"/>
      <dgm:spPr/>
      <dgm:t>
        <a:bodyPr/>
        <a:lstStyle/>
        <a:p>
          <a:endParaRPr lang="en-US"/>
        </a:p>
      </dgm:t>
    </dgm:pt>
    <dgm:pt modelId="{4B86EE4A-8569-4409-BFDE-E3FD41E1DB1E}" type="pres">
      <dgm:prSet presAssocID="{C5B239CA-2E1E-4548-8C6C-B0ED3B942514}" presName="childText" presStyleLbl="bgAcc1" presStyleIdx="3" presStyleCnt="4" custScaleX="531103">
        <dgm:presLayoutVars>
          <dgm:bulletEnabled val="1"/>
        </dgm:presLayoutVars>
      </dgm:prSet>
      <dgm:spPr/>
      <dgm:t>
        <a:bodyPr/>
        <a:lstStyle/>
        <a:p>
          <a:endParaRPr lang="en-US"/>
        </a:p>
      </dgm:t>
    </dgm:pt>
  </dgm:ptLst>
  <dgm:cxnLst>
    <dgm:cxn modelId="{69DBBCB9-0260-4984-9ED2-EEB6BB635C3C}" type="presOf" srcId="{B3A05B5C-2F5C-4F28-970C-F56E6885F2E8}" destId="{C4025B84-D559-4551-8B0E-9E784C2037B1}" srcOrd="0" destOrd="0" presId="urn:microsoft.com/office/officeart/2005/8/layout/hierarchy3"/>
    <dgm:cxn modelId="{4C78773F-F7FC-4273-8CAA-8026AA53D75A}" type="presOf" srcId="{2725EBB5-9BBE-404E-B676-30E2BF50F56D}" destId="{DA899D2C-7873-4B44-8019-2DDC4C4CC23D}" srcOrd="1" destOrd="0" presId="urn:microsoft.com/office/officeart/2005/8/layout/hierarchy3"/>
    <dgm:cxn modelId="{83BB424D-FE56-4D86-A448-51D34FE26DF2}" type="presOf" srcId="{FECF0404-3702-44A0-968C-0C220D1B33C4}" destId="{443747BD-9F85-4145-82F6-F1B3114975B1}" srcOrd="0" destOrd="0" presId="urn:microsoft.com/office/officeart/2005/8/layout/hierarchy3"/>
    <dgm:cxn modelId="{61B8700B-04DB-4A40-B1A9-FABC080D5E53}" srcId="{0477E091-1DAE-40D5-AE35-AEA1EE3EB7AA}" destId="{2725EBB5-9BBE-404E-B676-30E2BF50F56D}" srcOrd="0" destOrd="0" parTransId="{68055DDF-5876-470A-A1F9-DA14C944D66A}" sibTransId="{7C15977F-85ED-4DA1-B191-F941295E9D87}"/>
    <dgm:cxn modelId="{5F030A04-11CB-441C-A019-CC2C017200F3}" srcId="{2725EBB5-9BBE-404E-B676-30E2BF50F56D}" destId="{CD510EA2-36A3-48B4-85A6-99DED130E541}" srcOrd="1" destOrd="0" parTransId="{B3A05B5C-2F5C-4F28-970C-F56E6885F2E8}" sibTransId="{4D538476-E4DC-4512-B93C-B004352510BE}"/>
    <dgm:cxn modelId="{ABB6CC62-1D1E-459F-9769-9EE6CCFEF001}" type="presOf" srcId="{9D65E1A6-1F17-4FC8-820D-E5387CC64A3F}" destId="{315505D7-CB9F-4624-8DE0-0185A44BDF47}" srcOrd="0" destOrd="0" presId="urn:microsoft.com/office/officeart/2005/8/layout/hierarchy3"/>
    <dgm:cxn modelId="{B65DB367-3446-40E8-97B8-2F59C1F79BD0}" type="presOf" srcId="{CD510EA2-36A3-48B4-85A6-99DED130E541}" destId="{213ECD44-8FA3-4110-872F-F1B03A7E215F}" srcOrd="0" destOrd="0" presId="urn:microsoft.com/office/officeart/2005/8/layout/hierarchy3"/>
    <dgm:cxn modelId="{C38924B0-CD2A-44B4-B5EF-1020363CC4CA}" type="presOf" srcId="{0477E091-1DAE-40D5-AE35-AEA1EE3EB7AA}" destId="{3C0A52C3-275D-44F3-8C64-4E299CDF8C11}" srcOrd="0" destOrd="0" presId="urn:microsoft.com/office/officeart/2005/8/layout/hierarchy3"/>
    <dgm:cxn modelId="{07FA832F-4D55-4E1F-A34D-54F8C4F12519}" type="presOf" srcId="{3A9E354C-4DD3-4A98-AAE5-6B0498AA86A6}" destId="{8EC21402-12BD-438E-A355-8D15E14D1FB7}" srcOrd="0" destOrd="0" presId="urn:microsoft.com/office/officeart/2005/8/layout/hierarchy3"/>
    <dgm:cxn modelId="{F9C8A9EC-149D-4A33-912C-DB13999FE05C}" type="presOf" srcId="{C5B239CA-2E1E-4548-8C6C-B0ED3B942514}" destId="{4B86EE4A-8569-4409-BFDE-E3FD41E1DB1E}" srcOrd="0" destOrd="0" presId="urn:microsoft.com/office/officeart/2005/8/layout/hierarchy3"/>
    <dgm:cxn modelId="{C7C7EB24-8284-450B-9C24-B403187E8A7A}" srcId="{2725EBB5-9BBE-404E-B676-30E2BF50F56D}" destId="{C5B239CA-2E1E-4548-8C6C-B0ED3B942514}" srcOrd="3" destOrd="0" parTransId="{9D65E1A6-1F17-4FC8-820D-E5387CC64A3F}" sibTransId="{3B2BB096-CBE9-4EE7-AFB4-0FBA47FDD653}"/>
    <dgm:cxn modelId="{16D581CC-D31B-4CA9-A79C-858F20309FE8}" type="presOf" srcId="{5901BF72-03C9-4C63-9F6A-05694DD51012}" destId="{3ABFF528-746F-4E50-97AA-8A3613FE8EF3}" srcOrd="0" destOrd="0" presId="urn:microsoft.com/office/officeart/2005/8/layout/hierarchy3"/>
    <dgm:cxn modelId="{D2516065-3822-4093-B34B-BBFBA7897D49}" type="presOf" srcId="{2725EBB5-9BBE-404E-B676-30E2BF50F56D}" destId="{33DF531F-7F14-462A-97F1-51181A36D58C}" srcOrd="0" destOrd="0" presId="urn:microsoft.com/office/officeart/2005/8/layout/hierarchy3"/>
    <dgm:cxn modelId="{B3E9642F-E5DF-4B78-810D-CBE7A7ADAEF2}" srcId="{2725EBB5-9BBE-404E-B676-30E2BF50F56D}" destId="{3A9E354C-4DD3-4A98-AAE5-6B0498AA86A6}" srcOrd="2" destOrd="0" parTransId="{5901BF72-03C9-4C63-9F6A-05694DD51012}" sibTransId="{3BAF8016-55F6-4443-8EB1-98B8BEBC1A8A}"/>
    <dgm:cxn modelId="{735ADD8F-AA76-4F8B-AB96-18177CEA064D}" srcId="{2725EBB5-9BBE-404E-B676-30E2BF50F56D}" destId="{DAFB63F9-8B86-43FB-BFBC-F0271782A5E1}" srcOrd="0" destOrd="0" parTransId="{FECF0404-3702-44A0-968C-0C220D1B33C4}" sibTransId="{9F414E2D-19F5-4FCD-BDBA-9F91545C3C06}"/>
    <dgm:cxn modelId="{4A2DD67F-6E22-4294-B954-07007BCE646B}" type="presOf" srcId="{DAFB63F9-8B86-43FB-BFBC-F0271782A5E1}" destId="{BAD3B05D-4CB9-48FE-BCC8-B79146911C08}" srcOrd="0" destOrd="0" presId="urn:microsoft.com/office/officeart/2005/8/layout/hierarchy3"/>
    <dgm:cxn modelId="{CE0150F9-D5A2-4EF9-B942-9FA0DD87AA51}" type="presParOf" srcId="{3C0A52C3-275D-44F3-8C64-4E299CDF8C11}" destId="{4A1468DA-8A78-4E0F-99BD-D75BA625CA33}" srcOrd="0" destOrd="0" presId="urn:microsoft.com/office/officeart/2005/8/layout/hierarchy3"/>
    <dgm:cxn modelId="{5BFE17F0-388A-48FC-8B78-5229D5396736}" type="presParOf" srcId="{4A1468DA-8A78-4E0F-99BD-D75BA625CA33}" destId="{67D29EDF-6AEB-426B-9DEA-9F2854B56DC3}" srcOrd="0" destOrd="0" presId="urn:microsoft.com/office/officeart/2005/8/layout/hierarchy3"/>
    <dgm:cxn modelId="{CFAFFDEB-B97F-4148-AFF9-CC69F0B39EFF}" type="presParOf" srcId="{67D29EDF-6AEB-426B-9DEA-9F2854B56DC3}" destId="{33DF531F-7F14-462A-97F1-51181A36D58C}" srcOrd="0" destOrd="0" presId="urn:microsoft.com/office/officeart/2005/8/layout/hierarchy3"/>
    <dgm:cxn modelId="{89A7C55D-FB25-4403-8ADB-40E981A5BDE4}" type="presParOf" srcId="{67D29EDF-6AEB-426B-9DEA-9F2854B56DC3}" destId="{DA899D2C-7873-4B44-8019-2DDC4C4CC23D}" srcOrd="1" destOrd="0" presId="urn:microsoft.com/office/officeart/2005/8/layout/hierarchy3"/>
    <dgm:cxn modelId="{1A7B955B-A21E-459D-9364-1741EAA0A49D}" type="presParOf" srcId="{4A1468DA-8A78-4E0F-99BD-D75BA625CA33}" destId="{2DACB2F7-A7FA-41A4-B8E3-397F91907B04}" srcOrd="1" destOrd="0" presId="urn:microsoft.com/office/officeart/2005/8/layout/hierarchy3"/>
    <dgm:cxn modelId="{CA57AC9B-5856-41AC-AD3B-36D6C09527F1}" type="presParOf" srcId="{2DACB2F7-A7FA-41A4-B8E3-397F91907B04}" destId="{443747BD-9F85-4145-82F6-F1B3114975B1}" srcOrd="0" destOrd="0" presId="urn:microsoft.com/office/officeart/2005/8/layout/hierarchy3"/>
    <dgm:cxn modelId="{D8FA8D4D-406A-4FBD-B5FF-5003C65BCBDD}" type="presParOf" srcId="{2DACB2F7-A7FA-41A4-B8E3-397F91907B04}" destId="{BAD3B05D-4CB9-48FE-BCC8-B79146911C08}" srcOrd="1" destOrd="0" presId="urn:microsoft.com/office/officeart/2005/8/layout/hierarchy3"/>
    <dgm:cxn modelId="{A0997E40-63AD-4F18-BF00-365A56FB774A}" type="presParOf" srcId="{2DACB2F7-A7FA-41A4-B8E3-397F91907B04}" destId="{C4025B84-D559-4551-8B0E-9E784C2037B1}" srcOrd="2" destOrd="0" presId="urn:microsoft.com/office/officeart/2005/8/layout/hierarchy3"/>
    <dgm:cxn modelId="{18953EFB-003D-4377-B479-51837EF01FD6}" type="presParOf" srcId="{2DACB2F7-A7FA-41A4-B8E3-397F91907B04}" destId="{213ECD44-8FA3-4110-872F-F1B03A7E215F}" srcOrd="3" destOrd="0" presId="urn:microsoft.com/office/officeart/2005/8/layout/hierarchy3"/>
    <dgm:cxn modelId="{D6C59963-89C6-43B6-8952-F639BA03A237}" type="presParOf" srcId="{2DACB2F7-A7FA-41A4-B8E3-397F91907B04}" destId="{3ABFF528-746F-4E50-97AA-8A3613FE8EF3}" srcOrd="4" destOrd="0" presId="urn:microsoft.com/office/officeart/2005/8/layout/hierarchy3"/>
    <dgm:cxn modelId="{7CF1D4F0-EA8F-4D31-BBE7-3A3D7A0DA9A9}" type="presParOf" srcId="{2DACB2F7-A7FA-41A4-B8E3-397F91907B04}" destId="{8EC21402-12BD-438E-A355-8D15E14D1FB7}" srcOrd="5" destOrd="0" presId="urn:microsoft.com/office/officeart/2005/8/layout/hierarchy3"/>
    <dgm:cxn modelId="{1E62F36B-4ACE-4644-BF8E-DD89E6FFA64C}" type="presParOf" srcId="{2DACB2F7-A7FA-41A4-B8E3-397F91907B04}" destId="{315505D7-CB9F-4624-8DE0-0185A44BDF47}" srcOrd="6" destOrd="0" presId="urn:microsoft.com/office/officeart/2005/8/layout/hierarchy3"/>
    <dgm:cxn modelId="{C926E203-EBA1-406A-A98D-40AC686391C5}" type="presParOf" srcId="{2DACB2F7-A7FA-41A4-B8E3-397F91907B04}" destId="{4B86EE4A-8569-4409-BFDE-E3FD41E1DB1E}" srcOrd="7"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4F4259B-8273-4367-BAE4-C98B58ACEE37}"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0A10812B-E849-49A6-8D2A-648DEDB0E47B}">
      <dgm:prSet>
        <dgm:style>
          <a:lnRef idx="2">
            <a:schemeClr val="accent4"/>
          </a:lnRef>
          <a:fillRef idx="1">
            <a:schemeClr val="lt1"/>
          </a:fillRef>
          <a:effectRef idx="0">
            <a:schemeClr val="accent4"/>
          </a:effectRef>
          <a:fontRef idx="minor">
            <a:schemeClr val="dk1"/>
          </a:fontRef>
        </dgm:style>
      </dgm:prSet>
      <dgm:spPr>
        <a:ln w="38100"/>
      </dgm:spPr>
      <dgm:t>
        <a:bodyPr/>
        <a:lstStyle/>
        <a:p>
          <a:pPr algn="just"/>
          <a:r>
            <a:rPr lang="en-US" dirty="0"/>
            <a:t>Most North Africa region states are arid or semi-arid, with low or intermittent rainfall, limited freshwater resources, large areas of desert and extensive coastlines. </a:t>
          </a:r>
        </a:p>
      </dgm:t>
    </dgm:pt>
    <dgm:pt modelId="{90C643D5-9F44-44F6-962D-549F948A938B}" type="parTrans" cxnId="{6E4E0EB8-922D-49E9-BC60-772499891ED3}">
      <dgm:prSet/>
      <dgm:spPr/>
      <dgm:t>
        <a:bodyPr/>
        <a:lstStyle/>
        <a:p>
          <a:endParaRPr lang="en-US"/>
        </a:p>
      </dgm:t>
    </dgm:pt>
    <dgm:pt modelId="{780125D2-F3C9-4AE5-967B-E31BF4C5E58C}" type="sibTrans" cxnId="{6E4E0EB8-922D-49E9-BC60-772499891ED3}">
      <dgm:prSet/>
      <dgm:spPr>
        <a:solidFill>
          <a:schemeClr val="accent6">
            <a:lumMod val="40000"/>
            <a:lumOff val="60000"/>
            <a:alpha val="90000"/>
          </a:schemeClr>
        </a:solidFill>
      </dgm:spPr>
      <dgm:t>
        <a:bodyPr/>
        <a:lstStyle/>
        <a:p>
          <a:endParaRPr lang="en-US"/>
        </a:p>
      </dgm:t>
    </dgm:pt>
    <dgm:pt modelId="{EA7DF6CF-2725-47A6-8CA5-CF8691343447}">
      <dgm:prSet>
        <dgm:style>
          <a:lnRef idx="2">
            <a:schemeClr val="accent6"/>
          </a:lnRef>
          <a:fillRef idx="1">
            <a:schemeClr val="lt1"/>
          </a:fillRef>
          <a:effectRef idx="0">
            <a:schemeClr val="accent6"/>
          </a:effectRef>
          <a:fontRef idx="minor">
            <a:schemeClr val="dk1"/>
          </a:fontRef>
        </dgm:style>
      </dgm:prSet>
      <dgm:spPr>
        <a:ln w="38100"/>
      </dgm:spPr>
      <dgm:t>
        <a:bodyPr/>
        <a:lstStyle/>
        <a:p>
          <a:pPr algn="just"/>
          <a:r>
            <a:rPr lang="en-US" dirty="0"/>
            <a:t>Freshwater resources such as the major rivers or groundwater have long been harnessed for irrigation, while many natural inland lakes are saline or highly seasonal. </a:t>
          </a:r>
        </a:p>
      </dgm:t>
    </dgm:pt>
    <dgm:pt modelId="{152967E9-D9B1-49E5-8C6D-C4C10DB6D130}" type="parTrans" cxnId="{4C0A7068-CD4D-431C-9E1A-018C5F1D3CCA}">
      <dgm:prSet/>
      <dgm:spPr/>
      <dgm:t>
        <a:bodyPr/>
        <a:lstStyle/>
        <a:p>
          <a:endParaRPr lang="en-US"/>
        </a:p>
      </dgm:t>
    </dgm:pt>
    <dgm:pt modelId="{82EF25C6-7481-4C6C-8FE5-E370C4A50307}" type="sibTrans" cxnId="{4C0A7068-CD4D-431C-9E1A-018C5F1D3CCA}">
      <dgm:prSet/>
      <dgm:spPr>
        <a:solidFill>
          <a:schemeClr val="accent5">
            <a:lumMod val="40000"/>
            <a:lumOff val="60000"/>
            <a:alpha val="90000"/>
          </a:schemeClr>
        </a:solidFill>
      </dgm:spPr>
      <dgm:t>
        <a:bodyPr/>
        <a:lstStyle/>
        <a:p>
          <a:endParaRPr lang="en-US"/>
        </a:p>
      </dgm:t>
    </dgm:pt>
    <dgm:pt modelId="{8CDA17C7-39A6-4F0C-9C31-2994A389E4E1}">
      <dgm:prSet>
        <dgm:style>
          <a:lnRef idx="2">
            <a:schemeClr val="accent1"/>
          </a:lnRef>
          <a:fillRef idx="1">
            <a:schemeClr val="lt1"/>
          </a:fillRef>
          <a:effectRef idx="0">
            <a:schemeClr val="accent1"/>
          </a:effectRef>
          <a:fontRef idx="minor">
            <a:schemeClr val="dk1"/>
          </a:fontRef>
        </dgm:style>
      </dgm:prSet>
      <dgm:spPr>
        <a:ln w="38100"/>
      </dgm:spPr>
      <dgm:t>
        <a:bodyPr/>
        <a:lstStyle/>
        <a:p>
          <a:pPr algn="just"/>
          <a:r>
            <a:rPr lang="en-US" dirty="0"/>
            <a:t>Marginal land is readily available in several North Africa countries but land with easily available water is in very short supply and expensive.</a:t>
          </a:r>
        </a:p>
      </dgm:t>
    </dgm:pt>
    <dgm:pt modelId="{8149CD58-8ACC-4800-A3E9-0DABCCDC6251}" type="parTrans" cxnId="{C90A9B6F-E924-4ECB-9ED4-97803599B758}">
      <dgm:prSet/>
      <dgm:spPr/>
      <dgm:t>
        <a:bodyPr/>
        <a:lstStyle/>
        <a:p>
          <a:endParaRPr lang="en-US"/>
        </a:p>
      </dgm:t>
    </dgm:pt>
    <dgm:pt modelId="{41DFC2F9-659F-4F17-87FB-EA3923B16E65}" type="sibTrans" cxnId="{C90A9B6F-E924-4ECB-9ED4-97803599B758}">
      <dgm:prSet/>
      <dgm:spPr/>
      <dgm:t>
        <a:bodyPr/>
        <a:lstStyle/>
        <a:p>
          <a:endParaRPr lang="en-US"/>
        </a:p>
      </dgm:t>
    </dgm:pt>
    <dgm:pt modelId="{439CBDC2-856E-4A3E-8C37-F60EDA178156}" type="pres">
      <dgm:prSet presAssocID="{84F4259B-8273-4367-BAE4-C98B58ACEE37}" presName="outerComposite" presStyleCnt="0">
        <dgm:presLayoutVars>
          <dgm:chMax val="5"/>
          <dgm:dir/>
          <dgm:resizeHandles val="exact"/>
        </dgm:presLayoutVars>
      </dgm:prSet>
      <dgm:spPr/>
      <dgm:t>
        <a:bodyPr/>
        <a:lstStyle/>
        <a:p>
          <a:endParaRPr lang="en-US"/>
        </a:p>
      </dgm:t>
    </dgm:pt>
    <dgm:pt modelId="{41EB19FF-EBE2-4A4F-94DE-A6134F811ADB}" type="pres">
      <dgm:prSet presAssocID="{84F4259B-8273-4367-BAE4-C98B58ACEE37}" presName="dummyMaxCanvas" presStyleCnt="0">
        <dgm:presLayoutVars/>
      </dgm:prSet>
      <dgm:spPr/>
    </dgm:pt>
    <dgm:pt modelId="{9537298C-BF7A-4ED2-AACE-EF4442314789}" type="pres">
      <dgm:prSet presAssocID="{84F4259B-8273-4367-BAE4-C98B58ACEE37}" presName="ThreeNodes_1" presStyleLbl="node1" presStyleIdx="0" presStyleCnt="3">
        <dgm:presLayoutVars>
          <dgm:bulletEnabled val="1"/>
        </dgm:presLayoutVars>
      </dgm:prSet>
      <dgm:spPr/>
      <dgm:t>
        <a:bodyPr/>
        <a:lstStyle/>
        <a:p>
          <a:endParaRPr lang="en-US"/>
        </a:p>
      </dgm:t>
    </dgm:pt>
    <dgm:pt modelId="{EACD7BD6-03BC-432E-B2D2-33AFAA575452}" type="pres">
      <dgm:prSet presAssocID="{84F4259B-8273-4367-BAE4-C98B58ACEE37}" presName="ThreeNodes_2" presStyleLbl="node1" presStyleIdx="1" presStyleCnt="3">
        <dgm:presLayoutVars>
          <dgm:bulletEnabled val="1"/>
        </dgm:presLayoutVars>
      </dgm:prSet>
      <dgm:spPr/>
      <dgm:t>
        <a:bodyPr/>
        <a:lstStyle/>
        <a:p>
          <a:endParaRPr lang="en-US"/>
        </a:p>
      </dgm:t>
    </dgm:pt>
    <dgm:pt modelId="{511C879C-AA21-4456-AABF-8FCB7DFE211C}" type="pres">
      <dgm:prSet presAssocID="{84F4259B-8273-4367-BAE4-C98B58ACEE37}" presName="ThreeNodes_3" presStyleLbl="node1" presStyleIdx="2" presStyleCnt="3">
        <dgm:presLayoutVars>
          <dgm:bulletEnabled val="1"/>
        </dgm:presLayoutVars>
      </dgm:prSet>
      <dgm:spPr/>
      <dgm:t>
        <a:bodyPr/>
        <a:lstStyle/>
        <a:p>
          <a:endParaRPr lang="en-US"/>
        </a:p>
      </dgm:t>
    </dgm:pt>
    <dgm:pt modelId="{A6D6943E-A130-430D-B1EC-C583F4DF3F12}" type="pres">
      <dgm:prSet presAssocID="{84F4259B-8273-4367-BAE4-C98B58ACEE37}" presName="ThreeConn_1-2" presStyleLbl="fgAccFollowNode1" presStyleIdx="0" presStyleCnt="2">
        <dgm:presLayoutVars>
          <dgm:bulletEnabled val="1"/>
        </dgm:presLayoutVars>
      </dgm:prSet>
      <dgm:spPr/>
      <dgm:t>
        <a:bodyPr/>
        <a:lstStyle/>
        <a:p>
          <a:endParaRPr lang="en-US"/>
        </a:p>
      </dgm:t>
    </dgm:pt>
    <dgm:pt modelId="{0B57D7D2-F3FF-4FEB-9540-B07E925BDC13}" type="pres">
      <dgm:prSet presAssocID="{84F4259B-8273-4367-BAE4-C98B58ACEE37}" presName="ThreeConn_2-3" presStyleLbl="fgAccFollowNode1" presStyleIdx="1" presStyleCnt="2">
        <dgm:presLayoutVars>
          <dgm:bulletEnabled val="1"/>
        </dgm:presLayoutVars>
      </dgm:prSet>
      <dgm:spPr/>
      <dgm:t>
        <a:bodyPr/>
        <a:lstStyle/>
        <a:p>
          <a:endParaRPr lang="en-US"/>
        </a:p>
      </dgm:t>
    </dgm:pt>
    <dgm:pt modelId="{48F31EF1-51E4-4E15-B8B1-8BD603F92FDA}" type="pres">
      <dgm:prSet presAssocID="{84F4259B-8273-4367-BAE4-C98B58ACEE37}" presName="ThreeNodes_1_text" presStyleLbl="node1" presStyleIdx="2" presStyleCnt="3">
        <dgm:presLayoutVars>
          <dgm:bulletEnabled val="1"/>
        </dgm:presLayoutVars>
      </dgm:prSet>
      <dgm:spPr/>
      <dgm:t>
        <a:bodyPr/>
        <a:lstStyle/>
        <a:p>
          <a:endParaRPr lang="en-US"/>
        </a:p>
      </dgm:t>
    </dgm:pt>
    <dgm:pt modelId="{B2AC2EF2-D97B-4892-8F35-877FB0C4A145}" type="pres">
      <dgm:prSet presAssocID="{84F4259B-8273-4367-BAE4-C98B58ACEE37}" presName="ThreeNodes_2_text" presStyleLbl="node1" presStyleIdx="2" presStyleCnt="3">
        <dgm:presLayoutVars>
          <dgm:bulletEnabled val="1"/>
        </dgm:presLayoutVars>
      </dgm:prSet>
      <dgm:spPr/>
      <dgm:t>
        <a:bodyPr/>
        <a:lstStyle/>
        <a:p>
          <a:endParaRPr lang="en-US"/>
        </a:p>
      </dgm:t>
    </dgm:pt>
    <dgm:pt modelId="{E8063966-AB14-4C6D-B599-448AEB13E8BE}" type="pres">
      <dgm:prSet presAssocID="{84F4259B-8273-4367-BAE4-C98B58ACEE37}" presName="ThreeNodes_3_text" presStyleLbl="node1" presStyleIdx="2" presStyleCnt="3">
        <dgm:presLayoutVars>
          <dgm:bulletEnabled val="1"/>
        </dgm:presLayoutVars>
      </dgm:prSet>
      <dgm:spPr/>
      <dgm:t>
        <a:bodyPr/>
        <a:lstStyle/>
        <a:p>
          <a:endParaRPr lang="en-US"/>
        </a:p>
      </dgm:t>
    </dgm:pt>
  </dgm:ptLst>
  <dgm:cxnLst>
    <dgm:cxn modelId="{6E4E0EB8-922D-49E9-BC60-772499891ED3}" srcId="{84F4259B-8273-4367-BAE4-C98B58ACEE37}" destId="{0A10812B-E849-49A6-8D2A-648DEDB0E47B}" srcOrd="0" destOrd="0" parTransId="{90C643D5-9F44-44F6-962D-549F948A938B}" sibTransId="{780125D2-F3C9-4AE5-967B-E31BF4C5E58C}"/>
    <dgm:cxn modelId="{0A269E14-BA63-4D9A-8737-CD8CFEA39A2F}" type="presOf" srcId="{8CDA17C7-39A6-4F0C-9C31-2994A389E4E1}" destId="{511C879C-AA21-4456-AABF-8FCB7DFE211C}" srcOrd="0" destOrd="0" presId="urn:microsoft.com/office/officeart/2005/8/layout/vProcess5"/>
    <dgm:cxn modelId="{FEE2C82E-1FE6-4741-9288-EF3E5C94E334}" type="presOf" srcId="{84F4259B-8273-4367-BAE4-C98B58ACEE37}" destId="{439CBDC2-856E-4A3E-8C37-F60EDA178156}" srcOrd="0" destOrd="0" presId="urn:microsoft.com/office/officeart/2005/8/layout/vProcess5"/>
    <dgm:cxn modelId="{4A2B367D-6FB0-4C9E-9AF8-1DFA3CBC138B}" type="presOf" srcId="{EA7DF6CF-2725-47A6-8CA5-CF8691343447}" destId="{EACD7BD6-03BC-432E-B2D2-33AFAA575452}" srcOrd="0" destOrd="0" presId="urn:microsoft.com/office/officeart/2005/8/layout/vProcess5"/>
    <dgm:cxn modelId="{3EE3B095-E873-401B-8E93-95F9769BC4EF}" type="presOf" srcId="{8CDA17C7-39A6-4F0C-9C31-2994A389E4E1}" destId="{E8063966-AB14-4C6D-B599-448AEB13E8BE}" srcOrd="1" destOrd="0" presId="urn:microsoft.com/office/officeart/2005/8/layout/vProcess5"/>
    <dgm:cxn modelId="{84CA019A-268A-42D5-873C-6719D209F912}" type="presOf" srcId="{EA7DF6CF-2725-47A6-8CA5-CF8691343447}" destId="{B2AC2EF2-D97B-4892-8F35-877FB0C4A145}" srcOrd="1" destOrd="0" presId="urn:microsoft.com/office/officeart/2005/8/layout/vProcess5"/>
    <dgm:cxn modelId="{4C0A7068-CD4D-431C-9E1A-018C5F1D3CCA}" srcId="{84F4259B-8273-4367-BAE4-C98B58ACEE37}" destId="{EA7DF6CF-2725-47A6-8CA5-CF8691343447}" srcOrd="1" destOrd="0" parTransId="{152967E9-D9B1-49E5-8C6D-C4C10DB6D130}" sibTransId="{82EF25C6-7481-4C6C-8FE5-E370C4A50307}"/>
    <dgm:cxn modelId="{C90A9B6F-E924-4ECB-9ED4-97803599B758}" srcId="{84F4259B-8273-4367-BAE4-C98B58ACEE37}" destId="{8CDA17C7-39A6-4F0C-9C31-2994A389E4E1}" srcOrd="2" destOrd="0" parTransId="{8149CD58-8ACC-4800-A3E9-0DABCCDC6251}" sibTransId="{41DFC2F9-659F-4F17-87FB-EA3923B16E65}"/>
    <dgm:cxn modelId="{1BF4014D-09FC-4EF6-B0D6-FE2478033063}" type="presOf" srcId="{0A10812B-E849-49A6-8D2A-648DEDB0E47B}" destId="{48F31EF1-51E4-4E15-B8B1-8BD603F92FDA}" srcOrd="1" destOrd="0" presId="urn:microsoft.com/office/officeart/2005/8/layout/vProcess5"/>
    <dgm:cxn modelId="{058B63BC-8B50-454B-899F-F2A29004C8C6}" type="presOf" srcId="{0A10812B-E849-49A6-8D2A-648DEDB0E47B}" destId="{9537298C-BF7A-4ED2-AACE-EF4442314789}" srcOrd="0" destOrd="0" presId="urn:microsoft.com/office/officeart/2005/8/layout/vProcess5"/>
    <dgm:cxn modelId="{9D17483B-FD84-48DC-B468-13D6C49C4231}" type="presOf" srcId="{780125D2-F3C9-4AE5-967B-E31BF4C5E58C}" destId="{A6D6943E-A130-430D-B1EC-C583F4DF3F12}" srcOrd="0" destOrd="0" presId="urn:microsoft.com/office/officeart/2005/8/layout/vProcess5"/>
    <dgm:cxn modelId="{E9AC72D8-4CA3-404E-AA6F-F61E642599D7}" type="presOf" srcId="{82EF25C6-7481-4C6C-8FE5-E370C4A50307}" destId="{0B57D7D2-F3FF-4FEB-9540-B07E925BDC13}" srcOrd="0" destOrd="0" presId="urn:microsoft.com/office/officeart/2005/8/layout/vProcess5"/>
    <dgm:cxn modelId="{69C6AF2D-625F-430C-95EA-707A4308DFB3}" type="presParOf" srcId="{439CBDC2-856E-4A3E-8C37-F60EDA178156}" destId="{41EB19FF-EBE2-4A4F-94DE-A6134F811ADB}" srcOrd="0" destOrd="0" presId="urn:microsoft.com/office/officeart/2005/8/layout/vProcess5"/>
    <dgm:cxn modelId="{90554A43-6C28-4D10-9AA0-338854EF0206}" type="presParOf" srcId="{439CBDC2-856E-4A3E-8C37-F60EDA178156}" destId="{9537298C-BF7A-4ED2-AACE-EF4442314789}" srcOrd="1" destOrd="0" presId="urn:microsoft.com/office/officeart/2005/8/layout/vProcess5"/>
    <dgm:cxn modelId="{646ECF63-98C8-44C8-A1D3-D4EDFDBDF9CE}" type="presParOf" srcId="{439CBDC2-856E-4A3E-8C37-F60EDA178156}" destId="{EACD7BD6-03BC-432E-B2D2-33AFAA575452}" srcOrd="2" destOrd="0" presId="urn:microsoft.com/office/officeart/2005/8/layout/vProcess5"/>
    <dgm:cxn modelId="{92E36156-FEA8-4B0E-98F3-9342CC0759DC}" type="presParOf" srcId="{439CBDC2-856E-4A3E-8C37-F60EDA178156}" destId="{511C879C-AA21-4456-AABF-8FCB7DFE211C}" srcOrd="3" destOrd="0" presId="urn:microsoft.com/office/officeart/2005/8/layout/vProcess5"/>
    <dgm:cxn modelId="{70539071-9DD1-407E-AC55-D28541112F48}" type="presParOf" srcId="{439CBDC2-856E-4A3E-8C37-F60EDA178156}" destId="{A6D6943E-A130-430D-B1EC-C583F4DF3F12}" srcOrd="4" destOrd="0" presId="urn:microsoft.com/office/officeart/2005/8/layout/vProcess5"/>
    <dgm:cxn modelId="{A093DA17-EB03-44D9-827A-AED3EED96F79}" type="presParOf" srcId="{439CBDC2-856E-4A3E-8C37-F60EDA178156}" destId="{0B57D7D2-F3FF-4FEB-9540-B07E925BDC13}" srcOrd="5" destOrd="0" presId="urn:microsoft.com/office/officeart/2005/8/layout/vProcess5"/>
    <dgm:cxn modelId="{696086A7-557C-4780-BD59-554D54CD1ADC}" type="presParOf" srcId="{439CBDC2-856E-4A3E-8C37-F60EDA178156}" destId="{48F31EF1-51E4-4E15-B8B1-8BD603F92FDA}" srcOrd="6" destOrd="0" presId="urn:microsoft.com/office/officeart/2005/8/layout/vProcess5"/>
    <dgm:cxn modelId="{95C262DB-4B00-4B20-8029-C543EE8544C6}" type="presParOf" srcId="{439CBDC2-856E-4A3E-8C37-F60EDA178156}" destId="{B2AC2EF2-D97B-4892-8F35-877FB0C4A145}" srcOrd="7" destOrd="0" presId="urn:microsoft.com/office/officeart/2005/8/layout/vProcess5"/>
    <dgm:cxn modelId="{3E63296D-D5B0-4A35-924A-839DBA6E539B}" type="presParOf" srcId="{439CBDC2-856E-4A3E-8C37-F60EDA178156}" destId="{E8063966-AB14-4C6D-B599-448AEB13E8BE}"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E8BFB2C-646C-4026-AE12-C9312074F512}" type="doc">
      <dgm:prSet loTypeId="urn:microsoft.com/office/officeart/2005/8/layout/vList4" loCatId="list" qsTypeId="urn:microsoft.com/office/officeart/2005/8/quickstyle/simple3" qsCatId="simple" csTypeId="urn:microsoft.com/office/officeart/2005/8/colors/colorful4" csCatId="colorful" phldr="1"/>
      <dgm:spPr/>
      <dgm:t>
        <a:bodyPr/>
        <a:lstStyle/>
        <a:p>
          <a:endParaRPr lang="en-US"/>
        </a:p>
      </dgm:t>
    </dgm:pt>
    <dgm:pt modelId="{77E33148-9D78-45BE-B2D7-53CF417AF4EB}">
      <dgm:prSet phldrT="[Text]" custT="1">
        <dgm:style>
          <a:lnRef idx="2">
            <a:schemeClr val="accent2"/>
          </a:lnRef>
          <a:fillRef idx="1">
            <a:schemeClr val="lt1"/>
          </a:fillRef>
          <a:effectRef idx="0">
            <a:schemeClr val="accent2"/>
          </a:effectRef>
          <a:fontRef idx="minor">
            <a:schemeClr val="dk1"/>
          </a:fontRef>
        </dgm:style>
      </dgm:prSet>
      <dgm:spPr>
        <a:ln w="38100"/>
      </dgm:spPr>
      <dgm:t>
        <a:bodyPr/>
        <a:lstStyle/>
        <a:p>
          <a:pPr algn="just"/>
          <a:r>
            <a:rPr lang="en-US" sz="2800" dirty="0">
              <a:effectLst/>
              <a:latin typeface="Times New Roman" panose="02020603050405020304" pitchFamily="18" charset="0"/>
              <a:ea typeface="Calibri" panose="020F0502020204030204" pitchFamily="34" charset="0"/>
              <a:cs typeface="Arial" panose="020B0604020202020204" pitchFamily="34" charset="0"/>
            </a:rPr>
            <a:t>Forty</a:t>
          </a:r>
          <a:r>
            <a:rPr lang="en-US" sz="2800" dirty="0">
              <a:effectLst/>
              <a:latin typeface="Times New Roman" panose="02020603050405020304" pitchFamily="18" charset="0"/>
              <a:ea typeface="Times New Roman" panose="02020603050405020304" pitchFamily="18" charset="0"/>
              <a:cs typeface="Arial" panose="020B0604020202020204" pitchFamily="34" charset="0"/>
            </a:rPr>
            <a:t>-three species of finfish, shellfish and aquatic plants were produced through aquaculture in the North Africa region in 2018. Tilapia was the most farmed fish in the region and was produced in all countries. The main species grown was Nile tilapia, </a:t>
          </a:r>
          <a:r>
            <a:rPr lang="en-US" sz="2800" i="1" dirty="0">
              <a:effectLst/>
              <a:latin typeface="Times New Roman" panose="02020603050405020304" pitchFamily="18" charset="0"/>
              <a:ea typeface="Times New Roman" panose="02020603050405020304" pitchFamily="18" charset="0"/>
              <a:cs typeface="Arial" panose="020B0604020202020204" pitchFamily="34" charset="0"/>
            </a:rPr>
            <a:t>Oreochromis </a:t>
          </a:r>
          <a:r>
            <a:rPr lang="en-US" sz="2800" i="1" dirty="0" err="1">
              <a:effectLst/>
              <a:latin typeface="Times New Roman" panose="02020603050405020304" pitchFamily="18" charset="0"/>
              <a:ea typeface="Times New Roman" panose="02020603050405020304" pitchFamily="18" charset="0"/>
              <a:cs typeface="Arial" panose="020B0604020202020204" pitchFamily="34" charset="0"/>
            </a:rPr>
            <a:t>niloticus</a:t>
          </a:r>
          <a:r>
            <a:rPr lang="en-US" sz="28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2800" dirty="0"/>
        </a:p>
      </dgm:t>
    </dgm:pt>
    <dgm:pt modelId="{84A18ED3-70DD-4D67-9591-4E40A9940CD8}" type="parTrans" cxnId="{5BF596FE-3132-442F-A293-573F4EE261AA}">
      <dgm:prSet/>
      <dgm:spPr/>
      <dgm:t>
        <a:bodyPr/>
        <a:lstStyle/>
        <a:p>
          <a:endParaRPr lang="en-US" sz="2000"/>
        </a:p>
      </dgm:t>
    </dgm:pt>
    <dgm:pt modelId="{0359F5AF-11D3-47D8-87F7-FC90486FC581}" type="sibTrans" cxnId="{5BF596FE-3132-442F-A293-573F4EE261AA}">
      <dgm:prSet/>
      <dgm:spPr/>
      <dgm:t>
        <a:bodyPr/>
        <a:lstStyle/>
        <a:p>
          <a:endParaRPr lang="en-US" sz="2000"/>
        </a:p>
      </dgm:t>
    </dgm:pt>
    <dgm:pt modelId="{0A38DE05-5621-4BBC-96FF-4DE02A777B45}">
      <dgm:prSet phldrT="[Text]" custT="1">
        <dgm:style>
          <a:lnRef idx="2">
            <a:schemeClr val="accent5"/>
          </a:lnRef>
          <a:fillRef idx="1">
            <a:schemeClr val="lt1"/>
          </a:fillRef>
          <a:effectRef idx="0">
            <a:schemeClr val="accent5"/>
          </a:effectRef>
          <a:fontRef idx="minor">
            <a:schemeClr val="dk1"/>
          </a:fontRef>
        </dgm:style>
      </dgm:prSet>
      <dgm:spPr>
        <a:ln w="38100"/>
      </dgm:spPr>
      <dgm:t>
        <a:bodyPr/>
        <a:lstStyle/>
        <a:p>
          <a:pPr algn="just"/>
          <a:r>
            <a:rPr lang="en-US" sz="2800" dirty="0">
              <a:effectLst/>
              <a:latin typeface="Times New Roman" panose="02020603050405020304" pitchFamily="18" charset="0"/>
              <a:ea typeface="Times New Roman" panose="02020603050405020304" pitchFamily="18" charset="0"/>
              <a:cs typeface="Arial" panose="020B0604020202020204" pitchFamily="34" charset="0"/>
            </a:rPr>
            <a:t>The second-ranked farmed species group in 2018 was mullets (mainly flathead grey mullet, </a:t>
          </a:r>
          <a:r>
            <a:rPr lang="en-US" sz="2800" i="1" dirty="0">
              <a:effectLst/>
              <a:latin typeface="Times New Roman" panose="02020603050405020304" pitchFamily="18" charset="0"/>
              <a:ea typeface="Times New Roman" panose="02020603050405020304" pitchFamily="18" charset="0"/>
              <a:cs typeface="Arial" panose="020B0604020202020204" pitchFamily="34" charset="0"/>
            </a:rPr>
            <a:t>Mugil </a:t>
          </a:r>
          <a:r>
            <a:rPr lang="en-US" sz="2800" i="1" dirty="0" err="1">
              <a:effectLst/>
              <a:latin typeface="Times New Roman" panose="02020603050405020304" pitchFamily="18" charset="0"/>
              <a:ea typeface="Times New Roman" panose="02020603050405020304" pitchFamily="18" charset="0"/>
              <a:cs typeface="Arial" panose="020B0604020202020204" pitchFamily="34" charset="0"/>
            </a:rPr>
            <a:t>cephalus</a:t>
          </a:r>
          <a:r>
            <a:rPr lang="en-US" sz="2800" dirty="0">
              <a:effectLst/>
              <a:latin typeface="Times New Roman" panose="02020603050405020304" pitchFamily="18" charset="0"/>
              <a:ea typeface="Times New Roman" panose="02020603050405020304" pitchFamily="18" charset="0"/>
              <a:cs typeface="Arial" panose="020B0604020202020204" pitchFamily="34" charset="0"/>
            </a:rPr>
            <a:t> and </a:t>
          </a:r>
          <a:r>
            <a:rPr lang="en-US" sz="2800" dirty="0" err="1">
              <a:effectLst/>
              <a:latin typeface="Times New Roman" panose="02020603050405020304" pitchFamily="18" charset="0"/>
              <a:ea typeface="Times New Roman" panose="02020603050405020304" pitchFamily="18" charset="0"/>
              <a:cs typeface="Arial" panose="020B0604020202020204" pitchFamily="34" charset="0"/>
            </a:rPr>
            <a:t>thinlip</a:t>
          </a:r>
          <a:r>
            <a:rPr lang="en-US" sz="2800" dirty="0">
              <a:effectLst/>
              <a:latin typeface="Times New Roman" panose="02020603050405020304" pitchFamily="18" charset="0"/>
              <a:ea typeface="Times New Roman" panose="02020603050405020304" pitchFamily="18" charset="0"/>
              <a:cs typeface="Arial" panose="020B0604020202020204" pitchFamily="34" charset="0"/>
            </a:rPr>
            <a:t> grey mullet, </a:t>
          </a:r>
          <a:r>
            <a:rPr lang="en-US" sz="2800" i="1" dirty="0" err="1">
              <a:effectLst/>
              <a:latin typeface="Times New Roman" panose="02020603050405020304" pitchFamily="18" charset="0"/>
              <a:ea typeface="Times New Roman" panose="02020603050405020304" pitchFamily="18" charset="0"/>
              <a:cs typeface="Arial" panose="020B0604020202020204" pitchFamily="34" charset="0"/>
            </a:rPr>
            <a:t>Chelon</a:t>
          </a:r>
          <a:r>
            <a:rPr lang="en-US" sz="2800" i="1" dirty="0">
              <a:effectLst/>
              <a:latin typeface="Times New Roman" panose="02020603050405020304" pitchFamily="18" charset="0"/>
              <a:ea typeface="Times New Roman" panose="02020603050405020304" pitchFamily="18" charset="0"/>
              <a:cs typeface="Arial" panose="020B0604020202020204" pitchFamily="34" charset="0"/>
            </a:rPr>
            <a:t> ramada</a:t>
          </a:r>
          <a:r>
            <a:rPr lang="en-US" sz="2800" dirty="0">
              <a:effectLst/>
              <a:latin typeface="Times New Roman" panose="02020603050405020304" pitchFamily="18" charset="0"/>
              <a:ea typeface="Times New Roman" panose="02020603050405020304" pitchFamily="18" charset="0"/>
              <a:cs typeface="Arial" panose="020B0604020202020204" pitchFamily="34" charset="0"/>
            </a:rPr>
            <a:t>) </a:t>
          </a:r>
          <a:r>
            <a:rPr lang="en-US" sz="2800" b="1" dirty="0">
              <a:effectLst/>
              <a:latin typeface="Times New Roman" panose="02020603050405020304" pitchFamily="18" charset="0"/>
              <a:ea typeface="Times New Roman" panose="02020603050405020304" pitchFamily="18" charset="0"/>
              <a:cs typeface="Arial" panose="020B0604020202020204" pitchFamily="34" charset="0"/>
            </a:rPr>
            <a:t>(World Bank 2022)</a:t>
          </a:r>
          <a:r>
            <a:rPr lang="en-US" sz="28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800" dirty="0"/>
        </a:p>
      </dgm:t>
    </dgm:pt>
    <dgm:pt modelId="{C8545C38-CBFF-422E-ACB0-58026587E252}" type="parTrans" cxnId="{AAF73D3F-ACDA-4BF4-B4CC-9B171B29DB1D}">
      <dgm:prSet/>
      <dgm:spPr/>
      <dgm:t>
        <a:bodyPr/>
        <a:lstStyle/>
        <a:p>
          <a:endParaRPr lang="en-US" sz="2000"/>
        </a:p>
      </dgm:t>
    </dgm:pt>
    <dgm:pt modelId="{D268F99A-6DB6-4724-BC1E-C0E54A0880DB}" type="sibTrans" cxnId="{AAF73D3F-ACDA-4BF4-B4CC-9B171B29DB1D}">
      <dgm:prSet/>
      <dgm:spPr/>
      <dgm:t>
        <a:bodyPr/>
        <a:lstStyle/>
        <a:p>
          <a:endParaRPr lang="en-US" sz="2000"/>
        </a:p>
      </dgm:t>
    </dgm:pt>
    <dgm:pt modelId="{DA412C37-45C0-48ED-8370-F5FDFBD76B37}" type="pres">
      <dgm:prSet presAssocID="{5E8BFB2C-646C-4026-AE12-C9312074F512}" presName="linear" presStyleCnt="0">
        <dgm:presLayoutVars>
          <dgm:dir/>
          <dgm:resizeHandles val="exact"/>
        </dgm:presLayoutVars>
      </dgm:prSet>
      <dgm:spPr/>
      <dgm:t>
        <a:bodyPr/>
        <a:lstStyle/>
        <a:p>
          <a:endParaRPr lang="en-US"/>
        </a:p>
      </dgm:t>
    </dgm:pt>
    <dgm:pt modelId="{70E0053E-DB6B-4B07-A31A-92947A05FE77}" type="pres">
      <dgm:prSet presAssocID="{77E33148-9D78-45BE-B2D7-53CF417AF4EB}" presName="comp" presStyleCnt="0"/>
      <dgm:spPr/>
    </dgm:pt>
    <dgm:pt modelId="{7F5A53DB-634D-41E7-9D5F-1D42273F0140}" type="pres">
      <dgm:prSet presAssocID="{77E33148-9D78-45BE-B2D7-53CF417AF4EB}" presName="box" presStyleLbl="node1" presStyleIdx="0" presStyleCnt="2"/>
      <dgm:spPr/>
      <dgm:t>
        <a:bodyPr/>
        <a:lstStyle/>
        <a:p>
          <a:endParaRPr lang="en-US"/>
        </a:p>
      </dgm:t>
    </dgm:pt>
    <dgm:pt modelId="{24D887A7-7A52-4C05-875A-0023BE883F8C}" type="pres">
      <dgm:prSet presAssocID="{77E33148-9D78-45BE-B2D7-53CF417AF4EB}" presName="img" presStyleLbl="fgImgPlace1" presStyleIdx="0" presStyleCnt="2"/>
      <dgm:spPr>
        <a:blipFill>
          <a:blip xmlns:r="http://schemas.openxmlformats.org/officeDocument/2006/relationships" r:embed="rId1"/>
          <a:srcRect/>
          <a:stretch>
            <a:fillRect l="-33000" r="-33000"/>
          </a:stretch>
        </a:blipFill>
      </dgm:spPr>
    </dgm:pt>
    <dgm:pt modelId="{5722A33B-C005-4DF7-A145-25AAB0AC3841}" type="pres">
      <dgm:prSet presAssocID="{77E33148-9D78-45BE-B2D7-53CF417AF4EB}" presName="text" presStyleLbl="node1" presStyleIdx="0" presStyleCnt="2">
        <dgm:presLayoutVars>
          <dgm:bulletEnabled val="1"/>
        </dgm:presLayoutVars>
      </dgm:prSet>
      <dgm:spPr/>
      <dgm:t>
        <a:bodyPr/>
        <a:lstStyle/>
        <a:p>
          <a:endParaRPr lang="en-US"/>
        </a:p>
      </dgm:t>
    </dgm:pt>
    <dgm:pt modelId="{0383DF18-B387-435C-9109-0D2692F75C81}" type="pres">
      <dgm:prSet presAssocID="{0359F5AF-11D3-47D8-87F7-FC90486FC581}" presName="spacer" presStyleCnt="0"/>
      <dgm:spPr/>
    </dgm:pt>
    <dgm:pt modelId="{93D5668B-7218-40A4-994E-E1E27402758B}" type="pres">
      <dgm:prSet presAssocID="{0A38DE05-5621-4BBC-96FF-4DE02A777B45}" presName="comp" presStyleCnt="0"/>
      <dgm:spPr/>
    </dgm:pt>
    <dgm:pt modelId="{9F1C3D59-7BE6-4911-9B4C-7F26691B78CC}" type="pres">
      <dgm:prSet presAssocID="{0A38DE05-5621-4BBC-96FF-4DE02A777B45}" presName="box" presStyleLbl="node1" presStyleIdx="1" presStyleCnt="2"/>
      <dgm:spPr/>
      <dgm:t>
        <a:bodyPr/>
        <a:lstStyle/>
        <a:p>
          <a:endParaRPr lang="en-US"/>
        </a:p>
      </dgm:t>
    </dgm:pt>
    <dgm:pt modelId="{06B00BF4-AB12-460E-95A7-F45831E09E83}" type="pres">
      <dgm:prSet presAssocID="{0A38DE05-5621-4BBC-96FF-4DE02A777B45}" presName="img" presStyleLbl="fgImgPlace1" presStyleIdx="1" presStyleCnt="2"/>
      <dgm:spPr>
        <a:blipFill>
          <a:blip xmlns:r="http://schemas.openxmlformats.org/officeDocument/2006/relationships" r:embed="rId2"/>
          <a:srcRect/>
          <a:stretch>
            <a:fillRect l="-35000" r="-35000"/>
          </a:stretch>
        </a:blipFill>
      </dgm:spPr>
    </dgm:pt>
    <dgm:pt modelId="{216EDBB7-117E-4F3B-B9E8-18B86F9127D5}" type="pres">
      <dgm:prSet presAssocID="{0A38DE05-5621-4BBC-96FF-4DE02A777B45}" presName="text" presStyleLbl="node1" presStyleIdx="1" presStyleCnt="2">
        <dgm:presLayoutVars>
          <dgm:bulletEnabled val="1"/>
        </dgm:presLayoutVars>
      </dgm:prSet>
      <dgm:spPr/>
      <dgm:t>
        <a:bodyPr/>
        <a:lstStyle/>
        <a:p>
          <a:endParaRPr lang="en-US"/>
        </a:p>
      </dgm:t>
    </dgm:pt>
  </dgm:ptLst>
  <dgm:cxnLst>
    <dgm:cxn modelId="{B1C3EC86-50EE-4F6A-A8F4-3FA2F1B6A790}" type="presOf" srcId="{5E8BFB2C-646C-4026-AE12-C9312074F512}" destId="{DA412C37-45C0-48ED-8370-F5FDFBD76B37}" srcOrd="0" destOrd="0" presId="urn:microsoft.com/office/officeart/2005/8/layout/vList4"/>
    <dgm:cxn modelId="{330CD28E-500D-48A2-A16F-437F3EBCE325}" type="presOf" srcId="{0A38DE05-5621-4BBC-96FF-4DE02A777B45}" destId="{216EDBB7-117E-4F3B-B9E8-18B86F9127D5}" srcOrd="1" destOrd="0" presId="urn:microsoft.com/office/officeart/2005/8/layout/vList4"/>
    <dgm:cxn modelId="{1C8A3459-441B-4C21-8502-8C12CEF3594E}" type="presOf" srcId="{77E33148-9D78-45BE-B2D7-53CF417AF4EB}" destId="{5722A33B-C005-4DF7-A145-25AAB0AC3841}" srcOrd="1" destOrd="0" presId="urn:microsoft.com/office/officeart/2005/8/layout/vList4"/>
    <dgm:cxn modelId="{6D31BCDF-F326-4D65-890D-1E86607423CB}" type="presOf" srcId="{0A38DE05-5621-4BBC-96FF-4DE02A777B45}" destId="{9F1C3D59-7BE6-4911-9B4C-7F26691B78CC}" srcOrd="0" destOrd="0" presId="urn:microsoft.com/office/officeart/2005/8/layout/vList4"/>
    <dgm:cxn modelId="{AAF73D3F-ACDA-4BF4-B4CC-9B171B29DB1D}" srcId="{5E8BFB2C-646C-4026-AE12-C9312074F512}" destId="{0A38DE05-5621-4BBC-96FF-4DE02A777B45}" srcOrd="1" destOrd="0" parTransId="{C8545C38-CBFF-422E-ACB0-58026587E252}" sibTransId="{D268F99A-6DB6-4724-BC1E-C0E54A0880DB}"/>
    <dgm:cxn modelId="{D1C1874B-FFDE-4F83-BD9C-89C5D3A93FDD}" type="presOf" srcId="{77E33148-9D78-45BE-B2D7-53CF417AF4EB}" destId="{7F5A53DB-634D-41E7-9D5F-1D42273F0140}" srcOrd="0" destOrd="0" presId="urn:microsoft.com/office/officeart/2005/8/layout/vList4"/>
    <dgm:cxn modelId="{5BF596FE-3132-442F-A293-573F4EE261AA}" srcId="{5E8BFB2C-646C-4026-AE12-C9312074F512}" destId="{77E33148-9D78-45BE-B2D7-53CF417AF4EB}" srcOrd="0" destOrd="0" parTransId="{84A18ED3-70DD-4D67-9591-4E40A9940CD8}" sibTransId="{0359F5AF-11D3-47D8-87F7-FC90486FC581}"/>
    <dgm:cxn modelId="{B56B4A38-21C1-47D8-95BF-FD8DD6F33058}" type="presParOf" srcId="{DA412C37-45C0-48ED-8370-F5FDFBD76B37}" destId="{70E0053E-DB6B-4B07-A31A-92947A05FE77}" srcOrd="0" destOrd="0" presId="urn:microsoft.com/office/officeart/2005/8/layout/vList4"/>
    <dgm:cxn modelId="{464F5D87-59F4-45E3-B3CA-1F8853F3A9D5}" type="presParOf" srcId="{70E0053E-DB6B-4B07-A31A-92947A05FE77}" destId="{7F5A53DB-634D-41E7-9D5F-1D42273F0140}" srcOrd="0" destOrd="0" presId="urn:microsoft.com/office/officeart/2005/8/layout/vList4"/>
    <dgm:cxn modelId="{B020EFBA-5375-4A96-9398-55E5BE0733C5}" type="presParOf" srcId="{70E0053E-DB6B-4B07-A31A-92947A05FE77}" destId="{24D887A7-7A52-4C05-875A-0023BE883F8C}" srcOrd="1" destOrd="0" presId="urn:microsoft.com/office/officeart/2005/8/layout/vList4"/>
    <dgm:cxn modelId="{2D36E893-B38F-47D8-9FF4-E9A2617C9A55}" type="presParOf" srcId="{70E0053E-DB6B-4B07-A31A-92947A05FE77}" destId="{5722A33B-C005-4DF7-A145-25AAB0AC3841}" srcOrd="2" destOrd="0" presId="urn:microsoft.com/office/officeart/2005/8/layout/vList4"/>
    <dgm:cxn modelId="{C3F5A279-7D9C-4683-8C97-0993A2596412}" type="presParOf" srcId="{DA412C37-45C0-48ED-8370-F5FDFBD76B37}" destId="{0383DF18-B387-435C-9109-0D2692F75C81}" srcOrd="1" destOrd="0" presId="urn:microsoft.com/office/officeart/2005/8/layout/vList4"/>
    <dgm:cxn modelId="{E0510DC6-A346-463D-B420-EE747FF9FD07}" type="presParOf" srcId="{DA412C37-45C0-48ED-8370-F5FDFBD76B37}" destId="{93D5668B-7218-40A4-994E-E1E27402758B}" srcOrd="2" destOrd="0" presId="urn:microsoft.com/office/officeart/2005/8/layout/vList4"/>
    <dgm:cxn modelId="{36459C67-0F3D-4BD9-AD18-D79ADCD4D0A7}" type="presParOf" srcId="{93D5668B-7218-40A4-994E-E1E27402758B}" destId="{9F1C3D59-7BE6-4911-9B4C-7F26691B78CC}" srcOrd="0" destOrd="0" presId="urn:microsoft.com/office/officeart/2005/8/layout/vList4"/>
    <dgm:cxn modelId="{019FE809-ECEB-4033-BC3E-70071056004C}" type="presParOf" srcId="{93D5668B-7218-40A4-994E-E1E27402758B}" destId="{06B00BF4-AB12-460E-95A7-F45831E09E83}" srcOrd="1" destOrd="0" presId="urn:microsoft.com/office/officeart/2005/8/layout/vList4"/>
    <dgm:cxn modelId="{5E2EBF54-020C-46EF-A258-F1EFCF643517}" type="presParOf" srcId="{93D5668B-7218-40A4-994E-E1E27402758B}" destId="{216EDBB7-117E-4F3B-B9E8-18B86F9127D5}"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E8BFB2C-646C-4026-AE12-C9312074F512}" type="doc">
      <dgm:prSet loTypeId="urn:microsoft.com/office/officeart/2005/8/layout/vList4" loCatId="list" qsTypeId="urn:microsoft.com/office/officeart/2005/8/quickstyle/simple3" qsCatId="simple" csTypeId="urn:microsoft.com/office/officeart/2005/8/colors/colorful4" csCatId="colorful" phldr="1"/>
      <dgm:spPr/>
      <dgm:t>
        <a:bodyPr/>
        <a:lstStyle/>
        <a:p>
          <a:endParaRPr lang="en-US"/>
        </a:p>
      </dgm:t>
    </dgm:pt>
    <dgm:pt modelId="{77E33148-9D78-45BE-B2D7-53CF417AF4EB}">
      <dgm:prSet phldrT="[Text]" custT="1">
        <dgm:style>
          <a:lnRef idx="2">
            <a:schemeClr val="accent2"/>
          </a:lnRef>
          <a:fillRef idx="1">
            <a:schemeClr val="lt1"/>
          </a:fillRef>
          <a:effectRef idx="0">
            <a:schemeClr val="accent2"/>
          </a:effectRef>
          <a:fontRef idx="minor">
            <a:schemeClr val="dk1"/>
          </a:fontRef>
        </dgm:style>
      </dgm:prSet>
      <dgm:spPr>
        <a:ln w="38100"/>
      </dgm:spPr>
      <dgm:t>
        <a:bodyPr/>
        <a:lstStyle/>
        <a:p>
          <a:pPr algn="just"/>
          <a:r>
            <a:rPr lang="en-US" sz="2800" dirty="0"/>
            <a:t>Aquaculture production environments are categorized as freshwater, brackish water and marine. Most freshwater production in the North Africa region is in ponds and cages for carp, African catfish, and tilapia, although there are also farms using intensive tanks. </a:t>
          </a:r>
        </a:p>
      </dgm:t>
    </dgm:pt>
    <dgm:pt modelId="{84A18ED3-70DD-4D67-9591-4E40A9940CD8}" type="parTrans" cxnId="{5BF596FE-3132-442F-A293-573F4EE261AA}">
      <dgm:prSet/>
      <dgm:spPr/>
      <dgm:t>
        <a:bodyPr/>
        <a:lstStyle/>
        <a:p>
          <a:endParaRPr lang="en-US" sz="2000"/>
        </a:p>
      </dgm:t>
    </dgm:pt>
    <dgm:pt modelId="{0359F5AF-11D3-47D8-87F7-FC90486FC581}" type="sibTrans" cxnId="{5BF596FE-3132-442F-A293-573F4EE261AA}">
      <dgm:prSet/>
      <dgm:spPr/>
      <dgm:t>
        <a:bodyPr/>
        <a:lstStyle/>
        <a:p>
          <a:endParaRPr lang="en-US" sz="2000"/>
        </a:p>
      </dgm:t>
    </dgm:pt>
    <dgm:pt modelId="{0A38DE05-5621-4BBC-96FF-4DE02A777B45}">
      <dgm:prSet phldrT="[Text]" custT="1">
        <dgm:style>
          <a:lnRef idx="2">
            <a:schemeClr val="accent5"/>
          </a:lnRef>
          <a:fillRef idx="1">
            <a:schemeClr val="lt1"/>
          </a:fillRef>
          <a:effectRef idx="0">
            <a:schemeClr val="accent5"/>
          </a:effectRef>
          <a:fontRef idx="minor">
            <a:schemeClr val="dk1"/>
          </a:fontRef>
        </dgm:style>
      </dgm:prSet>
      <dgm:spPr>
        <a:ln w="38100"/>
      </dgm:spPr>
      <dgm:t>
        <a:bodyPr/>
        <a:lstStyle/>
        <a:p>
          <a:pPr algn="just"/>
          <a:r>
            <a:rPr lang="en-US" sz="2800" dirty="0"/>
            <a:t>Commercial marine aquaculture systems in North Africa are mainly used to grow barramundi, European seabass, gilthead seabream, meager, </a:t>
          </a:r>
          <a:r>
            <a:rPr lang="en-US" sz="2800" dirty="0" err="1"/>
            <a:t>sobaity</a:t>
          </a:r>
          <a:r>
            <a:rPr lang="en-US" sz="2800" dirty="0"/>
            <a:t> seabream and shrimp.</a:t>
          </a:r>
        </a:p>
      </dgm:t>
    </dgm:pt>
    <dgm:pt modelId="{C8545C38-CBFF-422E-ACB0-58026587E252}" type="parTrans" cxnId="{AAF73D3F-ACDA-4BF4-B4CC-9B171B29DB1D}">
      <dgm:prSet/>
      <dgm:spPr/>
      <dgm:t>
        <a:bodyPr/>
        <a:lstStyle/>
        <a:p>
          <a:endParaRPr lang="en-US" sz="2000"/>
        </a:p>
      </dgm:t>
    </dgm:pt>
    <dgm:pt modelId="{D268F99A-6DB6-4724-BC1E-C0E54A0880DB}" type="sibTrans" cxnId="{AAF73D3F-ACDA-4BF4-B4CC-9B171B29DB1D}">
      <dgm:prSet/>
      <dgm:spPr/>
      <dgm:t>
        <a:bodyPr/>
        <a:lstStyle/>
        <a:p>
          <a:endParaRPr lang="en-US" sz="2000"/>
        </a:p>
      </dgm:t>
    </dgm:pt>
    <dgm:pt modelId="{DA412C37-45C0-48ED-8370-F5FDFBD76B37}" type="pres">
      <dgm:prSet presAssocID="{5E8BFB2C-646C-4026-AE12-C9312074F512}" presName="linear" presStyleCnt="0">
        <dgm:presLayoutVars>
          <dgm:dir/>
          <dgm:resizeHandles val="exact"/>
        </dgm:presLayoutVars>
      </dgm:prSet>
      <dgm:spPr/>
      <dgm:t>
        <a:bodyPr/>
        <a:lstStyle/>
        <a:p>
          <a:endParaRPr lang="en-US"/>
        </a:p>
      </dgm:t>
    </dgm:pt>
    <dgm:pt modelId="{70E0053E-DB6B-4B07-A31A-92947A05FE77}" type="pres">
      <dgm:prSet presAssocID="{77E33148-9D78-45BE-B2D7-53CF417AF4EB}" presName="comp" presStyleCnt="0"/>
      <dgm:spPr/>
    </dgm:pt>
    <dgm:pt modelId="{7F5A53DB-634D-41E7-9D5F-1D42273F0140}" type="pres">
      <dgm:prSet presAssocID="{77E33148-9D78-45BE-B2D7-53CF417AF4EB}" presName="box" presStyleLbl="node1" presStyleIdx="0" presStyleCnt="2"/>
      <dgm:spPr/>
      <dgm:t>
        <a:bodyPr/>
        <a:lstStyle/>
        <a:p>
          <a:endParaRPr lang="en-US"/>
        </a:p>
      </dgm:t>
    </dgm:pt>
    <dgm:pt modelId="{24D887A7-7A52-4C05-875A-0023BE883F8C}" type="pres">
      <dgm:prSet presAssocID="{77E33148-9D78-45BE-B2D7-53CF417AF4EB}" presName="img" presStyleLbl="fgImgPlace1" presStyleIdx="0" presStyleCnt="2"/>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dgm:spPr>
    </dgm:pt>
    <dgm:pt modelId="{5722A33B-C005-4DF7-A145-25AAB0AC3841}" type="pres">
      <dgm:prSet presAssocID="{77E33148-9D78-45BE-B2D7-53CF417AF4EB}" presName="text" presStyleLbl="node1" presStyleIdx="0" presStyleCnt="2">
        <dgm:presLayoutVars>
          <dgm:bulletEnabled val="1"/>
        </dgm:presLayoutVars>
      </dgm:prSet>
      <dgm:spPr/>
      <dgm:t>
        <a:bodyPr/>
        <a:lstStyle/>
        <a:p>
          <a:endParaRPr lang="en-US"/>
        </a:p>
      </dgm:t>
    </dgm:pt>
    <dgm:pt modelId="{0383DF18-B387-435C-9109-0D2692F75C81}" type="pres">
      <dgm:prSet presAssocID="{0359F5AF-11D3-47D8-87F7-FC90486FC581}" presName="spacer" presStyleCnt="0"/>
      <dgm:spPr/>
    </dgm:pt>
    <dgm:pt modelId="{93D5668B-7218-40A4-994E-E1E27402758B}" type="pres">
      <dgm:prSet presAssocID="{0A38DE05-5621-4BBC-96FF-4DE02A777B45}" presName="comp" presStyleCnt="0"/>
      <dgm:spPr/>
    </dgm:pt>
    <dgm:pt modelId="{9F1C3D59-7BE6-4911-9B4C-7F26691B78CC}" type="pres">
      <dgm:prSet presAssocID="{0A38DE05-5621-4BBC-96FF-4DE02A777B45}" presName="box" presStyleLbl="node1" presStyleIdx="1" presStyleCnt="2" custLinFactNeighborY="-2059"/>
      <dgm:spPr/>
      <dgm:t>
        <a:bodyPr/>
        <a:lstStyle/>
        <a:p>
          <a:endParaRPr lang="en-US"/>
        </a:p>
      </dgm:t>
    </dgm:pt>
    <dgm:pt modelId="{06B00BF4-AB12-460E-95A7-F45831E09E83}" type="pres">
      <dgm:prSet presAssocID="{0A38DE05-5621-4BBC-96FF-4DE02A777B45}" presName="img" presStyleLbl="fgImgPlace1" presStyleIdx="1" presStyleCnt="2"/>
      <dgm:spPr>
        <a:blipFill>
          <a:blip xmlns:r="http://schemas.openxmlformats.org/officeDocument/2006/relationships" r:embed="rId2"/>
          <a:srcRect/>
          <a:stretch>
            <a:fillRect l="-39000" r="-39000"/>
          </a:stretch>
        </a:blipFill>
      </dgm:spPr>
    </dgm:pt>
    <dgm:pt modelId="{216EDBB7-117E-4F3B-B9E8-18B86F9127D5}" type="pres">
      <dgm:prSet presAssocID="{0A38DE05-5621-4BBC-96FF-4DE02A777B45}" presName="text" presStyleLbl="node1" presStyleIdx="1" presStyleCnt="2">
        <dgm:presLayoutVars>
          <dgm:bulletEnabled val="1"/>
        </dgm:presLayoutVars>
      </dgm:prSet>
      <dgm:spPr/>
      <dgm:t>
        <a:bodyPr/>
        <a:lstStyle/>
        <a:p>
          <a:endParaRPr lang="en-US"/>
        </a:p>
      </dgm:t>
    </dgm:pt>
  </dgm:ptLst>
  <dgm:cxnLst>
    <dgm:cxn modelId="{B1C3EC86-50EE-4F6A-A8F4-3FA2F1B6A790}" type="presOf" srcId="{5E8BFB2C-646C-4026-AE12-C9312074F512}" destId="{DA412C37-45C0-48ED-8370-F5FDFBD76B37}" srcOrd="0" destOrd="0" presId="urn:microsoft.com/office/officeart/2005/8/layout/vList4"/>
    <dgm:cxn modelId="{330CD28E-500D-48A2-A16F-437F3EBCE325}" type="presOf" srcId="{0A38DE05-5621-4BBC-96FF-4DE02A777B45}" destId="{216EDBB7-117E-4F3B-B9E8-18B86F9127D5}" srcOrd="1" destOrd="0" presId="urn:microsoft.com/office/officeart/2005/8/layout/vList4"/>
    <dgm:cxn modelId="{1C8A3459-441B-4C21-8502-8C12CEF3594E}" type="presOf" srcId="{77E33148-9D78-45BE-B2D7-53CF417AF4EB}" destId="{5722A33B-C005-4DF7-A145-25AAB0AC3841}" srcOrd="1" destOrd="0" presId="urn:microsoft.com/office/officeart/2005/8/layout/vList4"/>
    <dgm:cxn modelId="{6D31BCDF-F326-4D65-890D-1E86607423CB}" type="presOf" srcId="{0A38DE05-5621-4BBC-96FF-4DE02A777B45}" destId="{9F1C3D59-7BE6-4911-9B4C-7F26691B78CC}" srcOrd="0" destOrd="0" presId="urn:microsoft.com/office/officeart/2005/8/layout/vList4"/>
    <dgm:cxn modelId="{AAF73D3F-ACDA-4BF4-B4CC-9B171B29DB1D}" srcId="{5E8BFB2C-646C-4026-AE12-C9312074F512}" destId="{0A38DE05-5621-4BBC-96FF-4DE02A777B45}" srcOrd="1" destOrd="0" parTransId="{C8545C38-CBFF-422E-ACB0-58026587E252}" sibTransId="{D268F99A-6DB6-4724-BC1E-C0E54A0880DB}"/>
    <dgm:cxn modelId="{D1C1874B-FFDE-4F83-BD9C-89C5D3A93FDD}" type="presOf" srcId="{77E33148-9D78-45BE-B2D7-53CF417AF4EB}" destId="{7F5A53DB-634D-41E7-9D5F-1D42273F0140}" srcOrd="0" destOrd="0" presId="urn:microsoft.com/office/officeart/2005/8/layout/vList4"/>
    <dgm:cxn modelId="{5BF596FE-3132-442F-A293-573F4EE261AA}" srcId="{5E8BFB2C-646C-4026-AE12-C9312074F512}" destId="{77E33148-9D78-45BE-B2D7-53CF417AF4EB}" srcOrd="0" destOrd="0" parTransId="{84A18ED3-70DD-4D67-9591-4E40A9940CD8}" sibTransId="{0359F5AF-11D3-47D8-87F7-FC90486FC581}"/>
    <dgm:cxn modelId="{B56B4A38-21C1-47D8-95BF-FD8DD6F33058}" type="presParOf" srcId="{DA412C37-45C0-48ED-8370-F5FDFBD76B37}" destId="{70E0053E-DB6B-4B07-A31A-92947A05FE77}" srcOrd="0" destOrd="0" presId="urn:microsoft.com/office/officeart/2005/8/layout/vList4"/>
    <dgm:cxn modelId="{464F5D87-59F4-45E3-B3CA-1F8853F3A9D5}" type="presParOf" srcId="{70E0053E-DB6B-4B07-A31A-92947A05FE77}" destId="{7F5A53DB-634D-41E7-9D5F-1D42273F0140}" srcOrd="0" destOrd="0" presId="urn:microsoft.com/office/officeart/2005/8/layout/vList4"/>
    <dgm:cxn modelId="{B020EFBA-5375-4A96-9398-55E5BE0733C5}" type="presParOf" srcId="{70E0053E-DB6B-4B07-A31A-92947A05FE77}" destId="{24D887A7-7A52-4C05-875A-0023BE883F8C}" srcOrd="1" destOrd="0" presId="urn:microsoft.com/office/officeart/2005/8/layout/vList4"/>
    <dgm:cxn modelId="{2D36E893-B38F-47D8-9FF4-E9A2617C9A55}" type="presParOf" srcId="{70E0053E-DB6B-4B07-A31A-92947A05FE77}" destId="{5722A33B-C005-4DF7-A145-25AAB0AC3841}" srcOrd="2" destOrd="0" presId="urn:microsoft.com/office/officeart/2005/8/layout/vList4"/>
    <dgm:cxn modelId="{C3F5A279-7D9C-4683-8C97-0993A2596412}" type="presParOf" srcId="{DA412C37-45C0-48ED-8370-F5FDFBD76B37}" destId="{0383DF18-B387-435C-9109-0D2692F75C81}" srcOrd="1" destOrd="0" presId="urn:microsoft.com/office/officeart/2005/8/layout/vList4"/>
    <dgm:cxn modelId="{E0510DC6-A346-463D-B420-EE747FF9FD07}" type="presParOf" srcId="{DA412C37-45C0-48ED-8370-F5FDFBD76B37}" destId="{93D5668B-7218-40A4-994E-E1E27402758B}" srcOrd="2" destOrd="0" presId="urn:microsoft.com/office/officeart/2005/8/layout/vList4"/>
    <dgm:cxn modelId="{36459C67-0F3D-4BD9-AD18-D79ADCD4D0A7}" type="presParOf" srcId="{93D5668B-7218-40A4-994E-E1E27402758B}" destId="{9F1C3D59-7BE6-4911-9B4C-7F26691B78CC}" srcOrd="0" destOrd="0" presId="urn:microsoft.com/office/officeart/2005/8/layout/vList4"/>
    <dgm:cxn modelId="{019FE809-ECEB-4033-BC3E-70071056004C}" type="presParOf" srcId="{93D5668B-7218-40A4-994E-E1E27402758B}" destId="{06B00BF4-AB12-460E-95A7-F45831E09E83}" srcOrd="1" destOrd="0" presId="urn:microsoft.com/office/officeart/2005/8/layout/vList4"/>
    <dgm:cxn modelId="{5E2EBF54-020C-46EF-A258-F1EFCF643517}" type="presParOf" srcId="{93D5668B-7218-40A4-994E-E1E27402758B}" destId="{216EDBB7-117E-4F3B-B9E8-18B86F9127D5}"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E8BFB2C-646C-4026-AE12-C9312074F512}" type="doc">
      <dgm:prSet loTypeId="urn:microsoft.com/office/officeart/2005/8/layout/vList4" loCatId="list" qsTypeId="urn:microsoft.com/office/officeart/2005/8/quickstyle/simple3" qsCatId="simple" csTypeId="urn:microsoft.com/office/officeart/2005/8/colors/colorful4" csCatId="colorful" phldr="1"/>
      <dgm:spPr/>
      <dgm:t>
        <a:bodyPr/>
        <a:lstStyle/>
        <a:p>
          <a:endParaRPr lang="en-US"/>
        </a:p>
      </dgm:t>
    </dgm:pt>
    <dgm:pt modelId="{77E33148-9D78-45BE-B2D7-53CF417AF4EB}">
      <dgm:prSet phldrT="[Text]" custT="1">
        <dgm:style>
          <a:lnRef idx="2">
            <a:schemeClr val="accent2"/>
          </a:lnRef>
          <a:fillRef idx="1">
            <a:schemeClr val="lt1"/>
          </a:fillRef>
          <a:effectRef idx="0">
            <a:schemeClr val="accent2"/>
          </a:effectRef>
          <a:fontRef idx="minor">
            <a:schemeClr val="dk1"/>
          </a:fontRef>
        </dgm:style>
      </dgm:prSet>
      <dgm:spPr>
        <a:ln w="38100"/>
      </dgm:spPr>
      <dgm:t>
        <a:bodyPr/>
        <a:lstStyle/>
        <a:p>
          <a:pPr algn="just"/>
          <a:r>
            <a:rPr lang="en-US" sz="2800" dirty="0"/>
            <a:t>Fishery resources continue to decline due to overfishing, pollution, poor management, and other factors, but the number of landings from biologically sustainable stocks is on the rise. </a:t>
          </a:r>
        </a:p>
      </dgm:t>
    </dgm:pt>
    <dgm:pt modelId="{84A18ED3-70DD-4D67-9591-4E40A9940CD8}" type="parTrans" cxnId="{5BF596FE-3132-442F-A293-573F4EE261AA}">
      <dgm:prSet/>
      <dgm:spPr/>
      <dgm:t>
        <a:bodyPr/>
        <a:lstStyle/>
        <a:p>
          <a:endParaRPr lang="en-US" sz="2000"/>
        </a:p>
      </dgm:t>
    </dgm:pt>
    <dgm:pt modelId="{0359F5AF-11D3-47D8-87F7-FC90486FC581}" type="sibTrans" cxnId="{5BF596FE-3132-442F-A293-573F4EE261AA}">
      <dgm:prSet/>
      <dgm:spPr/>
      <dgm:t>
        <a:bodyPr/>
        <a:lstStyle/>
        <a:p>
          <a:endParaRPr lang="en-US" sz="2000"/>
        </a:p>
      </dgm:t>
    </dgm:pt>
    <dgm:pt modelId="{0A38DE05-5621-4BBC-96FF-4DE02A777B45}">
      <dgm:prSet phldrT="[Text]" custT="1">
        <dgm:style>
          <a:lnRef idx="2">
            <a:schemeClr val="accent5"/>
          </a:lnRef>
          <a:fillRef idx="1">
            <a:schemeClr val="lt1"/>
          </a:fillRef>
          <a:effectRef idx="0">
            <a:schemeClr val="accent5"/>
          </a:effectRef>
          <a:fontRef idx="minor">
            <a:schemeClr val="dk1"/>
          </a:fontRef>
        </dgm:style>
      </dgm:prSet>
      <dgm:spPr>
        <a:ln w="38100"/>
      </dgm:spPr>
      <dgm:t>
        <a:bodyPr/>
        <a:lstStyle/>
        <a:p>
          <a:pPr algn="just"/>
          <a:r>
            <a:rPr lang="en-US" sz="2800" dirty="0"/>
            <a:t>The fraction of fishery stocks within biologically sustainable levels decreased to 64.6 percent in 2019, 1.2 percent lower than in 2017. However, 82.5 percent of the 2019 landings were from biologically sustainable stocks, a 3.8 percent improvement from 2017.</a:t>
          </a:r>
        </a:p>
      </dgm:t>
    </dgm:pt>
    <dgm:pt modelId="{C8545C38-CBFF-422E-ACB0-58026587E252}" type="parTrans" cxnId="{AAF73D3F-ACDA-4BF4-B4CC-9B171B29DB1D}">
      <dgm:prSet/>
      <dgm:spPr/>
      <dgm:t>
        <a:bodyPr/>
        <a:lstStyle/>
        <a:p>
          <a:endParaRPr lang="en-US" sz="2000"/>
        </a:p>
      </dgm:t>
    </dgm:pt>
    <dgm:pt modelId="{D268F99A-6DB6-4724-BC1E-C0E54A0880DB}" type="sibTrans" cxnId="{AAF73D3F-ACDA-4BF4-B4CC-9B171B29DB1D}">
      <dgm:prSet/>
      <dgm:spPr/>
      <dgm:t>
        <a:bodyPr/>
        <a:lstStyle/>
        <a:p>
          <a:endParaRPr lang="en-US" sz="2000"/>
        </a:p>
      </dgm:t>
    </dgm:pt>
    <dgm:pt modelId="{DA412C37-45C0-48ED-8370-F5FDFBD76B37}" type="pres">
      <dgm:prSet presAssocID="{5E8BFB2C-646C-4026-AE12-C9312074F512}" presName="linear" presStyleCnt="0">
        <dgm:presLayoutVars>
          <dgm:dir/>
          <dgm:resizeHandles val="exact"/>
        </dgm:presLayoutVars>
      </dgm:prSet>
      <dgm:spPr/>
      <dgm:t>
        <a:bodyPr/>
        <a:lstStyle/>
        <a:p>
          <a:endParaRPr lang="en-US"/>
        </a:p>
      </dgm:t>
    </dgm:pt>
    <dgm:pt modelId="{70E0053E-DB6B-4B07-A31A-92947A05FE77}" type="pres">
      <dgm:prSet presAssocID="{77E33148-9D78-45BE-B2D7-53CF417AF4EB}" presName="comp" presStyleCnt="0"/>
      <dgm:spPr/>
    </dgm:pt>
    <dgm:pt modelId="{7F5A53DB-634D-41E7-9D5F-1D42273F0140}" type="pres">
      <dgm:prSet presAssocID="{77E33148-9D78-45BE-B2D7-53CF417AF4EB}" presName="box" presStyleLbl="node1" presStyleIdx="0" presStyleCnt="2"/>
      <dgm:spPr/>
      <dgm:t>
        <a:bodyPr/>
        <a:lstStyle/>
        <a:p>
          <a:endParaRPr lang="en-US"/>
        </a:p>
      </dgm:t>
    </dgm:pt>
    <dgm:pt modelId="{24D887A7-7A52-4C05-875A-0023BE883F8C}" type="pres">
      <dgm:prSet presAssocID="{77E33148-9D78-45BE-B2D7-53CF417AF4EB}" presName="img" presStyleLbl="fgImgPlace1" presStyleIdx="0" presStyleCnt="2"/>
      <dgm:spPr>
        <a:blipFill>
          <a:blip xmlns:r="http://schemas.openxmlformats.org/officeDocument/2006/relationships" r:embed="rId1"/>
          <a:srcRect/>
          <a:stretch>
            <a:fillRect l="-50000" r="-50000"/>
          </a:stretch>
        </a:blipFill>
      </dgm:spPr>
    </dgm:pt>
    <dgm:pt modelId="{5722A33B-C005-4DF7-A145-25AAB0AC3841}" type="pres">
      <dgm:prSet presAssocID="{77E33148-9D78-45BE-B2D7-53CF417AF4EB}" presName="text" presStyleLbl="node1" presStyleIdx="0" presStyleCnt="2">
        <dgm:presLayoutVars>
          <dgm:bulletEnabled val="1"/>
        </dgm:presLayoutVars>
      </dgm:prSet>
      <dgm:spPr/>
      <dgm:t>
        <a:bodyPr/>
        <a:lstStyle/>
        <a:p>
          <a:endParaRPr lang="en-US"/>
        </a:p>
      </dgm:t>
    </dgm:pt>
    <dgm:pt modelId="{0383DF18-B387-435C-9109-0D2692F75C81}" type="pres">
      <dgm:prSet presAssocID="{0359F5AF-11D3-47D8-87F7-FC90486FC581}" presName="spacer" presStyleCnt="0"/>
      <dgm:spPr/>
    </dgm:pt>
    <dgm:pt modelId="{93D5668B-7218-40A4-994E-E1E27402758B}" type="pres">
      <dgm:prSet presAssocID="{0A38DE05-5621-4BBC-96FF-4DE02A777B45}" presName="comp" presStyleCnt="0"/>
      <dgm:spPr/>
    </dgm:pt>
    <dgm:pt modelId="{9F1C3D59-7BE6-4911-9B4C-7F26691B78CC}" type="pres">
      <dgm:prSet presAssocID="{0A38DE05-5621-4BBC-96FF-4DE02A777B45}" presName="box" presStyleLbl="node1" presStyleIdx="1" presStyleCnt="2" custLinFactNeighborY="-2059"/>
      <dgm:spPr/>
      <dgm:t>
        <a:bodyPr/>
        <a:lstStyle/>
        <a:p>
          <a:endParaRPr lang="en-US"/>
        </a:p>
      </dgm:t>
    </dgm:pt>
    <dgm:pt modelId="{06B00BF4-AB12-460E-95A7-F45831E09E83}" type="pres">
      <dgm:prSet presAssocID="{0A38DE05-5621-4BBC-96FF-4DE02A777B45}" presName="img" presStyleLbl="fgImgPlace1" presStyleIdx="1" presStyleCnt="2"/>
      <dgm:spPr>
        <a:blipFill>
          <a:blip xmlns:r="http://schemas.openxmlformats.org/officeDocument/2006/relationships" r:embed="rId2"/>
          <a:srcRect/>
          <a:stretch>
            <a:fillRect l="-42000" r="-42000"/>
          </a:stretch>
        </a:blipFill>
      </dgm:spPr>
    </dgm:pt>
    <dgm:pt modelId="{216EDBB7-117E-4F3B-B9E8-18B86F9127D5}" type="pres">
      <dgm:prSet presAssocID="{0A38DE05-5621-4BBC-96FF-4DE02A777B45}" presName="text" presStyleLbl="node1" presStyleIdx="1" presStyleCnt="2">
        <dgm:presLayoutVars>
          <dgm:bulletEnabled val="1"/>
        </dgm:presLayoutVars>
      </dgm:prSet>
      <dgm:spPr/>
      <dgm:t>
        <a:bodyPr/>
        <a:lstStyle/>
        <a:p>
          <a:endParaRPr lang="en-US"/>
        </a:p>
      </dgm:t>
    </dgm:pt>
  </dgm:ptLst>
  <dgm:cxnLst>
    <dgm:cxn modelId="{B1C3EC86-50EE-4F6A-A8F4-3FA2F1B6A790}" type="presOf" srcId="{5E8BFB2C-646C-4026-AE12-C9312074F512}" destId="{DA412C37-45C0-48ED-8370-F5FDFBD76B37}" srcOrd="0" destOrd="0" presId="urn:microsoft.com/office/officeart/2005/8/layout/vList4"/>
    <dgm:cxn modelId="{330CD28E-500D-48A2-A16F-437F3EBCE325}" type="presOf" srcId="{0A38DE05-5621-4BBC-96FF-4DE02A777B45}" destId="{216EDBB7-117E-4F3B-B9E8-18B86F9127D5}" srcOrd="1" destOrd="0" presId="urn:microsoft.com/office/officeart/2005/8/layout/vList4"/>
    <dgm:cxn modelId="{1C8A3459-441B-4C21-8502-8C12CEF3594E}" type="presOf" srcId="{77E33148-9D78-45BE-B2D7-53CF417AF4EB}" destId="{5722A33B-C005-4DF7-A145-25AAB0AC3841}" srcOrd="1" destOrd="0" presId="urn:microsoft.com/office/officeart/2005/8/layout/vList4"/>
    <dgm:cxn modelId="{6D31BCDF-F326-4D65-890D-1E86607423CB}" type="presOf" srcId="{0A38DE05-5621-4BBC-96FF-4DE02A777B45}" destId="{9F1C3D59-7BE6-4911-9B4C-7F26691B78CC}" srcOrd="0" destOrd="0" presId="urn:microsoft.com/office/officeart/2005/8/layout/vList4"/>
    <dgm:cxn modelId="{AAF73D3F-ACDA-4BF4-B4CC-9B171B29DB1D}" srcId="{5E8BFB2C-646C-4026-AE12-C9312074F512}" destId="{0A38DE05-5621-4BBC-96FF-4DE02A777B45}" srcOrd="1" destOrd="0" parTransId="{C8545C38-CBFF-422E-ACB0-58026587E252}" sibTransId="{D268F99A-6DB6-4724-BC1E-C0E54A0880DB}"/>
    <dgm:cxn modelId="{D1C1874B-FFDE-4F83-BD9C-89C5D3A93FDD}" type="presOf" srcId="{77E33148-9D78-45BE-B2D7-53CF417AF4EB}" destId="{7F5A53DB-634D-41E7-9D5F-1D42273F0140}" srcOrd="0" destOrd="0" presId="urn:microsoft.com/office/officeart/2005/8/layout/vList4"/>
    <dgm:cxn modelId="{5BF596FE-3132-442F-A293-573F4EE261AA}" srcId="{5E8BFB2C-646C-4026-AE12-C9312074F512}" destId="{77E33148-9D78-45BE-B2D7-53CF417AF4EB}" srcOrd="0" destOrd="0" parTransId="{84A18ED3-70DD-4D67-9591-4E40A9940CD8}" sibTransId="{0359F5AF-11D3-47D8-87F7-FC90486FC581}"/>
    <dgm:cxn modelId="{B56B4A38-21C1-47D8-95BF-FD8DD6F33058}" type="presParOf" srcId="{DA412C37-45C0-48ED-8370-F5FDFBD76B37}" destId="{70E0053E-DB6B-4B07-A31A-92947A05FE77}" srcOrd="0" destOrd="0" presId="urn:microsoft.com/office/officeart/2005/8/layout/vList4"/>
    <dgm:cxn modelId="{464F5D87-59F4-45E3-B3CA-1F8853F3A9D5}" type="presParOf" srcId="{70E0053E-DB6B-4B07-A31A-92947A05FE77}" destId="{7F5A53DB-634D-41E7-9D5F-1D42273F0140}" srcOrd="0" destOrd="0" presId="urn:microsoft.com/office/officeart/2005/8/layout/vList4"/>
    <dgm:cxn modelId="{B020EFBA-5375-4A96-9398-55E5BE0733C5}" type="presParOf" srcId="{70E0053E-DB6B-4B07-A31A-92947A05FE77}" destId="{24D887A7-7A52-4C05-875A-0023BE883F8C}" srcOrd="1" destOrd="0" presId="urn:microsoft.com/office/officeart/2005/8/layout/vList4"/>
    <dgm:cxn modelId="{2D36E893-B38F-47D8-9FF4-E9A2617C9A55}" type="presParOf" srcId="{70E0053E-DB6B-4B07-A31A-92947A05FE77}" destId="{5722A33B-C005-4DF7-A145-25AAB0AC3841}" srcOrd="2" destOrd="0" presId="urn:microsoft.com/office/officeart/2005/8/layout/vList4"/>
    <dgm:cxn modelId="{C3F5A279-7D9C-4683-8C97-0993A2596412}" type="presParOf" srcId="{DA412C37-45C0-48ED-8370-F5FDFBD76B37}" destId="{0383DF18-B387-435C-9109-0D2692F75C81}" srcOrd="1" destOrd="0" presId="urn:microsoft.com/office/officeart/2005/8/layout/vList4"/>
    <dgm:cxn modelId="{E0510DC6-A346-463D-B420-EE747FF9FD07}" type="presParOf" srcId="{DA412C37-45C0-48ED-8370-F5FDFBD76B37}" destId="{93D5668B-7218-40A4-994E-E1E27402758B}" srcOrd="2" destOrd="0" presId="urn:microsoft.com/office/officeart/2005/8/layout/vList4"/>
    <dgm:cxn modelId="{36459C67-0F3D-4BD9-AD18-D79ADCD4D0A7}" type="presParOf" srcId="{93D5668B-7218-40A4-994E-E1E27402758B}" destId="{9F1C3D59-7BE6-4911-9B4C-7F26691B78CC}" srcOrd="0" destOrd="0" presId="urn:microsoft.com/office/officeart/2005/8/layout/vList4"/>
    <dgm:cxn modelId="{019FE809-ECEB-4033-BC3E-70071056004C}" type="presParOf" srcId="{93D5668B-7218-40A4-994E-E1E27402758B}" destId="{06B00BF4-AB12-460E-95A7-F45831E09E83}" srcOrd="1" destOrd="0" presId="urn:microsoft.com/office/officeart/2005/8/layout/vList4"/>
    <dgm:cxn modelId="{5E2EBF54-020C-46EF-A258-F1EFCF643517}" type="presParOf" srcId="{93D5668B-7218-40A4-994E-E1E27402758B}" destId="{216EDBB7-117E-4F3B-B9E8-18B86F9127D5}"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4F4259B-8273-4367-BAE4-C98B58ACEE37}"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0A10812B-E849-49A6-8D2A-648DEDB0E47B}">
      <dgm:prSet>
        <dgm:style>
          <a:lnRef idx="2">
            <a:schemeClr val="accent2"/>
          </a:lnRef>
          <a:fillRef idx="1">
            <a:schemeClr val="lt1"/>
          </a:fillRef>
          <a:effectRef idx="0">
            <a:schemeClr val="accent2"/>
          </a:effectRef>
          <a:fontRef idx="minor">
            <a:schemeClr val="dk1"/>
          </a:fontRef>
        </dgm:style>
      </dgm:prSet>
      <dgm:spPr>
        <a:ln w="38100"/>
      </dgm:spPr>
      <dgm:t>
        <a:bodyPr/>
        <a:lstStyle/>
        <a:p>
          <a:pPr algn="just"/>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The</a:t>
          </a:r>
          <a:r>
            <a:rPr lang="en-US" spc="25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Fish</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ries</a:t>
          </a:r>
          <a:r>
            <a:rPr lang="en-US" spc="2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and</a:t>
          </a:r>
          <a:r>
            <a:rPr lang="en-US" spc="27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Aquaculture</a:t>
          </a:r>
          <a:r>
            <a:rPr lang="en-US" spc="25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sect</a:t>
          </a:r>
          <a:r>
            <a:rPr lang="en-US" spc="1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a:t>
          </a:r>
          <a:r>
            <a:rPr lang="en-US" spc="2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in</a:t>
          </a:r>
          <a:r>
            <a:rPr lang="en-US" spc="26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Afr</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i</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ca</a:t>
          </a:r>
          <a:r>
            <a:rPr lang="en-US" spc="26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has</a:t>
          </a:r>
          <a:r>
            <a:rPr lang="en-US" spc="2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a:t>
          </a:r>
          <a:r>
            <a:rPr lang="en-US" spc="25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numb</a:t>
          </a:r>
          <a:r>
            <a:rPr lang="en-US" spc="1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a:t>
          </a:r>
          <a:r>
            <a:rPr lang="en-US" spc="2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of</a:t>
          </a:r>
          <a:r>
            <a:rPr lang="en-US" spc="2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iden</a:t>
          </a:r>
          <a:r>
            <a:rPr lang="en-US" spc="1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ified</a:t>
          </a:r>
          <a:r>
            <a:rPr lang="en-US" spc="2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challe</a:t>
          </a:r>
          <a:r>
            <a:rPr lang="en-US" spc="1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n</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ges </a:t>
          </a:r>
          <a:r>
            <a:rPr lang="en-US" dirty="0" smtClea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includin</a:t>
          </a:r>
          <a:r>
            <a:rPr lang="en-US" spc="235" dirty="0" smtClea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g </a:t>
          </a:r>
          <a:r>
            <a:rPr lang="en-US" dirty="0" smtClea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lack</a:t>
          </a:r>
          <a:r>
            <a:rPr lang="en-US" spc="-60" dirty="0" smtClea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of</a:t>
          </a:r>
          <a:r>
            <a:rPr lang="en-US" spc="-6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d</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ta</a:t>
          </a:r>
          <a:r>
            <a:rPr lang="en-US" spc="-4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nd</a:t>
          </a:r>
          <a:r>
            <a:rPr lang="en-US" spc="-5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scientific</a:t>
          </a:r>
          <a:r>
            <a:rPr lang="en-US" spc="-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knowledge</a:t>
          </a:r>
          <a:r>
            <a:rPr lang="en-US" spc="-6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on</a:t>
          </a:r>
          <a:r>
            <a:rPr lang="en-US" spc="-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the</a:t>
          </a:r>
          <a:r>
            <a:rPr lang="en-US" spc="-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state</a:t>
          </a:r>
          <a:r>
            <a:rPr lang="en-US" spc="-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and</a:t>
          </a:r>
          <a:r>
            <a:rPr lang="en-US" spc="-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mana</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ge</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ment</a:t>
          </a:r>
          <a:r>
            <a:rPr lang="en-US" spc="-4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of</a:t>
          </a:r>
          <a:r>
            <a:rPr lang="en-US" spc="-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the</a:t>
          </a:r>
          <a:r>
            <a:rPr lang="en-US" spc="-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a:t>
          </a:r>
          <a:r>
            <a:rPr lang="en-US" spc="-1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sources for</a:t>
          </a:r>
          <a:r>
            <a:rPr lang="en-US" spc="24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opt</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i</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mum</a:t>
          </a:r>
          <a:r>
            <a:rPr lang="en-US" spc="2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ut</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i</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l</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iz</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at</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i</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on.</a:t>
          </a:r>
          <a:r>
            <a:rPr lang="en-US" spc="24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en-US" dirty="0"/>
        </a:p>
      </dgm:t>
    </dgm:pt>
    <dgm:pt modelId="{90C643D5-9F44-44F6-962D-549F948A938B}" type="parTrans" cxnId="{6E4E0EB8-922D-49E9-BC60-772499891ED3}">
      <dgm:prSet/>
      <dgm:spPr/>
      <dgm:t>
        <a:bodyPr/>
        <a:lstStyle/>
        <a:p>
          <a:endParaRPr lang="en-US"/>
        </a:p>
      </dgm:t>
    </dgm:pt>
    <dgm:pt modelId="{780125D2-F3C9-4AE5-967B-E31BF4C5E58C}" type="sibTrans" cxnId="{6E4E0EB8-922D-49E9-BC60-772499891ED3}">
      <dgm:prSet/>
      <dgm:spPr>
        <a:solidFill>
          <a:schemeClr val="accent6">
            <a:lumMod val="40000"/>
            <a:lumOff val="60000"/>
            <a:alpha val="90000"/>
          </a:schemeClr>
        </a:solidFill>
      </dgm:spPr>
      <dgm:t>
        <a:bodyPr/>
        <a:lstStyle/>
        <a:p>
          <a:endParaRPr lang="en-US"/>
        </a:p>
      </dgm:t>
    </dgm:pt>
    <dgm:pt modelId="{EA7DF6CF-2725-47A6-8CA5-CF8691343447}">
      <dgm:prSet>
        <dgm:style>
          <a:lnRef idx="2">
            <a:schemeClr val="accent6"/>
          </a:lnRef>
          <a:fillRef idx="1">
            <a:schemeClr val="lt1"/>
          </a:fillRef>
          <a:effectRef idx="0">
            <a:schemeClr val="accent6"/>
          </a:effectRef>
          <a:fontRef idx="minor">
            <a:schemeClr val="dk1"/>
          </a:fontRef>
        </dgm:style>
      </dgm:prSet>
      <dgm:spPr>
        <a:ln w="38100"/>
      </dgm:spPr>
      <dgm:t>
        <a:bodyPr/>
        <a:lstStyle/>
        <a:p>
          <a:pPr algn="just"/>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Public</a:t>
          </a:r>
          <a:r>
            <a:rPr lang="en-US" spc="24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sector</a:t>
          </a:r>
          <a:r>
            <a:rPr lang="en-US" spc="25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actors</a:t>
          </a:r>
          <a:r>
            <a:rPr lang="en-US" spc="2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at</a:t>
          </a:r>
          <a:r>
            <a:rPr lang="en-US" spc="2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national</a:t>
          </a:r>
          <a:r>
            <a:rPr lang="en-US" spc="25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level</a:t>
          </a:r>
          <a:r>
            <a:rPr lang="en-US" spc="2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a:t>
          </a:r>
          <a:r>
            <a:rPr lang="en-US" spc="24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pri</a:t>
          </a:r>
          <a:r>
            <a:rPr lang="en-US" spc="1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ari</a:t>
          </a:r>
          <a:r>
            <a:rPr lang="en-US" spc="1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l</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y</a:t>
          </a:r>
          <a:r>
            <a:rPr lang="en-US" spc="23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Ministries, D</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p</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rtments</a:t>
          </a:r>
          <a:r>
            <a:rPr lang="en-US" spc="5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and</a:t>
          </a:r>
          <a:r>
            <a:rPr lang="en-US" spc="3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pc="1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a:t>
          </a:r>
          <a:r>
            <a:rPr lang="en-US" spc="-1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g</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a:t>
          </a:r>
          <a:r>
            <a:rPr lang="en-US" spc="1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n</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cies</a:t>
          </a:r>
          <a:r>
            <a:rPr lang="en-US" spc="3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(MDAs)</a:t>
          </a:r>
          <a:r>
            <a:rPr lang="en-US" spc="4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of</a:t>
          </a:r>
          <a:r>
            <a:rPr lang="en-US" spc="3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AU</a:t>
          </a:r>
          <a:r>
            <a:rPr lang="en-US" spc="4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Me</a:t>
          </a:r>
          <a:r>
            <a:rPr lang="en-US" spc="1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ber</a:t>
          </a:r>
          <a:r>
            <a:rPr lang="en-US" spc="3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tates</a:t>
          </a:r>
          <a:r>
            <a:rPr lang="en-US" spc="3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with</a:t>
          </a:r>
          <a:r>
            <a:rPr lang="en-US" spc="4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manda</a:t>
          </a:r>
          <a:r>
            <a:rPr lang="en-US" spc="1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es</a:t>
          </a:r>
          <a:r>
            <a:rPr lang="en-US" spc="3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for</a:t>
          </a:r>
          <a:r>
            <a:rPr lang="en-US" spc="3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man</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gement and</a:t>
          </a:r>
          <a:r>
            <a:rPr lang="en-US" spc="37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development</a:t>
          </a:r>
          <a:r>
            <a:rPr lang="en-US" spc="38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of</a:t>
          </a:r>
          <a:r>
            <a:rPr lang="en-US" spc="38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fi</a:t>
          </a:r>
          <a:r>
            <a:rPr lang="en-US" spc="1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heri</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a:t>
          </a:r>
          <a:r>
            <a:rPr lang="en-US" spc="38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and</a:t>
          </a:r>
          <a:r>
            <a:rPr lang="en-US" spc="38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aq</a:t>
          </a:r>
          <a:r>
            <a:rPr lang="en-US" spc="1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ultu</a:t>
          </a:r>
          <a:r>
            <a:rPr lang="en-US" spc="1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a:t>
          </a:r>
          <a:r>
            <a:rPr lang="en-US" spc="38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err="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programmes</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t>
          </a:r>
          <a:r>
            <a:rPr lang="en-US" spc="38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en-US" dirty="0"/>
        </a:p>
      </dgm:t>
    </dgm:pt>
    <dgm:pt modelId="{152967E9-D9B1-49E5-8C6D-C4C10DB6D130}" type="parTrans" cxnId="{4C0A7068-CD4D-431C-9E1A-018C5F1D3CCA}">
      <dgm:prSet/>
      <dgm:spPr/>
      <dgm:t>
        <a:bodyPr/>
        <a:lstStyle/>
        <a:p>
          <a:endParaRPr lang="en-US"/>
        </a:p>
      </dgm:t>
    </dgm:pt>
    <dgm:pt modelId="{82EF25C6-7481-4C6C-8FE5-E370C4A50307}" type="sibTrans" cxnId="{4C0A7068-CD4D-431C-9E1A-018C5F1D3CCA}">
      <dgm:prSet/>
      <dgm:spPr>
        <a:solidFill>
          <a:schemeClr val="accent5">
            <a:lumMod val="40000"/>
            <a:lumOff val="60000"/>
            <a:alpha val="90000"/>
          </a:schemeClr>
        </a:solidFill>
      </dgm:spPr>
      <dgm:t>
        <a:bodyPr/>
        <a:lstStyle/>
        <a:p>
          <a:endParaRPr lang="en-US"/>
        </a:p>
      </dgm:t>
    </dgm:pt>
    <dgm:pt modelId="{8CDA17C7-39A6-4F0C-9C31-2994A389E4E1}">
      <dgm:prSet>
        <dgm:style>
          <a:lnRef idx="2">
            <a:schemeClr val="accent5"/>
          </a:lnRef>
          <a:fillRef idx="1">
            <a:schemeClr val="lt1"/>
          </a:fillRef>
          <a:effectRef idx="0">
            <a:schemeClr val="accent5"/>
          </a:effectRef>
          <a:fontRef idx="minor">
            <a:schemeClr val="dk1"/>
          </a:fontRef>
        </dgm:style>
      </dgm:prSet>
      <dgm:spPr>
        <a:ln w="38100"/>
      </dgm:spPr>
      <dgm:t>
        <a:bodyPr/>
        <a:lstStyle/>
        <a:p>
          <a:pPr algn="just"/>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The</a:t>
          </a:r>
          <a:r>
            <a:rPr lang="en-US" spc="39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research</a:t>
          </a:r>
          <a:r>
            <a:rPr lang="en-US" spc="38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ins</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i</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uti</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ns (universities,</a:t>
          </a:r>
          <a:r>
            <a:rPr lang="en-US" spc="8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re</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earch</a:t>
          </a:r>
          <a:r>
            <a:rPr lang="en-US" spc="9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smtClea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centers)</a:t>
          </a:r>
          <a:r>
            <a:rPr lang="en-US" spc="80" dirty="0" smtClea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re</a:t>
          </a:r>
          <a:r>
            <a:rPr lang="en-US" spc="8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tasked</a:t>
          </a:r>
          <a:r>
            <a:rPr lang="en-US" spc="9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with</a:t>
          </a:r>
          <a:r>
            <a:rPr lang="en-US" spc="8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b</a:t>
          </a:r>
          <a:r>
            <a:rPr lang="en-US" spc="1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i</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l</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ding</a:t>
          </a:r>
          <a:r>
            <a:rPr lang="en-US" spc="7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lo</a:t>
          </a:r>
          <a:r>
            <a:rPr lang="en-US" spc="1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n</a:t>
          </a:r>
          <a:r>
            <a:rPr lang="en-US" spc="1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g</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-term</a:t>
          </a:r>
          <a:r>
            <a:rPr lang="en-US" spc="8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i</a:t>
          </a:r>
          <a:r>
            <a:rPr lang="en-US" spc="2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n</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-count</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y</a:t>
          </a:r>
          <a:r>
            <a:rPr lang="en-US" spc="7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capacities</a:t>
          </a:r>
          <a:r>
            <a:rPr lang="en-US" spc="8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to man</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g</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a:t>
          </a:r>
          <a:r>
            <a:rPr lang="en-US" spc="15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fish</a:t>
          </a:r>
          <a:r>
            <a:rPr lang="en-US" spc="17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sou</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a:t>
          </a:r>
          <a:r>
            <a:rPr lang="en-US" spc="16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nd</a:t>
          </a:r>
          <a:r>
            <a:rPr lang="en-US" spc="16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provide</a:t>
          </a:r>
          <a:r>
            <a:rPr lang="en-US" spc="16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scientific</a:t>
          </a:r>
          <a:r>
            <a:rPr lang="en-US" spc="1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a:t>
          </a:r>
          <a:r>
            <a:rPr lang="en-US" spc="1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n</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d</a:t>
          </a:r>
          <a:r>
            <a:rPr lang="en-US" spc="16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soci</a:t>
          </a:r>
          <a:r>
            <a:rPr lang="en-US" spc="2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ec</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onom</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i</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a:t>
          </a:r>
          <a:r>
            <a:rPr lang="en-US" spc="16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data</a:t>
          </a:r>
          <a:r>
            <a:rPr lang="en-US" spc="1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pc="1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a:t>
          </a:r>
          <a:r>
            <a:rPr lang="en-US" spc="16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g</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uide</a:t>
          </a:r>
          <a:r>
            <a:rPr lang="en-US" spc="1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fisher</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i</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es man</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a:t>
          </a:r>
          <a:r>
            <a:rPr lang="en-US"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ge</a:t>
          </a:r>
          <a:r>
            <a:rPr lang="en-US"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ment.</a:t>
          </a:r>
          <a:endParaRPr lang="en-US" dirty="0"/>
        </a:p>
      </dgm:t>
    </dgm:pt>
    <dgm:pt modelId="{8149CD58-8ACC-4800-A3E9-0DABCCDC6251}" type="parTrans" cxnId="{C90A9B6F-E924-4ECB-9ED4-97803599B758}">
      <dgm:prSet/>
      <dgm:spPr/>
      <dgm:t>
        <a:bodyPr/>
        <a:lstStyle/>
        <a:p>
          <a:endParaRPr lang="en-US"/>
        </a:p>
      </dgm:t>
    </dgm:pt>
    <dgm:pt modelId="{41DFC2F9-659F-4F17-87FB-EA3923B16E65}" type="sibTrans" cxnId="{C90A9B6F-E924-4ECB-9ED4-97803599B758}">
      <dgm:prSet/>
      <dgm:spPr/>
      <dgm:t>
        <a:bodyPr/>
        <a:lstStyle/>
        <a:p>
          <a:endParaRPr lang="en-US"/>
        </a:p>
      </dgm:t>
    </dgm:pt>
    <dgm:pt modelId="{439CBDC2-856E-4A3E-8C37-F60EDA178156}" type="pres">
      <dgm:prSet presAssocID="{84F4259B-8273-4367-BAE4-C98B58ACEE37}" presName="outerComposite" presStyleCnt="0">
        <dgm:presLayoutVars>
          <dgm:chMax val="5"/>
          <dgm:dir/>
          <dgm:resizeHandles val="exact"/>
        </dgm:presLayoutVars>
      </dgm:prSet>
      <dgm:spPr/>
      <dgm:t>
        <a:bodyPr/>
        <a:lstStyle/>
        <a:p>
          <a:endParaRPr lang="en-US"/>
        </a:p>
      </dgm:t>
    </dgm:pt>
    <dgm:pt modelId="{41EB19FF-EBE2-4A4F-94DE-A6134F811ADB}" type="pres">
      <dgm:prSet presAssocID="{84F4259B-8273-4367-BAE4-C98B58ACEE37}" presName="dummyMaxCanvas" presStyleCnt="0">
        <dgm:presLayoutVars/>
      </dgm:prSet>
      <dgm:spPr/>
    </dgm:pt>
    <dgm:pt modelId="{9537298C-BF7A-4ED2-AACE-EF4442314789}" type="pres">
      <dgm:prSet presAssocID="{84F4259B-8273-4367-BAE4-C98B58ACEE37}" presName="ThreeNodes_1" presStyleLbl="node1" presStyleIdx="0" presStyleCnt="3">
        <dgm:presLayoutVars>
          <dgm:bulletEnabled val="1"/>
        </dgm:presLayoutVars>
      </dgm:prSet>
      <dgm:spPr/>
      <dgm:t>
        <a:bodyPr/>
        <a:lstStyle/>
        <a:p>
          <a:endParaRPr lang="en-US"/>
        </a:p>
      </dgm:t>
    </dgm:pt>
    <dgm:pt modelId="{EACD7BD6-03BC-432E-B2D2-33AFAA575452}" type="pres">
      <dgm:prSet presAssocID="{84F4259B-8273-4367-BAE4-C98B58ACEE37}" presName="ThreeNodes_2" presStyleLbl="node1" presStyleIdx="1" presStyleCnt="3">
        <dgm:presLayoutVars>
          <dgm:bulletEnabled val="1"/>
        </dgm:presLayoutVars>
      </dgm:prSet>
      <dgm:spPr/>
      <dgm:t>
        <a:bodyPr/>
        <a:lstStyle/>
        <a:p>
          <a:endParaRPr lang="en-US"/>
        </a:p>
      </dgm:t>
    </dgm:pt>
    <dgm:pt modelId="{511C879C-AA21-4456-AABF-8FCB7DFE211C}" type="pres">
      <dgm:prSet presAssocID="{84F4259B-8273-4367-BAE4-C98B58ACEE37}" presName="ThreeNodes_3" presStyleLbl="node1" presStyleIdx="2" presStyleCnt="3">
        <dgm:presLayoutVars>
          <dgm:bulletEnabled val="1"/>
        </dgm:presLayoutVars>
      </dgm:prSet>
      <dgm:spPr/>
      <dgm:t>
        <a:bodyPr/>
        <a:lstStyle/>
        <a:p>
          <a:endParaRPr lang="en-US"/>
        </a:p>
      </dgm:t>
    </dgm:pt>
    <dgm:pt modelId="{A6D6943E-A130-430D-B1EC-C583F4DF3F12}" type="pres">
      <dgm:prSet presAssocID="{84F4259B-8273-4367-BAE4-C98B58ACEE37}" presName="ThreeConn_1-2" presStyleLbl="fgAccFollowNode1" presStyleIdx="0" presStyleCnt="2">
        <dgm:presLayoutVars>
          <dgm:bulletEnabled val="1"/>
        </dgm:presLayoutVars>
      </dgm:prSet>
      <dgm:spPr/>
      <dgm:t>
        <a:bodyPr/>
        <a:lstStyle/>
        <a:p>
          <a:endParaRPr lang="en-US"/>
        </a:p>
      </dgm:t>
    </dgm:pt>
    <dgm:pt modelId="{0B57D7D2-F3FF-4FEB-9540-B07E925BDC13}" type="pres">
      <dgm:prSet presAssocID="{84F4259B-8273-4367-BAE4-C98B58ACEE37}" presName="ThreeConn_2-3" presStyleLbl="fgAccFollowNode1" presStyleIdx="1" presStyleCnt="2">
        <dgm:presLayoutVars>
          <dgm:bulletEnabled val="1"/>
        </dgm:presLayoutVars>
      </dgm:prSet>
      <dgm:spPr/>
      <dgm:t>
        <a:bodyPr/>
        <a:lstStyle/>
        <a:p>
          <a:endParaRPr lang="en-US"/>
        </a:p>
      </dgm:t>
    </dgm:pt>
    <dgm:pt modelId="{48F31EF1-51E4-4E15-B8B1-8BD603F92FDA}" type="pres">
      <dgm:prSet presAssocID="{84F4259B-8273-4367-BAE4-C98B58ACEE37}" presName="ThreeNodes_1_text" presStyleLbl="node1" presStyleIdx="2" presStyleCnt="3">
        <dgm:presLayoutVars>
          <dgm:bulletEnabled val="1"/>
        </dgm:presLayoutVars>
      </dgm:prSet>
      <dgm:spPr/>
      <dgm:t>
        <a:bodyPr/>
        <a:lstStyle/>
        <a:p>
          <a:endParaRPr lang="en-US"/>
        </a:p>
      </dgm:t>
    </dgm:pt>
    <dgm:pt modelId="{B2AC2EF2-D97B-4892-8F35-877FB0C4A145}" type="pres">
      <dgm:prSet presAssocID="{84F4259B-8273-4367-BAE4-C98B58ACEE37}" presName="ThreeNodes_2_text" presStyleLbl="node1" presStyleIdx="2" presStyleCnt="3">
        <dgm:presLayoutVars>
          <dgm:bulletEnabled val="1"/>
        </dgm:presLayoutVars>
      </dgm:prSet>
      <dgm:spPr/>
      <dgm:t>
        <a:bodyPr/>
        <a:lstStyle/>
        <a:p>
          <a:endParaRPr lang="en-US"/>
        </a:p>
      </dgm:t>
    </dgm:pt>
    <dgm:pt modelId="{E8063966-AB14-4C6D-B599-448AEB13E8BE}" type="pres">
      <dgm:prSet presAssocID="{84F4259B-8273-4367-BAE4-C98B58ACEE37}" presName="ThreeNodes_3_text" presStyleLbl="node1" presStyleIdx="2" presStyleCnt="3">
        <dgm:presLayoutVars>
          <dgm:bulletEnabled val="1"/>
        </dgm:presLayoutVars>
      </dgm:prSet>
      <dgm:spPr/>
      <dgm:t>
        <a:bodyPr/>
        <a:lstStyle/>
        <a:p>
          <a:endParaRPr lang="en-US"/>
        </a:p>
      </dgm:t>
    </dgm:pt>
  </dgm:ptLst>
  <dgm:cxnLst>
    <dgm:cxn modelId="{6E4E0EB8-922D-49E9-BC60-772499891ED3}" srcId="{84F4259B-8273-4367-BAE4-C98B58ACEE37}" destId="{0A10812B-E849-49A6-8D2A-648DEDB0E47B}" srcOrd="0" destOrd="0" parTransId="{90C643D5-9F44-44F6-962D-549F948A938B}" sibTransId="{780125D2-F3C9-4AE5-967B-E31BF4C5E58C}"/>
    <dgm:cxn modelId="{0A269E14-BA63-4D9A-8737-CD8CFEA39A2F}" type="presOf" srcId="{8CDA17C7-39A6-4F0C-9C31-2994A389E4E1}" destId="{511C879C-AA21-4456-AABF-8FCB7DFE211C}" srcOrd="0" destOrd="0" presId="urn:microsoft.com/office/officeart/2005/8/layout/vProcess5"/>
    <dgm:cxn modelId="{FEE2C82E-1FE6-4741-9288-EF3E5C94E334}" type="presOf" srcId="{84F4259B-8273-4367-BAE4-C98B58ACEE37}" destId="{439CBDC2-856E-4A3E-8C37-F60EDA178156}" srcOrd="0" destOrd="0" presId="urn:microsoft.com/office/officeart/2005/8/layout/vProcess5"/>
    <dgm:cxn modelId="{4A2B367D-6FB0-4C9E-9AF8-1DFA3CBC138B}" type="presOf" srcId="{EA7DF6CF-2725-47A6-8CA5-CF8691343447}" destId="{EACD7BD6-03BC-432E-B2D2-33AFAA575452}" srcOrd="0" destOrd="0" presId="urn:microsoft.com/office/officeart/2005/8/layout/vProcess5"/>
    <dgm:cxn modelId="{3EE3B095-E873-401B-8E93-95F9769BC4EF}" type="presOf" srcId="{8CDA17C7-39A6-4F0C-9C31-2994A389E4E1}" destId="{E8063966-AB14-4C6D-B599-448AEB13E8BE}" srcOrd="1" destOrd="0" presId="urn:microsoft.com/office/officeart/2005/8/layout/vProcess5"/>
    <dgm:cxn modelId="{84CA019A-268A-42D5-873C-6719D209F912}" type="presOf" srcId="{EA7DF6CF-2725-47A6-8CA5-CF8691343447}" destId="{B2AC2EF2-D97B-4892-8F35-877FB0C4A145}" srcOrd="1" destOrd="0" presId="urn:microsoft.com/office/officeart/2005/8/layout/vProcess5"/>
    <dgm:cxn modelId="{4C0A7068-CD4D-431C-9E1A-018C5F1D3CCA}" srcId="{84F4259B-8273-4367-BAE4-C98B58ACEE37}" destId="{EA7DF6CF-2725-47A6-8CA5-CF8691343447}" srcOrd="1" destOrd="0" parTransId="{152967E9-D9B1-49E5-8C6D-C4C10DB6D130}" sibTransId="{82EF25C6-7481-4C6C-8FE5-E370C4A50307}"/>
    <dgm:cxn modelId="{C90A9B6F-E924-4ECB-9ED4-97803599B758}" srcId="{84F4259B-8273-4367-BAE4-C98B58ACEE37}" destId="{8CDA17C7-39A6-4F0C-9C31-2994A389E4E1}" srcOrd="2" destOrd="0" parTransId="{8149CD58-8ACC-4800-A3E9-0DABCCDC6251}" sibTransId="{41DFC2F9-659F-4F17-87FB-EA3923B16E65}"/>
    <dgm:cxn modelId="{1BF4014D-09FC-4EF6-B0D6-FE2478033063}" type="presOf" srcId="{0A10812B-E849-49A6-8D2A-648DEDB0E47B}" destId="{48F31EF1-51E4-4E15-B8B1-8BD603F92FDA}" srcOrd="1" destOrd="0" presId="urn:microsoft.com/office/officeart/2005/8/layout/vProcess5"/>
    <dgm:cxn modelId="{058B63BC-8B50-454B-899F-F2A29004C8C6}" type="presOf" srcId="{0A10812B-E849-49A6-8D2A-648DEDB0E47B}" destId="{9537298C-BF7A-4ED2-AACE-EF4442314789}" srcOrd="0" destOrd="0" presId="urn:microsoft.com/office/officeart/2005/8/layout/vProcess5"/>
    <dgm:cxn modelId="{9D17483B-FD84-48DC-B468-13D6C49C4231}" type="presOf" srcId="{780125D2-F3C9-4AE5-967B-E31BF4C5E58C}" destId="{A6D6943E-A130-430D-B1EC-C583F4DF3F12}" srcOrd="0" destOrd="0" presId="urn:microsoft.com/office/officeart/2005/8/layout/vProcess5"/>
    <dgm:cxn modelId="{E9AC72D8-4CA3-404E-AA6F-F61E642599D7}" type="presOf" srcId="{82EF25C6-7481-4C6C-8FE5-E370C4A50307}" destId="{0B57D7D2-F3FF-4FEB-9540-B07E925BDC13}" srcOrd="0" destOrd="0" presId="urn:microsoft.com/office/officeart/2005/8/layout/vProcess5"/>
    <dgm:cxn modelId="{69C6AF2D-625F-430C-95EA-707A4308DFB3}" type="presParOf" srcId="{439CBDC2-856E-4A3E-8C37-F60EDA178156}" destId="{41EB19FF-EBE2-4A4F-94DE-A6134F811ADB}" srcOrd="0" destOrd="0" presId="urn:microsoft.com/office/officeart/2005/8/layout/vProcess5"/>
    <dgm:cxn modelId="{90554A43-6C28-4D10-9AA0-338854EF0206}" type="presParOf" srcId="{439CBDC2-856E-4A3E-8C37-F60EDA178156}" destId="{9537298C-BF7A-4ED2-AACE-EF4442314789}" srcOrd="1" destOrd="0" presId="urn:microsoft.com/office/officeart/2005/8/layout/vProcess5"/>
    <dgm:cxn modelId="{646ECF63-98C8-44C8-A1D3-D4EDFDBDF9CE}" type="presParOf" srcId="{439CBDC2-856E-4A3E-8C37-F60EDA178156}" destId="{EACD7BD6-03BC-432E-B2D2-33AFAA575452}" srcOrd="2" destOrd="0" presId="urn:microsoft.com/office/officeart/2005/8/layout/vProcess5"/>
    <dgm:cxn modelId="{92E36156-FEA8-4B0E-98F3-9342CC0759DC}" type="presParOf" srcId="{439CBDC2-856E-4A3E-8C37-F60EDA178156}" destId="{511C879C-AA21-4456-AABF-8FCB7DFE211C}" srcOrd="3" destOrd="0" presId="urn:microsoft.com/office/officeart/2005/8/layout/vProcess5"/>
    <dgm:cxn modelId="{70539071-9DD1-407E-AC55-D28541112F48}" type="presParOf" srcId="{439CBDC2-856E-4A3E-8C37-F60EDA178156}" destId="{A6D6943E-A130-430D-B1EC-C583F4DF3F12}" srcOrd="4" destOrd="0" presId="urn:microsoft.com/office/officeart/2005/8/layout/vProcess5"/>
    <dgm:cxn modelId="{A093DA17-EB03-44D9-827A-AED3EED96F79}" type="presParOf" srcId="{439CBDC2-856E-4A3E-8C37-F60EDA178156}" destId="{0B57D7D2-F3FF-4FEB-9540-B07E925BDC13}" srcOrd="5" destOrd="0" presId="urn:microsoft.com/office/officeart/2005/8/layout/vProcess5"/>
    <dgm:cxn modelId="{696086A7-557C-4780-BD59-554D54CD1ADC}" type="presParOf" srcId="{439CBDC2-856E-4A3E-8C37-F60EDA178156}" destId="{48F31EF1-51E4-4E15-B8B1-8BD603F92FDA}" srcOrd="6" destOrd="0" presId="urn:microsoft.com/office/officeart/2005/8/layout/vProcess5"/>
    <dgm:cxn modelId="{95C262DB-4B00-4B20-8029-C543EE8544C6}" type="presParOf" srcId="{439CBDC2-856E-4A3E-8C37-F60EDA178156}" destId="{B2AC2EF2-D97B-4892-8F35-877FB0C4A145}" srcOrd="7" destOrd="0" presId="urn:microsoft.com/office/officeart/2005/8/layout/vProcess5"/>
    <dgm:cxn modelId="{3E63296D-D5B0-4A35-924A-839DBA6E539B}" type="presParOf" srcId="{439CBDC2-856E-4A3E-8C37-F60EDA178156}" destId="{E8063966-AB14-4C6D-B599-448AEB13E8BE}"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58E4668-79AE-4919-9B63-1415C1DF3C08}" type="doc">
      <dgm:prSet loTypeId="urn:microsoft.com/office/officeart/2005/8/layout/hierarchy3" loCatId="list" qsTypeId="urn:microsoft.com/office/officeart/2005/8/quickstyle/simple4" qsCatId="simple" csTypeId="urn:microsoft.com/office/officeart/2005/8/colors/colorful3" csCatId="colorful" phldr="1"/>
      <dgm:spPr/>
      <dgm:t>
        <a:bodyPr/>
        <a:lstStyle/>
        <a:p>
          <a:endParaRPr lang="en-US"/>
        </a:p>
      </dgm:t>
    </dgm:pt>
    <dgm:pt modelId="{0DBB1B0B-88C1-466D-8AB2-B78140E6F3AB}">
      <dgm:prSet phldrT="[Text]" custT="1"/>
      <dgm:spPr/>
      <dgm:t>
        <a:bodyPr/>
        <a:lstStyle/>
        <a:p>
          <a:r>
            <a:rPr lang="en-US" sz="4400" dirty="0"/>
            <a:t>COVID-19</a:t>
          </a:r>
        </a:p>
      </dgm:t>
    </dgm:pt>
    <dgm:pt modelId="{56655C87-1A0D-400A-9961-8C029A2B4CFE}" type="parTrans" cxnId="{59159B20-831E-47EC-90E7-22F9F48BFF56}">
      <dgm:prSet/>
      <dgm:spPr/>
      <dgm:t>
        <a:bodyPr/>
        <a:lstStyle/>
        <a:p>
          <a:endParaRPr lang="en-US"/>
        </a:p>
      </dgm:t>
    </dgm:pt>
    <dgm:pt modelId="{8C1C43EB-9325-4BC8-8FC1-916BC59AF5A7}" type="sibTrans" cxnId="{59159B20-831E-47EC-90E7-22F9F48BFF56}">
      <dgm:prSet/>
      <dgm:spPr/>
      <dgm:t>
        <a:bodyPr/>
        <a:lstStyle/>
        <a:p>
          <a:endParaRPr lang="en-US"/>
        </a:p>
      </dgm:t>
    </dgm:pt>
    <dgm:pt modelId="{BD044DBD-4E57-4583-850F-A51C40176C7B}">
      <dgm:prSet phldrT="[Text]" custT="1"/>
      <dgm:spPr/>
      <dgm:t>
        <a:bodyPr/>
        <a:lstStyle/>
        <a:p>
          <a:pPr algn="just"/>
          <a:r>
            <a:rPr lang="en-US" sz="2400" dirty="0"/>
            <a:t>Rapid spread of the newly identified coronavirus COVID-19 in 2020 has had severe impacts around the world. In relation to aquaculture and markets for seafood products, the main initial impact has been through the disruption of markets due to measures taken by different governments to contain the virus</a:t>
          </a:r>
        </a:p>
      </dgm:t>
    </dgm:pt>
    <dgm:pt modelId="{F14674C8-1D1B-4021-A9D0-3251BF4F2BBA}" type="parTrans" cxnId="{03738D18-7324-49AD-A908-67F8077AA8BA}">
      <dgm:prSet/>
      <dgm:spPr/>
      <dgm:t>
        <a:bodyPr/>
        <a:lstStyle/>
        <a:p>
          <a:endParaRPr lang="en-US"/>
        </a:p>
      </dgm:t>
    </dgm:pt>
    <dgm:pt modelId="{102FD617-C831-453A-A16C-5EFE636B223E}" type="sibTrans" cxnId="{03738D18-7324-49AD-A908-67F8077AA8BA}">
      <dgm:prSet/>
      <dgm:spPr/>
      <dgm:t>
        <a:bodyPr/>
        <a:lstStyle/>
        <a:p>
          <a:endParaRPr lang="en-US"/>
        </a:p>
      </dgm:t>
    </dgm:pt>
    <dgm:pt modelId="{C7BB246F-2D54-47BA-BF92-C6BCED6A0A08}">
      <dgm:prSet phldrT="[Text]" custT="1"/>
      <dgm:spPr/>
      <dgm:t>
        <a:bodyPr/>
        <a:lstStyle/>
        <a:p>
          <a:pPr>
            <a:buFont typeface="+mj-lt"/>
            <a:buAutoNum type="arabicPeriod"/>
          </a:pPr>
          <a:r>
            <a:rPr lang="en-US" sz="4400" b="0" i="0" dirty="0"/>
            <a:t>Climate</a:t>
          </a:r>
          <a:r>
            <a:rPr lang="en-US" sz="4400" b="1" i="1" dirty="0"/>
            <a:t> </a:t>
          </a:r>
          <a:r>
            <a:rPr lang="en-US" sz="4400" b="0" i="0" dirty="0"/>
            <a:t>change</a:t>
          </a:r>
        </a:p>
      </dgm:t>
    </dgm:pt>
    <dgm:pt modelId="{2563B349-BD1E-4E30-8EDD-3A734EDEDBFC}" type="parTrans" cxnId="{7FB45C67-FBA7-4A16-A526-CC9B3B2A539F}">
      <dgm:prSet/>
      <dgm:spPr/>
      <dgm:t>
        <a:bodyPr/>
        <a:lstStyle/>
        <a:p>
          <a:endParaRPr lang="en-US"/>
        </a:p>
      </dgm:t>
    </dgm:pt>
    <dgm:pt modelId="{8D5180A3-2337-42B4-B787-BDBF2C317889}" type="sibTrans" cxnId="{7FB45C67-FBA7-4A16-A526-CC9B3B2A539F}">
      <dgm:prSet/>
      <dgm:spPr/>
      <dgm:t>
        <a:bodyPr/>
        <a:lstStyle/>
        <a:p>
          <a:endParaRPr lang="en-US"/>
        </a:p>
      </dgm:t>
    </dgm:pt>
    <dgm:pt modelId="{9E3AC82F-66BF-47D3-B198-8BDC2434DF8E}">
      <dgm:prSet phldrT="[Text]" custT="1"/>
      <dgm:spPr/>
      <dgm:t>
        <a:bodyPr/>
        <a:lstStyle/>
        <a:p>
          <a:pPr algn="just"/>
          <a:r>
            <a:rPr lang="en-US" sz="2400" dirty="0"/>
            <a:t>The greatest impact of warming on aquaculture in the region is likely to be on pond-based aquaculture systems, such as those in Egypt. On the positive side, warmer temperatures should extend the growing season, allowing farmers to grow more than one crop per year. However, peak summer temperatures in these pond systems are already above 30 °C, so fish farmers will have to provide aeration during critical periods</a:t>
          </a:r>
          <a:r>
            <a:rPr lang="en-US" sz="2400" b="1" dirty="0"/>
            <a:t>.</a:t>
          </a:r>
          <a:endParaRPr lang="en-US" sz="2400" dirty="0"/>
        </a:p>
      </dgm:t>
    </dgm:pt>
    <dgm:pt modelId="{AFECFC88-74E0-4973-B9D4-6FF33D3C849D}" type="parTrans" cxnId="{C3A7D285-81AC-4032-A265-6F983E438CB8}">
      <dgm:prSet/>
      <dgm:spPr/>
      <dgm:t>
        <a:bodyPr/>
        <a:lstStyle/>
        <a:p>
          <a:endParaRPr lang="en-US"/>
        </a:p>
      </dgm:t>
    </dgm:pt>
    <dgm:pt modelId="{E6AE090F-D99B-4913-8525-79A52A4D0EE6}" type="sibTrans" cxnId="{C3A7D285-81AC-4032-A265-6F983E438CB8}">
      <dgm:prSet/>
      <dgm:spPr/>
      <dgm:t>
        <a:bodyPr/>
        <a:lstStyle/>
        <a:p>
          <a:endParaRPr lang="en-US"/>
        </a:p>
      </dgm:t>
    </dgm:pt>
    <dgm:pt modelId="{2516EB81-C029-4FA9-A315-A153BC5F8D7B}" type="pres">
      <dgm:prSet presAssocID="{858E4668-79AE-4919-9B63-1415C1DF3C08}" presName="diagram" presStyleCnt="0">
        <dgm:presLayoutVars>
          <dgm:chPref val="1"/>
          <dgm:dir/>
          <dgm:animOne val="branch"/>
          <dgm:animLvl val="lvl"/>
          <dgm:resizeHandles/>
        </dgm:presLayoutVars>
      </dgm:prSet>
      <dgm:spPr/>
      <dgm:t>
        <a:bodyPr/>
        <a:lstStyle/>
        <a:p>
          <a:endParaRPr lang="en-US"/>
        </a:p>
      </dgm:t>
    </dgm:pt>
    <dgm:pt modelId="{13CC2289-1552-46B2-AF76-BA39318A2F0D}" type="pres">
      <dgm:prSet presAssocID="{0DBB1B0B-88C1-466D-8AB2-B78140E6F3AB}" presName="root" presStyleCnt="0"/>
      <dgm:spPr/>
    </dgm:pt>
    <dgm:pt modelId="{D3F14DB3-E6F6-423F-ACA8-1928A2EE2B60}" type="pres">
      <dgm:prSet presAssocID="{0DBB1B0B-88C1-466D-8AB2-B78140E6F3AB}" presName="rootComposite" presStyleCnt="0"/>
      <dgm:spPr/>
    </dgm:pt>
    <dgm:pt modelId="{773E1573-FAE7-4093-8A24-0C27F749DD2D}" type="pres">
      <dgm:prSet presAssocID="{0DBB1B0B-88C1-466D-8AB2-B78140E6F3AB}" presName="rootText" presStyleLbl="node1" presStyleIdx="0" presStyleCnt="2" custScaleY="41297"/>
      <dgm:spPr/>
      <dgm:t>
        <a:bodyPr/>
        <a:lstStyle/>
        <a:p>
          <a:endParaRPr lang="en-US"/>
        </a:p>
      </dgm:t>
    </dgm:pt>
    <dgm:pt modelId="{38B2A6A7-7C13-4258-B474-84839A763351}" type="pres">
      <dgm:prSet presAssocID="{0DBB1B0B-88C1-466D-8AB2-B78140E6F3AB}" presName="rootConnector" presStyleLbl="node1" presStyleIdx="0" presStyleCnt="2"/>
      <dgm:spPr/>
      <dgm:t>
        <a:bodyPr/>
        <a:lstStyle/>
        <a:p>
          <a:endParaRPr lang="en-US"/>
        </a:p>
      </dgm:t>
    </dgm:pt>
    <dgm:pt modelId="{FCE688A9-5B81-4330-A958-33203C038F85}" type="pres">
      <dgm:prSet presAssocID="{0DBB1B0B-88C1-466D-8AB2-B78140E6F3AB}" presName="childShape" presStyleCnt="0"/>
      <dgm:spPr/>
    </dgm:pt>
    <dgm:pt modelId="{57AD5265-8395-4122-AFF3-4B13B18811BC}" type="pres">
      <dgm:prSet presAssocID="{F14674C8-1D1B-4021-A9D0-3251BF4F2BBA}" presName="Name13" presStyleLbl="parChTrans1D2" presStyleIdx="0" presStyleCnt="2"/>
      <dgm:spPr/>
      <dgm:t>
        <a:bodyPr/>
        <a:lstStyle/>
        <a:p>
          <a:endParaRPr lang="en-US"/>
        </a:p>
      </dgm:t>
    </dgm:pt>
    <dgm:pt modelId="{925FF350-AE07-46F7-98A3-2511DC86F2B0}" type="pres">
      <dgm:prSet presAssocID="{BD044DBD-4E57-4583-850F-A51C40176C7B}" presName="childText" presStyleLbl="bgAcc1" presStyleIdx="0" presStyleCnt="2" custScaleX="128248" custScaleY="247206">
        <dgm:presLayoutVars>
          <dgm:bulletEnabled val="1"/>
        </dgm:presLayoutVars>
      </dgm:prSet>
      <dgm:spPr/>
      <dgm:t>
        <a:bodyPr/>
        <a:lstStyle/>
        <a:p>
          <a:endParaRPr lang="en-US"/>
        </a:p>
      </dgm:t>
    </dgm:pt>
    <dgm:pt modelId="{21DEA303-6C53-4FE6-82EA-F681D7BCB086}" type="pres">
      <dgm:prSet presAssocID="{C7BB246F-2D54-47BA-BF92-C6BCED6A0A08}" presName="root" presStyleCnt="0"/>
      <dgm:spPr/>
    </dgm:pt>
    <dgm:pt modelId="{7F1D42B8-0324-489C-8419-D552F78B733A}" type="pres">
      <dgm:prSet presAssocID="{C7BB246F-2D54-47BA-BF92-C6BCED6A0A08}" presName="rootComposite" presStyleCnt="0"/>
      <dgm:spPr/>
    </dgm:pt>
    <dgm:pt modelId="{DF4A810D-B434-403F-9D16-7CCDCFF69FDF}" type="pres">
      <dgm:prSet presAssocID="{C7BB246F-2D54-47BA-BF92-C6BCED6A0A08}" presName="rootText" presStyleLbl="node1" presStyleIdx="1" presStyleCnt="2" custScaleY="41297"/>
      <dgm:spPr/>
      <dgm:t>
        <a:bodyPr/>
        <a:lstStyle/>
        <a:p>
          <a:endParaRPr lang="en-US"/>
        </a:p>
      </dgm:t>
    </dgm:pt>
    <dgm:pt modelId="{0FE61649-0507-499C-A79B-E0FB230AEF26}" type="pres">
      <dgm:prSet presAssocID="{C7BB246F-2D54-47BA-BF92-C6BCED6A0A08}" presName="rootConnector" presStyleLbl="node1" presStyleIdx="1" presStyleCnt="2"/>
      <dgm:spPr/>
      <dgm:t>
        <a:bodyPr/>
        <a:lstStyle/>
        <a:p>
          <a:endParaRPr lang="en-US"/>
        </a:p>
      </dgm:t>
    </dgm:pt>
    <dgm:pt modelId="{4436333E-BD65-4852-8BE1-E28E95BDCE28}" type="pres">
      <dgm:prSet presAssocID="{C7BB246F-2D54-47BA-BF92-C6BCED6A0A08}" presName="childShape" presStyleCnt="0"/>
      <dgm:spPr/>
    </dgm:pt>
    <dgm:pt modelId="{C7E6FF32-0FD3-4887-BECB-88005813E24F}" type="pres">
      <dgm:prSet presAssocID="{AFECFC88-74E0-4973-B9D4-6FF33D3C849D}" presName="Name13" presStyleLbl="parChTrans1D2" presStyleIdx="1" presStyleCnt="2"/>
      <dgm:spPr/>
      <dgm:t>
        <a:bodyPr/>
        <a:lstStyle/>
        <a:p>
          <a:endParaRPr lang="en-US"/>
        </a:p>
      </dgm:t>
    </dgm:pt>
    <dgm:pt modelId="{1FABE36E-FC38-4B21-8273-8F77C313006B}" type="pres">
      <dgm:prSet presAssocID="{9E3AC82F-66BF-47D3-B198-8BDC2434DF8E}" presName="childText" presStyleLbl="bgAcc1" presStyleIdx="1" presStyleCnt="2" custScaleX="128248" custScaleY="247206">
        <dgm:presLayoutVars>
          <dgm:bulletEnabled val="1"/>
        </dgm:presLayoutVars>
      </dgm:prSet>
      <dgm:spPr/>
      <dgm:t>
        <a:bodyPr/>
        <a:lstStyle/>
        <a:p>
          <a:endParaRPr lang="en-US"/>
        </a:p>
      </dgm:t>
    </dgm:pt>
  </dgm:ptLst>
  <dgm:cxnLst>
    <dgm:cxn modelId="{E1A705C7-7687-4B75-A373-85A3F82E9A31}" type="presOf" srcId="{858E4668-79AE-4919-9B63-1415C1DF3C08}" destId="{2516EB81-C029-4FA9-A315-A153BC5F8D7B}" srcOrd="0" destOrd="0" presId="urn:microsoft.com/office/officeart/2005/8/layout/hierarchy3"/>
    <dgm:cxn modelId="{03738D18-7324-49AD-A908-67F8077AA8BA}" srcId="{0DBB1B0B-88C1-466D-8AB2-B78140E6F3AB}" destId="{BD044DBD-4E57-4583-850F-A51C40176C7B}" srcOrd="0" destOrd="0" parTransId="{F14674C8-1D1B-4021-A9D0-3251BF4F2BBA}" sibTransId="{102FD617-C831-453A-A16C-5EFE636B223E}"/>
    <dgm:cxn modelId="{3CEFDBB7-E1D0-473C-AEDE-801F9423F2F0}" type="presOf" srcId="{C7BB246F-2D54-47BA-BF92-C6BCED6A0A08}" destId="{0FE61649-0507-499C-A79B-E0FB230AEF26}" srcOrd="1" destOrd="0" presId="urn:microsoft.com/office/officeart/2005/8/layout/hierarchy3"/>
    <dgm:cxn modelId="{E6552851-5550-4AB7-B907-F298BE253BDC}" type="presOf" srcId="{AFECFC88-74E0-4973-B9D4-6FF33D3C849D}" destId="{C7E6FF32-0FD3-4887-BECB-88005813E24F}" srcOrd="0" destOrd="0" presId="urn:microsoft.com/office/officeart/2005/8/layout/hierarchy3"/>
    <dgm:cxn modelId="{7FB45C67-FBA7-4A16-A526-CC9B3B2A539F}" srcId="{858E4668-79AE-4919-9B63-1415C1DF3C08}" destId="{C7BB246F-2D54-47BA-BF92-C6BCED6A0A08}" srcOrd="1" destOrd="0" parTransId="{2563B349-BD1E-4E30-8EDD-3A734EDEDBFC}" sibTransId="{8D5180A3-2337-42B4-B787-BDBF2C317889}"/>
    <dgm:cxn modelId="{88A0C803-CDEC-4562-979E-B1053931905A}" type="presOf" srcId="{C7BB246F-2D54-47BA-BF92-C6BCED6A0A08}" destId="{DF4A810D-B434-403F-9D16-7CCDCFF69FDF}" srcOrd="0" destOrd="0" presId="urn:microsoft.com/office/officeart/2005/8/layout/hierarchy3"/>
    <dgm:cxn modelId="{D1E86695-536A-44E5-95D6-10E14A4FC021}" type="presOf" srcId="{9E3AC82F-66BF-47D3-B198-8BDC2434DF8E}" destId="{1FABE36E-FC38-4B21-8273-8F77C313006B}" srcOrd="0" destOrd="0" presId="urn:microsoft.com/office/officeart/2005/8/layout/hierarchy3"/>
    <dgm:cxn modelId="{C3A7D285-81AC-4032-A265-6F983E438CB8}" srcId="{C7BB246F-2D54-47BA-BF92-C6BCED6A0A08}" destId="{9E3AC82F-66BF-47D3-B198-8BDC2434DF8E}" srcOrd="0" destOrd="0" parTransId="{AFECFC88-74E0-4973-B9D4-6FF33D3C849D}" sibTransId="{E6AE090F-D99B-4913-8525-79A52A4D0EE6}"/>
    <dgm:cxn modelId="{9B3050A0-DAE0-4759-8D19-3D0704C7E143}" type="presOf" srcId="{F14674C8-1D1B-4021-A9D0-3251BF4F2BBA}" destId="{57AD5265-8395-4122-AFF3-4B13B18811BC}" srcOrd="0" destOrd="0" presId="urn:microsoft.com/office/officeart/2005/8/layout/hierarchy3"/>
    <dgm:cxn modelId="{7668D1D4-CF75-4490-A9C3-B2E8B0DA9F16}" type="presOf" srcId="{BD044DBD-4E57-4583-850F-A51C40176C7B}" destId="{925FF350-AE07-46F7-98A3-2511DC86F2B0}" srcOrd="0" destOrd="0" presId="urn:microsoft.com/office/officeart/2005/8/layout/hierarchy3"/>
    <dgm:cxn modelId="{59159B20-831E-47EC-90E7-22F9F48BFF56}" srcId="{858E4668-79AE-4919-9B63-1415C1DF3C08}" destId="{0DBB1B0B-88C1-466D-8AB2-B78140E6F3AB}" srcOrd="0" destOrd="0" parTransId="{56655C87-1A0D-400A-9961-8C029A2B4CFE}" sibTransId="{8C1C43EB-9325-4BC8-8FC1-916BC59AF5A7}"/>
    <dgm:cxn modelId="{D9561664-08E1-4CE3-BB21-B87005E2B104}" type="presOf" srcId="{0DBB1B0B-88C1-466D-8AB2-B78140E6F3AB}" destId="{773E1573-FAE7-4093-8A24-0C27F749DD2D}" srcOrd="0" destOrd="0" presId="urn:microsoft.com/office/officeart/2005/8/layout/hierarchy3"/>
    <dgm:cxn modelId="{B602CFE3-9F80-4195-9300-0B56FB2B0CE0}" type="presOf" srcId="{0DBB1B0B-88C1-466D-8AB2-B78140E6F3AB}" destId="{38B2A6A7-7C13-4258-B474-84839A763351}" srcOrd="1" destOrd="0" presId="urn:microsoft.com/office/officeart/2005/8/layout/hierarchy3"/>
    <dgm:cxn modelId="{88B538E3-4837-4D30-9395-FF94F2EDB2B3}" type="presParOf" srcId="{2516EB81-C029-4FA9-A315-A153BC5F8D7B}" destId="{13CC2289-1552-46B2-AF76-BA39318A2F0D}" srcOrd="0" destOrd="0" presId="urn:microsoft.com/office/officeart/2005/8/layout/hierarchy3"/>
    <dgm:cxn modelId="{DAE4D8FC-1370-4AC9-8F53-7C95BAC61D2A}" type="presParOf" srcId="{13CC2289-1552-46B2-AF76-BA39318A2F0D}" destId="{D3F14DB3-E6F6-423F-ACA8-1928A2EE2B60}" srcOrd="0" destOrd="0" presId="urn:microsoft.com/office/officeart/2005/8/layout/hierarchy3"/>
    <dgm:cxn modelId="{0188E3A5-1175-488E-8796-9C2E7699C4F5}" type="presParOf" srcId="{D3F14DB3-E6F6-423F-ACA8-1928A2EE2B60}" destId="{773E1573-FAE7-4093-8A24-0C27F749DD2D}" srcOrd="0" destOrd="0" presId="urn:microsoft.com/office/officeart/2005/8/layout/hierarchy3"/>
    <dgm:cxn modelId="{A49B2F7E-B299-405D-A383-1F3E5BC230E6}" type="presParOf" srcId="{D3F14DB3-E6F6-423F-ACA8-1928A2EE2B60}" destId="{38B2A6A7-7C13-4258-B474-84839A763351}" srcOrd="1" destOrd="0" presId="urn:microsoft.com/office/officeart/2005/8/layout/hierarchy3"/>
    <dgm:cxn modelId="{C900C152-4E97-4946-B976-B2F8E80D8E13}" type="presParOf" srcId="{13CC2289-1552-46B2-AF76-BA39318A2F0D}" destId="{FCE688A9-5B81-4330-A958-33203C038F85}" srcOrd="1" destOrd="0" presId="urn:microsoft.com/office/officeart/2005/8/layout/hierarchy3"/>
    <dgm:cxn modelId="{884901A8-1519-471B-B300-379FB6A97340}" type="presParOf" srcId="{FCE688A9-5B81-4330-A958-33203C038F85}" destId="{57AD5265-8395-4122-AFF3-4B13B18811BC}" srcOrd="0" destOrd="0" presId="urn:microsoft.com/office/officeart/2005/8/layout/hierarchy3"/>
    <dgm:cxn modelId="{1F57A10C-E3FE-4CC1-A454-78ABE2445436}" type="presParOf" srcId="{FCE688A9-5B81-4330-A958-33203C038F85}" destId="{925FF350-AE07-46F7-98A3-2511DC86F2B0}" srcOrd="1" destOrd="0" presId="urn:microsoft.com/office/officeart/2005/8/layout/hierarchy3"/>
    <dgm:cxn modelId="{21CB2AF2-A98C-4B88-91BA-36843998B807}" type="presParOf" srcId="{2516EB81-C029-4FA9-A315-A153BC5F8D7B}" destId="{21DEA303-6C53-4FE6-82EA-F681D7BCB086}" srcOrd="1" destOrd="0" presId="urn:microsoft.com/office/officeart/2005/8/layout/hierarchy3"/>
    <dgm:cxn modelId="{5C0CF8A0-1A8D-429B-97D1-D9C06C006606}" type="presParOf" srcId="{21DEA303-6C53-4FE6-82EA-F681D7BCB086}" destId="{7F1D42B8-0324-489C-8419-D552F78B733A}" srcOrd="0" destOrd="0" presId="urn:microsoft.com/office/officeart/2005/8/layout/hierarchy3"/>
    <dgm:cxn modelId="{9A27DA08-EBF6-45CD-ACE5-CEC51949E8AE}" type="presParOf" srcId="{7F1D42B8-0324-489C-8419-D552F78B733A}" destId="{DF4A810D-B434-403F-9D16-7CCDCFF69FDF}" srcOrd="0" destOrd="0" presId="urn:microsoft.com/office/officeart/2005/8/layout/hierarchy3"/>
    <dgm:cxn modelId="{32D5F802-1091-4661-BBCD-7BDEB1756D12}" type="presParOf" srcId="{7F1D42B8-0324-489C-8419-D552F78B733A}" destId="{0FE61649-0507-499C-A79B-E0FB230AEF26}" srcOrd="1" destOrd="0" presId="urn:microsoft.com/office/officeart/2005/8/layout/hierarchy3"/>
    <dgm:cxn modelId="{918A617C-42F7-4750-B2EC-8922141F3CB1}" type="presParOf" srcId="{21DEA303-6C53-4FE6-82EA-F681D7BCB086}" destId="{4436333E-BD65-4852-8BE1-E28E95BDCE28}" srcOrd="1" destOrd="0" presId="urn:microsoft.com/office/officeart/2005/8/layout/hierarchy3"/>
    <dgm:cxn modelId="{9125A204-5A19-448F-A7CF-3AB2F292F056}" type="presParOf" srcId="{4436333E-BD65-4852-8BE1-E28E95BDCE28}" destId="{C7E6FF32-0FD3-4887-BECB-88005813E24F}" srcOrd="0" destOrd="0" presId="urn:microsoft.com/office/officeart/2005/8/layout/hierarchy3"/>
    <dgm:cxn modelId="{16873AE4-63E1-446A-A561-E4EE0BAC9136}" type="presParOf" srcId="{4436333E-BD65-4852-8BE1-E28E95BDCE28}" destId="{1FABE36E-FC38-4B21-8273-8F77C313006B}"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5A53DB-634D-41E7-9D5F-1D42273F0140}">
      <dsp:nvSpPr>
        <dsp:cNvPr id="0" name=""/>
        <dsp:cNvSpPr/>
      </dsp:nvSpPr>
      <dsp:spPr>
        <a:xfrm>
          <a:off x="0" y="0"/>
          <a:ext cx="10515600" cy="2960190"/>
        </a:xfrm>
        <a:prstGeom prst="roundRect">
          <a:avLst>
            <a:gd name="adj" fmla="val 10000"/>
          </a:avLst>
        </a:prstGeom>
        <a:solidFill>
          <a:schemeClr val="lt1"/>
        </a:solidFill>
        <a:ln w="12700" cap="flat" cmpd="sng" algn="ctr">
          <a:solidFill>
            <a:schemeClr val="accent4"/>
          </a:solidFill>
          <a:prstDash val="solid"/>
          <a:miter lim="800000"/>
        </a:ln>
        <a:effectLst/>
        <a:scene3d>
          <a:camera prst="orthographicFront"/>
          <a:lightRig rig="flat" dir="t"/>
        </a:scene3d>
      </dsp:spPr>
      <dsp:style>
        <a:lnRef idx="2">
          <a:schemeClr val="accent4"/>
        </a:lnRef>
        <a:fillRef idx="1">
          <a:schemeClr val="lt1"/>
        </a:fillRef>
        <a:effectRef idx="0">
          <a:schemeClr val="accent4"/>
        </a:effectRef>
        <a:fontRef idx="minor">
          <a:schemeClr val="dk1"/>
        </a:fontRef>
      </dsp:style>
      <dsp:txBody>
        <a:bodyPr spcFirstLastPara="0" vert="horz" wrap="square" lIns="91440" tIns="91440" rIns="91440" bIns="91440" numCol="1" spcCol="1270" anchor="ctr" anchorCtr="0">
          <a:noAutofit/>
        </a:bodyPr>
        <a:lstStyle/>
        <a:p>
          <a:pPr lvl="0" algn="just" defTabSz="1066800">
            <a:lnSpc>
              <a:spcPct val="90000"/>
            </a:lnSpc>
            <a:spcBef>
              <a:spcPct val="0"/>
            </a:spcBef>
            <a:spcAft>
              <a:spcPct val="35000"/>
            </a:spcAft>
          </a:pPr>
          <a:r>
            <a:rPr lang="en-US" sz="2400" kern="1200" dirty="0">
              <a:effectLst/>
              <a:latin typeface="Times New Roman" panose="02020603050405020304" pitchFamily="18" charset="0"/>
              <a:ea typeface="Calibri" panose="020F0502020204030204" pitchFamily="34" charset="0"/>
              <a:cs typeface="Arial" panose="020B0604020202020204" pitchFamily="34" charset="0"/>
            </a:rPr>
            <a:t>The North African region is made up of 5 countries namely: </a:t>
          </a:r>
          <a:r>
            <a:rPr lang="en-US" sz="2400" b="1" kern="1200" dirty="0">
              <a:effectLst/>
              <a:latin typeface="Times New Roman" panose="02020603050405020304" pitchFamily="18" charset="0"/>
              <a:ea typeface="Calibri" panose="020F0502020204030204" pitchFamily="34" charset="0"/>
              <a:cs typeface="Arial" panose="020B0604020202020204" pitchFamily="34" charset="0"/>
            </a:rPr>
            <a:t>Algeria, Egypt, Libya, Morocco, and Tunisia</a:t>
          </a:r>
          <a:r>
            <a:rPr lang="en-US" sz="2400" kern="1200" dirty="0">
              <a:effectLst/>
              <a:latin typeface="Times New Roman" panose="02020603050405020304" pitchFamily="18" charset="0"/>
              <a:ea typeface="Calibri" panose="020F0502020204030204" pitchFamily="34" charset="0"/>
              <a:cs typeface="Arial" panose="020B0604020202020204" pitchFamily="34" charset="0"/>
            </a:rPr>
            <a:t>. The region is mostly arid or semi-arid but has extensive coastlines and includes a wide range of different economies from high income, hydrocarbon-rich countries to low-income states</a:t>
          </a:r>
          <a:endParaRPr lang="en-US" sz="2400" kern="1200" dirty="0"/>
        </a:p>
      </dsp:txBody>
      <dsp:txXfrm>
        <a:off x="2399139" y="0"/>
        <a:ext cx="8116460" cy="2960190"/>
      </dsp:txXfrm>
    </dsp:sp>
    <dsp:sp modelId="{24D887A7-7A52-4C05-875A-0023BE883F8C}">
      <dsp:nvSpPr>
        <dsp:cNvPr id="0" name=""/>
        <dsp:cNvSpPr/>
      </dsp:nvSpPr>
      <dsp:spPr>
        <a:xfrm>
          <a:off x="296019" y="296019"/>
          <a:ext cx="2103120" cy="2368152"/>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73000" r="-73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9F1C3D59-7BE6-4911-9B4C-7F26691B78CC}">
      <dsp:nvSpPr>
        <dsp:cNvPr id="0" name=""/>
        <dsp:cNvSpPr/>
      </dsp:nvSpPr>
      <dsp:spPr>
        <a:xfrm>
          <a:off x="0" y="3256210"/>
          <a:ext cx="10515600" cy="2960190"/>
        </a:xfrm>
        <a:prstGeom prst="roundRect">
          <a:avLst>
            <a:gd name="adj" fmla="val 10000"/>
          </a:avLst>
        </a:prstGeom>
        <a:solidFill>
          <a:schemeClr val="lt1"/>
        </a:solidFill>
        <a:ln w="12700" cap="flat" cmpd="sng" algn="ctr">
          <a:solidFill>
            <a:schemeClr val="accent5"/>
          </a:solidFill>
          <a:prstDash val="solid"/>
          <a:miter lim="800000"/>
        </a:ln>
        <a:effectLst/>
        <a:scene3d>
          <a:camera prst="orthographicFront"/>
          <a:lightRig rig="flat" dir="t"/>
        </a:scene3d>
      </dsp:spPr>
      <dsp:style>
        <a:lnRef idx="2">
          <a:schemeClr val="accent5"/>
        </a:lnRef>
        <a:fillRef idx="1">
          <a:schemeClr val="lt1"/>
        </a:fillRef>
        <a:effectRef idx="0">
          <a:schemeClr val="accent5"/>
        </a:effectRef>
        <a:fontRef idx="minor">
          <a:schemeClr val="dk1"/>
        </a:fontRef>
      </dsp:style>
      <dsp:txBody>
        <a:bodyPr spcFirstLastPara="0" vert="horz" wrap="square" lIns="91440" tIns="91440" rIns="91440" bIns="91440" numCol="1" spcCol="1270" anchor="ctr" anchorCtr="0">
          <a:noAutofit/>
        </a:bodyPr>
        <a:lstStyle/>
        <a:p>
          <a:pPr lvl="0" algn="just" defTabSz="1066800">
            <a:lnSpc>
              <a:spcPct val="90000"/>
            </a:lnSpc>
            <a:spcBef>
              <a:spcPct val="0"/>
            </a:spcBef>
            <a:spcAft>
              <a:spcPct val="35000"/>
            </a:spcAft>
          </a:pPr>
          <a:r>
            <a:rPr lang="en-US" sz="2400" kern="1200" dirty="0">
              <a:effectLst/>
              <a:latin typeface="Times New Roman" panose="02020603050405020304" pitchFamily="18" charset="0"/>
              <a:ea typeface="Calibri" panose="020F0502020204030204" pitchFamily="34" charset="0"/>
              <a:cs typeface="Arial" panose="020B0604020202020204" pitchFamily="34" charset="0"/>
            </a:rPr>
            <a:t>Aquaculture production from Near East and North Africa (NENA) was worth USD 2.3 billion in 2018, two-thirds of which came from Egypt and around one-quarter from Saudi Arabia. Aquaculture Production in Northern Africa Region has grown rapidly since the 1980s, more than doubling over ten years and increasing by 50 percent over the five years preceding 2018 to reach 1.7 million </a:t>
          </a:r>
          <a:r>
            <a:rPr lang="en-US" sz="2400" kern="1200" dirty="0" smtClean="0">
              <a:effectLst/>
              <a:latin typeface="Times New Roman" panose="02020603050405020304" pitchFamily="18" charset="0"/>
              <a:ea typeface="Calibri" panose="020F0502020204030204" pitchFamily="34" charset="0"/>
              <a:cs typeface="Arial" panose="020B0604020202020204" pitchFamily="34" charset="0"/>
            </a:rPr>
            <a:t>tones. </a:t>
          </a:r>
          <a:r>
            <a:rPr lang="en-US" sz="2400" kern="1200" dirty="0">
              <a:effectLst/>
              <a:latin typeface="Times New Roman" panose="02020603050405020304" pitchFamily="18" charset="0"/>
              <a:ea typeface="Calibri" panose="020F0502020204030204" pitchFamily="34" charset="0"/>
              <a:cs typeface="Arial" panose="020B0604020202020204" pitchFamily="34" charset="0"/>
            </a:rPr>
            <a:t>Egyptian fish farms accounted for 92 percent of production, Tunisia (21 826 </a:t>
          </a:r>
          <a:r>
            <a:rPr lang="en-US" sz="2400" kern="1200" dirty="0" smtClean="0">
              <a:effectLst/>
              <a:latin typeface="Times New Roman" panose="02020603050405020304" pitchFamily="18" charset="0"/>
              <a:ea typeface="Calibri" panose="020F0502020204030204" pitchFamily="34" charset="0"/>
              <a:cs typeface="Arial" panose="020B0604020202020204" pitchFamily="34" charset="0"/>
            </a:rPr>
            <a:t>tones), </a:t>
          </a:r>
          <a:r>
            <a:rPr lang="en-US" sz="2400" kern="1200" dirty="0">
              <a:effectLst/>
              <a:latin typeface="Times New Roman" panose="02020603050405020304" pitchFamily="18" charset="0"/>
              <a:ea typeface="Calibri" panose="020F0502020204030204" pitchFamily="34" charset="0"/>
              <a:cs typeface="Arial" panose="020B0604020202020204" pitchFamily="34" charset="0"/>
            </a:rPr>
            <a:t>Algeria (5 100 </a:t>
          </a:r>
          <a:r>
            <a:rPr lang="en-US" sz="2400" kern="1200" dirty="0" smtClean="0">
              <a:effectLst/>
              <a:latin typeface="Times New Roman" panose="02020603050405020304" pitchFamily="18" charset="0"/>
              <a:ea typeface="Calibri" panose="020F0502020204030204" pitchFamily="34" charset="0"/>
              <a:cs typeface="Arial" panose="020B0604020202020204" pitchFamily="34" charset="0"/>
            </a:rPr>
            <a:t>tones).</a:t>
          </a:r>
          <a:endParaRPr lang="en-US" sz="2400" kern="1200" dirty="0"/>
        </a:p>
      </dsp:txBody>
      <dsp:txXfrm>
        <a:off x="2399139" y="3256210"/>
        <a:ext cx="8116460" cy="2960190"/>
      </dsp:txXfrm>
    </dsp:sp>
    <dsp:sp modelId="{06B00BF4-AB12-460E-95A7-F45831E09E83}">
      <dsp:nvSpPr>
        <dsp:cNvPr id="0" name=""/>
        <dsp:cNvSpPr/>
      </dsp:nvSpPr>
      <dsp:spPr>
        <a:xfrm>
          <a:off x="296019" y="3552229"/>
          <a:ext cx="2103120" cy="2368152"/>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20000" r="-20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5A53DB-634D-41E7-9D5F-1D42273F0140}">
      <dsp:nvSpPr>
        <dsp:cNvPr id="0" name=""/>
        <dsp:cNvSpPr/>
      </dsp:nvSpPr>
      <dsp:spPr>
        <a:xfrm>
          <a:off x="0" y="0"/>
          <a:ext cx="10515600" cy="2960190"/>
        </a:xfrm>
        <a:prstGeom prst="roundRect">
          <a:avLst>
            <a:gd name="adj" fmla="val 10000"/>
          </a:avLst>
        </a:prstGeom>
        <a:solidFill>
          <a:schemeClr val="lt1"/>
        </a:solidFill>
        <a:ln w="12700" cap="flat" cmpd="sng" algn="ctr">
          <a:solidFill>
            <a:schemeClr val="accent4"/>
          </a:solidFill>
          <a:prstDash val="solid"/>
          <a:miter lim="800000"/>
        </a:ln>
        <a:effectLst/>
        <a:scene3d>
          <a:camera prst="orthographicFront"/>
          <a:lightRig rig="flat" dir="t"/>
        </a:scene3d>
      </dsp:spPr>
      <dsp:style>
        <a:lnRef idx="2">
          <a:schemeClr val="accent4"/>
        </a:lnRef>
        <a:fillRef idx="1">
          <a:schemeClr val="lt1"/>
        </a:fillRef>
        <a:effectRef idx="0">
          <a:schemeClr val="accent4"/>
        </a:effectRef>
        <a:fontRef idx="minor">
          <a:schemeClr val="dk1"/>
        </a:fontRef>
      </dsp:style>
      <dsp:txBody>
        <a:bodyPr spcFirstLastPara="0" vert="horz" wrap="square" lIns="91440" tIns="91440" rIns="91440" bIns="91440" numCol="1" spcCol="1270" anchor="ctr" anchorCtr="0">
          <a:noAutofit/>
        </a:bodyPr>
        <a:lstStyle/>
        <a:p>
          <a:pPr lvl="0" algn="just" defTabSz="1066800">
            <a:lnSpc>
              <a:spcPct val="90000"/>
            </a:lnSpc>
            <a:spcBef>
              <a:spcPct val="0"/>
            </a:spcBef>
            <a:spcAft>
              <a:spcPct val="35000"/>
            </a:spcAft>
          </a:pPr>
          <a:r>
            <a:rPr lang="en-US" sz="2400" kern="1200" dirty="0"/>
            <a:t>Climate change and the associated alterations in distribution patterns pose significant threats to catch potential, as well as the security of coastal communities. Healthy ecosystems are essential to ecosystem services, especially for fisheries. However, reductions in water quality through pollution, habitat destruction, and unsustainable and destructive fishing practices imperil the ability of ecosystems to support fisheries.</a:t>
          </a:r>
        </a:p>
      </dsp:txBody>
      <dsp:txXfrm>
        <a:off x="2399139" y="0"/>
        <a:ext cx="8116460" cy="2960190"/>
      </dsp:txXfrm>
    </dsp:sp>
    <dsp:sp modelId="{24D887A7-7A52-4C05-875A-0023BE883F8C}">
      <dsp:nvSpPr>
        <dsp:cNvPr id="0" name=""/>
        <dsp:cNvSpPr/>
      </dsp:nvSpPr>
      <dsp:spPr>
        <a:xfrm>
          <a:off x="296019" y="296019"/>
          <a:ext cx="2103120" cy="2368152"/>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42000" r="-42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9F1C3D59-7BE6-4911-9B4C-7F26691B78CC}">
      <dsp:nvSpPr>
        <dsp:cNvPr id="0" name=""/>
        <dsp:cNvSpPr/>
      </dsp:nvSpPr>
      <dsp:spPr>
        <a:xfrm>
          <a:off x="0" y="3256210"/>
          <a:ext cx="10515600" cy="2960190"/>
        </a:xfrm>
        <a:prstGeom prst="roundRect">
          <a:avLst>
            <a:gd name="adj" fmla="val 10000"/>
          </a:avLst>
        </a:prstGeom>
        <a:solidFill>
          <a:schemeClr val="lt1"/>
        </a:solidFill>
        <a:ln w="12700" cap="flat" cmpd="sng" algn="ctr">
          <a:solidFill>
            <a:schemeClr val="accent5"/>
          </a:solidFill>
          <a:prstDash val="solid"/>
          <a:miter lim="800000"/>
        </a:ln>
        <a:effectLst/>
        <a:scene3d>
          <a:camera prst="orthographicFront"/>
          <a:lightRig rig="flat" dir="t"/>
        </a:scene3d>
      </dsp:spPr>
      <dsp:style>
        <a:lnRef idx="2">
          <a:schemeClr val="accent5"/>
        </a:lnRef>
        <a:fillRef idx="1">
          <a:schemeClr val="lt1"/>
        </a:fillRef>
        <a:effectRef idx="0">
          <a:schemeClr val="accent5"/>
        </a:effectRef>
        <a:fontRef idx="minor">
          <a:schemeClr val="dk1"/>
        </a:fontRef>
      </dsp:style>
      <dsp:txBody>
        <a:bodyPr spcFirstLastPara="0" vert="horz" wrap="square" lIns="91440" tIns="91440" rIns="91440" bIns="91440" numCol="1" spcCol="1270" anchor="ctr" anchorCtr="0">
          <a:noAutofit/>
        </a:bodyPr>
        <a:lstStyle/>
        <a:p>
          <a:pPr lvl="0" algn="just" defTabSz="1066800">
            <a:lnSpc>
              <a:spcPct val="90000"/>
            </a:lnSpc>
            <a:spcBef>
              <a:spcPct val="0"/>
            </a:spcBef>
            <a:spcAft>
              <a:spcPct val="35000"/>
            </a:spcAft>
          </a:pPr>
          <a:r>
            <a:rPr lang="en-US" sz="2400" kern="1200" dirty="0"/>
            <a:t>North African countries such as globe catches, and the impacts of the COVID-19 pandemic in 2020. This decline was compensated for by a continued growth of aquaculture, albeit at a slower yearly rate in the last two years.</a:t>
          </a:r>
        </a:p>
      </dsp:txBody>
      <dsp:txXfrm>
        <a:off x="2399139" y="3256210"/>
        <a:ext cx="8116460" cy="2960190"/>
      </dsp:txXfrm>
    </dsp:sp>
    <dsp:sp modelId="{06B00BF4-AB12-460E-95A7-F45831E09E83}">
      <dsp:nvSpPr>
        <dsp:cNvPr id="0" name=""/>
        <dsp:cNvSpPr/>
      </dsp:nvSpPr>
      <dsp:spPr>
        <a:xfrm>
          <a:off x="296019" y="3552229"/>
          <a:ext cx="2103120" cy="2368152"/>
        </a:xfrm>
        <a:prstGeom prst="roundRect">
          <a:avLst>
            <a:gd name="adj" fmla="val 10000"/>
          </a:avLst>
        </a:prstGeom>
        <a:blipFill>
          <a:blip xmlns:r="http://schemas.openxmlformats.org/officeDocument/2006/relationships" r:embed="rId2"/>
          <a:srcRect/>
          <a:stretch>
            <a:fillRect l="-35000" r="-35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DF531F-7F14-462A-97F1-51181A36D58C}">
      <dsp:nvSpPr>
        <dsp:cNvPr id="0" name=""/>
        <dsp:cNvSpPr/>
      </dsp:nvSpPr>
      <dsp:spPr>
        <a:xfrm>
          <a:off x="1514" y="279665"/>
          <a:ext cx="10369315" cy="976205"/>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50800" rIns="76200" bIns="50800" numCol="1" spcCol="1270" anchor="ctr" anchorCtr="0">
          <a:noAutofit/>
        </a:bodyPr>
        <a:lstStyle/>
        <a:p>
          <a:pPr lvl="0" algn="just" defTabSz="1778000">
            <a:lnSpc>
              <a:spcPct val="90000"/>
            </a:lnSpc>
            <a:spcBef>
              <a:spcPct val="0"/>
            </a:spcBef>
            <a:spcAft>
              <a:spcPct val="35000"/>
            </a:spcAft>
            <a:buNone/>
          </a:pPr>
          <a:r>
            <a:rPr lang="en-US" sz="4000" b="1" kern="1200" dirty="0">
              <a:effectLst/>
              <a:latin typeface="Times New Roman" panose="02020603050405020304" pitchFamily="18" charset="0"/>
              <a:ea typeface="SimSun" panose="02010600030101010101" pitchFamily="2" charset="-122"/>
              <a:cs typeface="Arial" panose="020B0604020202020204" pitchFamily="34" charset="0"/>
            </a:rPr>
            <a:t>Data collection was depended on </a:t>
          </a:r>
          <a:endParaRPr lang="en-US" sz="4000" kern="1200" dirty="0"/>
        </a:p>
      </dsp:txBody>
      <dsp:txXfrm>
        <a:off x="30106" y="308257"/>
        <a:ext cx="10312131" cy="919021"/>
      </dsp:txXfrm>
    </dsp:sp>
    <dsp:sp modelId="{443747BD-9F85-4145-82F6-F1B3114975B1}">
      <dsp:nvSpPr>
        <dsp:cNvPr id="0" name=""/>
        <dsp:cNvSpPr/>
      </dsp:nvSpPr>
      <dsp:spPr>
        <a:xfrm>
          <a:off x="1038445" y="1255871"/>
          <a:ext cx="1036931" cy="732154"/>
        </a:xfrm>
        <a:custGeom>
          <a:avLst/>
          <a:gdLst/>
          <a:ahLst/>
          <a:cxnLst/>
          <a:rect l="0" t="0" r="0" b="0"/>
          <a:pathLst>
            <a:path>
              <a:moveTo>
                <a:pt x="0" y="0"/>
              </a:moveTo>
              <a:lnTo>
                <a:pt x="0" y="732154"/>
              </a:lnTo>
              <a:lnTo>
                <a:pt x="1036931" y="732154"/>
              </a:lnTo>
            </a:path>
          </a:pathLst>
        </a:custGeom>
        <a:noFill/>
        <a:ln w="38100" cap="flat" cmpd="sng" algn="ctr">
          <a:solidFill>
            <a:srgbClr val="0070C0"/>
          </a:solidFill>
          <a:prstDash val="solid"/>
          <a:miter lim="800000"/>
        </a:ln>
        <a:effectLst/>
      </dsp:spPr>
      <dsp:style>
        <a:lnRef idx="1">
          <a:scrgbClr r="0" g="0" b="0"/>
        </a:lnRef>
        <a:fillRef idx="0">
          <a:scrgbClr r="0" g="0" b="0"/>
        </a:fillRef>
        <a:effectRef idx="0">
          <a:scrgbClr r="0" g="0" b="0"/>
        </a:effectRef>
        <a:fontRef idx="minor"/>
      </dsp:style>
    </dsp:sp>
    <dsp:sp modelId="{BAD3B05D-4CB9-48FE-BCC8-B79146911C08}">
      <dsp:nvSpPr>
        <dsp:cNvPr id="0" name=""/>
        <dsp:cNvSpPr/>
      </dsp:nvSpPr>
      <dsp:spPr>
        <a:xfrm>
          <a:off x="2075377" y="1499922"/>
          <a:ext cx="8295452" cy="976205"/>
        </a:xfrm>
        <a:prstGeom prst="roundRect">
          <a:avLst>
            <a:gd name="adj" fmla="val 10000"/>
          </a:avLst>
        </a:prstGeom>
        <a:solidFill>
          <a:schemeClr val="lt1"/>
        </a:solidFill>
        <a:ln w="38100" cap="flat" cmpd="sng" algn="ctr">
          <a:solidFill>
            <a:schemeClr val="accent4"/>
          </a:solidFill>
          <a:prstDash val="solid"/>
          <a:miter lim="800000"/>
        </a:ln>
        <a:effectLst/>
      </dsp:spPr>
      <dsp:style>
        <a:lnRef idx="2">
          <a:schemeClr val="accent4"/>
        </a:lnRef>
        <a:fillRef idx="1">
          <a:schemeClr val="lt1"/>
        </a:fillRef>
        <a:effectRef idx="0">
          <a:schemeClr val="accent4"/>
        </a:effectRef>
        <a:fontRef idx="minor">
          <a:schemeClr val="dk1"/>
        </a:fontRef>
      </dsp:style>
      <dsp:txBody>
        <a:bodyPr spcFirstLastPara="0" vert="horz" wrap="square" lIns="45720" tIns="30480" rIns="45720" bIns="30480" numCol="1" spcCol="1270" anchor="ctr" anchorCtr="0">
          <a:noAutofit/>
        </a:bodyPr>
        <a:lstStyle/>
        <a:p>
          <a:pPr lvl="0" algn="just" defTabSz="1066800">
            <a:lnSpc>
              <a:spcPct val="90000"/>
            </a:lnSpc>
            <a:spcBef>
              <a:spcPct val="0"/>
            </a:spcBef>
            <a:spcAft>
              <a:spcPct val="35000"/>
            </a:spcAft>
            <a:buNone/>
          </a:pPr>
          <a:r>
            <a:rPr lang="en-US" sz="2400" kern="1200" dirty="0">
              <a:effectLst/>
              <a:latin typeface="Times New Roman" panose="02020603050405020304" pitchFamily="18" charset="0"/>
              <a:ea typeface="SimSun" panose="02010600030101010101" pitchFamily="2" charset="-122"/>
              <a:cs typeface="Arial" panose="020B0604020202020204" pitchFamily="34" charset="0"/>
            </a:rPr>
            <a:t>Previous editions of World Fisheries and Aquaculture reported by FAO and World Bank. </a:t>
          </a:r>
          <a:endParaRPr lang="en-US" sz="2400" kern="1200" dirty="0"/>
        </a:p>
      </dsp:txBody>
      <dsp:txXfrm>
        <a:off x="2103969" y="1528514"/>
        <a:ext cx="8238268" cy="919021"/>
      </dsp:txXfrm>
    </dsp:sp>
    <dsp:sp modelId="{C4025B84-D559-4551-8B0E-9E784C2037B1}">
      <dsp:nvSpPr>
        <dsp:cNvPr id="0" name=""/>
        <dsp:cNvSpPr/>
      </dsp:nvSpPr>
      <dsp:spPr>
        <a:xfrm>
          <a:off x="1038445" y="1255871"/>
          <a:ext cx="1036931" cy="1952411"/>
        </a:xfrm>
        <a:custGeom>
          <a:avLst/>
          <a:gdLst/>
          <a:ahLst/>
          <a:cxnLst/>
          <a:rect l="0" t="0" r="0" b="0"/>
          <a:pathLst>
            <a:path>
              <a:moveTo>
                <a:pt x="0" y="0"/>
              </a:moveTo>
              <a:lnTo>
                <a:pt x="0" y="1952411"/>
              </a:lnTo>
              <a:lnTo>
                <a:pt x="1036931" y="1952411"/>
              </a:lnTo>
            </a:path>
          </a:pathLst>
        </a:custGeom>
        <a:noFill/>
        <a:ln w="38100" cap="flat" cmpd="sng" algn="ctr">
          <a:solidFill>
            <a:srgbClr val="0070C0"/>
          </a:solidFill>
          <a:prstDash val="solid"/>
          <a:miter lim="800000"/>
        </a:ln>
        <a:effectLst/>
      </dsp:spPr>
      <dsp:style>
        <a:lnRef idx="1">
          <a:scrgbClr r="0" g="0" b="0"/>
        </a:lnRef>
        <a:fillRef idx="0">
          <a:scrgbClr r="0" g="0" b="0"/>
        </a:fillRef>
        <a:effectRef idx="0">
          <a:scrgbClr r="0" g="0" b="0"/>
        </a:effectRef>
        <a:fontRef idx="minor"/>
      </dsp:style>
    </dsp:sp>
    <dsp:sp modelId="{213ECD44-8FA3-4110-872F-F1B03A7E215F}">
      <dsp:nvSpPr>
        <dsp:cNvPr id="0" name=""/>
        <dsp:cNvSpPr/>
      </dsp:nvSpPr>
      <dsp:spPr>
        <a:xfrm>
          <a:off x="2075377" y="2720179"/>
          <a:ext cx="8295452" cy="976205"/>
        </a:xfrm>
        <a:prstGeom prst="roundRect">
          <a:avLst>
            <a:gd name="adj" fmla="val 10000"/>
          </a:avLst>
        </a:prstGeom>
        <a:solidFill>
          <a:schemeClr val="lt1"/>
        </a:solidFill>
        <a:ln w="38100" cap="flat" cmpd="sng" algn="ctr">
          <a:solidFill>
            <a:schemeClr val="accent6"/>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45720" tIns="30480" rIns="45720" bIns="30480" numCol="1" spcCol="1270" anchor="ctr" anchorCtr="0">
          <a:noAutofit/>
        </a:bodyPr>
        <a:lstStyle/>
        <a:p>
          <a:pPr lvl="0" algn="just" defTabSz="1066800">
            <a:lnSpc>
              <a:spcPct val="90000"/>
            </a:lnSpc>
            <a:spcBef>
              <a:spcPct val="0"/>
            </a:spcBef>
            <a:spcAft>
              <a:spcPct val="35000"/>
            </a:spcAft>
            <a:buNone/>
          </a:pPr>
          <a:r>
            <a:rPr lang="en-US" sz="2400" kern="1200" dirty="0">
              <a:effectLst/>
              <a:latin typeface="Times New Roman" panose="02020603050405020304" pitchFamily="18" charset="0"/>
              <a:ea typeface="SimSun" panose="02010600030101010101" pitchFamily="2" charset="-122"/>
              <a:cs typeface="Arial" panose="020B0604020202020204" pitchFamily="34" charset="0"/>
            </a:rPr>
            <a:t>Direct interviews with officials who represent national authorities and institutions involved in fisheries and aquaculture management and planning, environmental management in the selected countries </a:t>
          </a:r>
          <a:endParaRPr lang="en-US" sz="2400" kern="1200" dirty="0"/>
        </a:p>
      </dsp:txBody>
      <dsp:txXfrm>
        <a:off x="2103969" y="2748771"/>
        <a:ext cx="8238268" cy="919021"/>
      </dsp:txXfrm>
    </dsp:sp>
    <dsp:sp modelId="{3ABFF528-746F-4E50-97AA-8A3613FE8EF3}">
      <dsp:nvSpPr>
        <dsp:cNvPr id="0" name=""/>
        <dsp:cNvSpPr/>
      </dsp:nvSpPr>
      <dsp:spPr>
        <a:xfrm>
          <a:off x="1038445" y="1255871"/>
          <a:ext cx="1036931" cy="3172668"/>
        </a:xfrm>
        <a:custGeom>
          <a:avLst/>
          <a:gdLst/>
          <a:ahLst/>
          <a:cxnLst/>
          <a:rect l="0" t="0" r="0" b="0"/>
          <a:pathLst>
            <a:path>
              <a:moveTo>
                <a:pt x="0" y="0"/>
              </a:moveTo>
              <a:lnTo>
                <a:pt x="0" y="3172668"/>
              </a:lnTo>
              <a:lnTo>
                <a:pt x="1036931" y="3172668"/>
              </a:lnTo>
            </a:path>
          </a:pathLst>
        </a:custGeom>
        <a:noFill/>
        <a:ln w="38100" cap="flat" cmpd="sng" algn="ctr">
          <a:solidFill>
            <a:schemeClr val="accent5"/>
          </a:solidFill>
          <a:prstDash val="solid"/>
          <a:miter lim="800000"/>
        </a:ln>
        <a:effectLst/>
      </dsp:spPr>
      <dsp:style>
        <a:lnRef idx="3">
          <a:schemeClr val="accent5"/>
        </a:lnRef>
        <a:fillRef idx="0">
          <a:schemeClr val="accent5"/>
        </a:fillRef>
        <a:effectRef idx="2">
          <a:schemeClr val="accent5"/>
        </a:effectRef>
        <a:fontRef idx="minor">
          <a:schemeClr val="tx1"/>
        </a:fontRef>
      </dsp:style>
    </dsp:sp>
    <dsp:sp modelId="{8EC21402-12BD-438E-A355-8D15E14D1FB7}">
      <dsp:nvSpPr>
        <dsp:cNvPr id="0" name=""/>
        <dsp:cNvSpPr/>
      </dsp:nvSpPr>
      <dsp:spPr>
        <a:xfrm>
          <a:off x="2075377" y="3940436"/>
          <a:ext cx="8295452" cy="976205"/>
        </a:xfrm>
        <a:prstGeom prst="roundRect">
          <a:avLst>
            <a:gd name="adj" fmla="val 10000"/>
          </a:avLst>
        </a:prstGeom>
        <a:solidFill>
          <a:schemeClr val="lt1"/>
        </a:solidFill>
        <a:ln w="38100" cap="flat" cmpd="sng" algn="ctr">
          <a:solidFill>
            <a:schemeClr val="accent2"/>
          </a:solidFill>
          <a:prstDash val="solid"/>
          <a:miter lim="800000"/>
        </a:ln>
        <a:effectLst/>
      </dsp:spPr>
      <dsp:style>
        <a:lnRef idx="2">
          <a:schemeClr val="accent2"/>
        </a:lnRef>
        <a:fillRef idx="1">
          <a:schemeClr val="lt1"/>
        </a:fillRef>
        <a:effectRef idx="0">
          <a:schemeClr val="accent2"/>
        </a:effectRef>
        <a:fontRef idx="minor">
          <a:schemeClr val="dk1"/>
        </a:fontRef>
      </dsp:style>
      <dsp:txBody>
        <a:bodyPr spcFirstLastPara="0" vert="horz" wrap="square" lIns="45720" tIns="30480" rIns="45720" bIns="30480" numCol="1" spcCol="1270" anchor="ctr" anchorCtr="0">
          <a:noAutofit/>
        </a:bodyPr>
        <a:lstStyle/>
        <a:p>
          <a:pPr lvl="0" algn="just" defTabSz="1066800">
            <a:lnSpc>
              <a:spcPct val="90000"/>
            </a:lnSpc>
            <a:spcBef>
              <a:spcPct val="0"/>
            </a:spcBef>
            <a:spcAft>
              <a:spcPct val="35000"/>
            </a:spcAft>
            <a:buNone/>
          </a:pPr>
          <a:r>
            <a:rPr lang="en-US" sz="2400" kern="1200" dirty="0">
              <a:effectLst/>
              <a:latin typeface="Times New Roman" panose="02020603050405020304" pitchFamily="18" charset="0"/>
              <a:ea typeface="SimSun" panose="02010600030101010101" pitchFamily="2" charset="-122"/>
              <a:cs typeface="Arial" panose="020B0604020202020204" pitchFamily="34" charset="0"/>
            </a:rPr>
            <a:t>Survey to be shared with representatives (officials, researchers, and stakeholders) from the selected countries.</a:t>
          </a:r>
          <a:endParaRPr lang="en-US" sz="2400" kern="1200" dirty="0"/>
        </a:p>
      </dsp:txBody>
      <dsp:txXfrm>
        <a:off x="2103969" y="3969028"/>
        <a:ext cx="8238268" cy="919021"/>
      </dsp:txXfrm>
    </dsp:sp>
    <dsp:sp modelId="{315505D7-CB9F-4624-8DE0-0185A44BDF47}">
      <dsp:nvSpPr>
        <dsp:cNvPr id="0" name=""/>
        <dsp:cNvSpPr/>
      </dsp:nvSpPr>
      <dsp:spPr>
        <a:xfrm>
          <a:off x="1038445" y="1255871"/>
          <a:ext cx="1036931" cy="4392925"/>
        </a:xfrm>
        <a:custGeom>
          <a:avLst/>
          <a:gdLst/>
          <a:ahLst/>
          <a:cxnLst/>
          <a:rect l="0" t="0" r="0" b="0"/>
          <a:pathLst>
            <a:path>
              <a:moveTo>
                <a:pt x="0" y="0"/>
              </a:moveTo>
              <a:lnTo>
                <a:pt x="0" y="4392925"/>
              </a:lnTo>
              <a:lnTo>
                <a:pt x="1036931" y="4392925"/>
              </a:lnTo>
            </a:path>
          </a:pathLst>
        </a:custGeom>
        <a:noFill/>
        <a:ln w="38100" cap="flat" cmpd="sng" algn="ctr">
          <a:solidFill>
            <a:srgbClr val="0070C0"/>
          </a:solidFill>
          <a:prstDash val="solid"/>
          <a:miter lim="800000"/>
        </a:ln>
        <a:effectLst/>
      </dsp:spPr>
      <dsp:style>
        <a:lnRef idx="1">
          <a:scrgbClr r="0" g="0" b="0"/>
        </a:lnRef>
        <a:fillRef idx="0">
          <a:scrgbClr r="0" g="0" b="0"/>
        </a:fillRef>
        <a:effectRef idx="0">
          <a:scrgbClr r="0" g="0" b="0"/>
        </a:effectRef>
        <a:fontRef idx="minor"/>
      </dsp:style>
    </dsp:sp>
    <dsp:sp modelId="{4B86EE4A-8569-4409-BFDE-E3FD41E1DB1E}">
      <dsp:nvSpPr>
        <dsp:cNvPr id="0" name=""/>
        <dsp:cNvSpPr/>
      </dsp:nvSpPr>
      <dsp:spPr>
        <a:xfrm>
          <a:off x="2075377" y="5160693"/>
          <a:ext cx="8295452" cy="976205"/>
        </a:xfrm>
        <a:prstGeom prst="roundRect">
          <a:avLst>
            <a:gd name="adj" fmla="val 10000"/>
          </a:avLst>
        </a:prstGeom>
        <a:solidFill>
          <a:schemeClr val="lt1"/>
        </a:solidFill>
        <a:ln w="381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45720" tIns="30480" rIns="45720" bIns="30480" numCol="1" spcCol="1270" anchor="ctr" anchorCtr="0">
          <a:noAutofit/>
        </a:bodyPr>
        <a:lstStyle/>
        <a:p>
          <a:pPr lvl="0" algn="just" defTabSz="1066800">
            <a:lnSpc>
              <a:spcPct val="90000"/>
            </a:lnSpc>
            <a:spcBef>
              <a:spcPct val="0"/>
            </a:spcBef>
            <a:spcAft>
              <a:spcPct val="35000"/>
            </a:spcAft>
            <a:buNone/>
          </a:pPr>
          <a:r>
            <a:rPr lang="en-US" sz="2400" kern="1200" dirty="0">
              <a:effectLst/>
              <a:latin typeface="Times New Roman" panose="02020603050405020304" pitchFamily="18" charset="0"/>
              <a:ea typeface="SimSun" panose="02010600030101010101" pitchFamily="2" charset="-122"/>
              <a:cs typeface="Arial" panose="020B0604020202020204" pitchFamily="34" charset="0"/>
            </a:rPr>
            <a:t>Focus groups discussions (virtual) with groups of stakeholders from the selected countries.</a:t>
          </a:r>
          <a:endParaRPr lang="en-US" sz="2400" kern="1200" dirty="0"/>
        </a:p>
      </dsp:txBody>
      <dsp:txXfrm>
        <a:off x="2103969" y="5189285"/>
        <a:ext cx="8238268" cy="91902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37298C-BF7A-4ED2-AACE-EF4442314789}">
      <dsp:nvSpPr>
        <dsp:cNvPr id="0" name=""/>
        <dsp:cNvSpPr/>
      </dsp:nvSpPr>
      <dsp:spPr>
        <a:xfrm>
          <a:off x="0" y="0"/>
          <a:ext cx="9288654" cy="1257841"/>
        </a:xfrm>
        <a:prstGeom prst="roundRect">
          <a:avLst>
            <a:gd name="adj" fmla="val 10000"/>
          </a:avLst>
        </a:prstGeom>
        <a:solidFill>
          <a:schemeClr val="lt1"/>
        </a:solidFill>
        <a:ln w="38100" cap="flat" cmpd="sng" algn="ctr">
          <a:solidFill>
            <a:schemeClr val="accent4"/>
          </a:solidFill>
          <a:prstDash val="solid"/>
          <a:miter lim="800000"/>
        </a:ln>
        <a:effectLst/>
      </dsp:spPr>
      <dsp:style>
        <a:lnRef idx="2">
          <a:schemeClr val="accent4"/>
        </a:lnRef>
        <a:fillRef idx="1">
          <a:schemeClr val="lt1"/>
        </a:fillRef>
        <a:effectRef idx="0">
          <a:schemeClr val="accent4"/>
        </a:effectRef>
        <a:fontRef idx="minor">
          <a:schemeClr val="dk1"/>
        </a:fontRef>
      </dsp:style>
      <dsp:txBody>
        <a:bodyPr spcFirstLastPara="0" vert="horz" wrap="square" lIns="87630" tIns="87630" rIns="87630" bIns="87630" numCol="1" spcCol="1270" anchor="ctr" anchorCtr="0">
          <a:noAutofit/>
        </a:bodyPr>
        <a:lstStyle/>
        <a:p>
          <a:pPr lvl="0" algn="just" defTabSz="1022350">
            <a:lnSpc>
              <a:spcPct val="90000"/>
            </a:lnSpc>
            <a:spcBef>
              <a:spcPct val="0"/>
            </a:spcBef>
            <a:spcAft>
              <a:spcPct val="35000"/>
            </a:spcAft>
          </a:pPr>
          <a:r>
            <a:rPr lang="en-US" sz="2300" kern="1200" dirty="0"/>
            <a:t>Most North Africa region states are arid or semi-arid, with low or intermittent rainfall, limited freshwater resources, large areas of desert and extensive coastlines. </a:t>
          </a:r>
        </a:p>
      </dsp:txBody>
      <dsp:txXfrm>
        <a:off x="36841" y="36841"/>
        <a:ext cx="7931345" cy="1184159"/>
      </dsp:txXfrm>
    </dsp:sp>
    <dsp:sp modelId="{EACD7BD6-03BC-432E-B2D2-33AFAA575452}">
      <dsp:nvSpPr>
        <dsp:cNvPr id="0" name=""/>
        <dsp:cNvSpPr/>
      </dsp:nvSpPr>
      <dsp:spPr>
        <a:xfrm>
          <a:off x="819587" y="1467481"/>
          <a:ext cx="9288654" cy="1257841"/>
        </a:xfrm>
        <a:prstGeom prst="roundRect">
          <a:avLst>
            <a:gd name="adj" fmla="val 10000"/>
          </a:avLst>
        </a:prstGeom>
        <a:solidFill>
          <a:schemeClr val="lt1"/>
        </a:solidFill>
        <a:ln w="38100" cap="flat" cmpd="sng" algn="ctr">
          <a:solidFill>
            <a:schemeClr val="accent6"/>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87630" tIns="87630" rIns="87630" bIns="87630" numCol="1" spcCol="1270" anchor="ctr" anchorCtr="0">
          <a:noAutofit/>
        </a:bodyPr>
        <a:lstStyle/>
        <a:p>
          <a:pPr lvl="0" algn="just" defTabSz="1022350">
            <a:lnSpc>
              <a:spcPct val="90000"/>
            </a:lnSpc>
            <a:spcBef>
              <a:spcPct val="0"/>
            </a:spcBef>
            <a:spcAft>
              <a:spcPct val="35000"/>
            </a:spcAft>
          </a:pPr>
          <a:r>
            <a:rPr lang="en-US" sz="2300" kern="1200" dirty="0"/>
            <a:t>Freshwater resources such as the major rivers or groundwater have long been harnessed for irrigation, while many natural inland lakes are saline or highly seasonal. </a:t>
          </a:r>
        </a:p>
      </dsp:txBody>
      <dsp:txXfrm>
        <a:off x="856428" y="1504322"/>
        <a:ext cx="7577788" cy="1184159"/>
      </dsp:txXfrm>
    </dsp:sp>
    <dsp:sp modelId="{511C879C-AA21-4456-AABF-8FCB7DFE211C}">
      <dsp:nvSpPr>
        <dsp:cNvPr id="0" name=""/>
        <dsp:cNvSpPr/>
      </dsp:nvSpPr>
      <dsp:spPr>
        <a:xfrm>
          <a:off x="1639174" y="2934963"/>
          <a:ext cx="9288654" cy="1257841"/>
        </a:xfrm>
        <a:prstGeom prst="roundRect">
          <a:avLst>
            <a:gd name="adj" fmla="val 10000"/>
          </a:avLst>
        </a:prstGeom>
        <a:solidFill>
          <a:schemeClr val="lt1"/>
        </a:solidFill>
        <a:ln w="381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87630" tIns="87630" rIns="87630" bIns="87630" numCol="1" spcCol="1270" anchor="ctr" anchorCtr="0">
          <a:noAutofit/>
        </a:bodyPr>
        <a:lstStyle/>
        <a:p>
          <a:pPr lvl="0" algn="just" defTabSz="1022350">
            <a:lnSpc>
              <a:spcPct val="90000"/>
            </a:lnSpc>
            <a:spcBef>
              <a:spcPct val="0"/>
            </a:spcBef>
            <a:spcAft>
              <a:spcPct val="35000"/>
            </a:spcAft>
          </a:pPr>
          <a:r>
            <a:rPr lang="en-US" sz="2300" kern="1200" dirty="0"/>
            <a:t>Marginal land is readily available in several North Africa countries but land with easily available water is in very short supply and expensive.</a:t>
          </a:r>
        </a:p>
      </dsp:txBody>
      <dsp:txXfrm>
        <a:off x="1676015" y="2971804"/>
        <a:ext cx="7577788" cy="1184159"/>
      </dsp:txXfrm>
    </dsp:sp>
    <dsp:sp modelId="{A6D6943E-A130-430D-B1EC-C583F4DF3F12}">
      <dsp:nvSpPr>
        <dsp:cNvPr id="0" name=""/>
        <dsp:cNvSpPr/>
      </dsp:nvSpPr>
      <dsp:spPr>
        <a:xfrm>
          <a:off x="8471057" y="953863"/>
          <a:ext cx="817596" cy="817596"/>
        </a:xfrm>
        <a:prstGeom prst="downArrow">
          <a:avLst>
            <a:gd name="adj1" fmla="val 55000"/>
            <a:gd name="adj2" fmla="val 45000"/>
          </a:avLst>
        </a:prstGeom>
        <a:solidFill>
          <a:schemeClr val="accent6">
            <a:lumMod val="40000"/>
            <a:lumOff val="60000"/>
            <a:alpha val="9000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8655016" y="953863"/>
        <a:ext cx="449678" cy="615241"/>
      </dsp:txXfrm>
    </dsp:sp>
    <dsp:sp modelId="{0B57D7D2-F3FF-4FEB-9540-B07E925BDC13}">
      <dsp:nvSpPr>
        <dsp:cNvPr id="0" name=""/>
        <dsp:cNvSpPr/>
      </dsp:nvSpPr>
      <dsp:spPr>
        <a:xfrm>
          <a:off x="9290644" y="2412959"/>
          <a:ext cx="817596" cy="817596"/>
        </a:xfrm>
        <a:prstGeom prst="downArrow">
          <a:avLst>
            <a:gd name="adj1" fmla="val 55000"/>
            <a:gd name="adj2" fmla="val 45000"/>
          </a:avLst>
        </a:prstGeom>
        <a:solidFill>
          <a:schemeClr val="accent5">
            <a:lumMod val="40000"/>
            <a:lumOff val="60000"/>
            <a:alpha val="9000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9474603" y="2412959"/>
        <a:ext cx="449678" cy="61524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5A53DB-634D-41E7-9D5F-1D42273F0140}">
      <dsp:nvSpPr>
        <dsp:cNvPr id="0" name=""/>
        <dsp:cNvSpPr/>
      </dsp:nvSpPr>
      <dsp:spPr>
        <a:xfrm>
          <a:off x="0" y="0"/>
          <a:ext cx="10515600" cy="2960190"/>
        </a:xfrm>
        <a:prstGeom prst="roundRect">
          <a:avLst>
            <a:gd name="adj" fmla="val 10000"/>
          </a:avLst>
        </a:prstGeom>
        <a:solidFill>
          <a:schemeClr val="lt1"/>
        </a:solidFill>
        <a:ln w="38100" cap="flat" cmpd="sng" algn="ctr">
          <a:solidFill>
            <a:schemeClr val="accent2"/>
          </a:solidFill>
          <a:prstDash val="solid"/>
          <a:miter lim="800000"/>
        </a:ln>
        <a:effectLst/>
        <a:scene3d>
          <a:camera prst="orthographicFront"/>
          <a:lightRig rig="flat" dir="t"/>
        </a:scene3d>
      </dsp:spPr>
      <dsp:style>
        <a:lnRef idx="2">
          <a:schemeClr val="accent2"/>
        </a:lnRef>
        <a:fillRef idx="1">
          <a:schemeClr val="lt1"/>
        </a:fillRef>
        <a:effectRef idx="0">
          <a:schemeClr val="accent2"/>
        </a:effectRef>
        <a:fontRef idx="minor">
          <a:schemeClr val="dk1"/>
        </a:fontRef>
      </dsp:style>
      <dsp:txBody>
        <a:bodyPr spcFirstLastPara="0" vert="horz" wrap="square" lIns="106680" tIns="106680" rIns="106680" bIns="106680" numCol="1" spcCol="1270" anchor="ctr" anchorCtr="0">
          <a:noAutofit/>
        </a:bodyPr>
        <a:lstStyle/>
        <a:p>
          <a:pPr lvl="0" algn="just" defTabSz="1244600">
            <a:lnSpc>
              <a:spcPct val="90000"/>
            </a:lnSpc>
            <a:spcBef>
              <a:spcPct val="0"/>
            </a:spcBef>
            <a:spcAft>
              <a:spcPct val="35000"/>
            </a:spcAft>
          </a:pPr>
          <a:r>
            <a:rPr lang="en-US" sz="2800" kern="1200" dirty="0">
              <a:effectLst/>
              <a:latin typeface="Times New Roman" panose="02020603050405020304" pitchFamily="18" charset="0"/>
              <a:ea typeface="Calibri" panose="020F0502020204030204" pitchFamily="34" charset="0"/>
              <a:cs typeface="Arial" panose="020B0604020202020204" pitchFamily="34" charset="0"/>
            </a:rPr>
            <a:t>Forty</a:t>
          </a:r>
          <a:r>
            <a:rPr lang="en-US" sz="2800" kern="1200" dirty="0">
              <a:effectLst/>
              <a:latin typeface="Times New Roman" panose="02020603050405020304" pitchFamily="18" charset="0"/>
              <a:ea typeface="Times New Roman" panose="02020603050405020304" pitchFamily="18" charset="0"/>
              <a:cs typeface="Arial" panose="020B0604020202020204" pitchFamily="34" charset="0"/>
            </a:rPr>
            <a:t>-three species of finfish, shellfish and aquatic plants were produced through aquaculture in the North Africa region in 2018. Tilapia was the most farmed fish in the region and was produced in all countries. The main species grown was Nile tilapia, </a:t>
          </a:r>
          <a:r>
            <a:rPr lang="en-US" sz="2800" i="1" kern="1200" dirty="0">
              <a:effectLst/>
              <a:latin typeface="Times New Roman" panose="02020603050405020304" pitchFamily="18" charset="0"/>
              <a:ea typeface="Times New Roman" panose="02020603050405020304" pitchFamily="18" charset="0"/>
              <a:cs typeface="Arial" panose="020B0604020202020204" pitchFamily="34" charset="0"/>
            </a:rPr>
            <a:t>Oreochromis </a:t>
          </a:r>
          <a:r>
            <a:rPr lang="en-US" sz="2800" i="1" kern="1200" dirty="0" err="1">
              <a:effectLst/>
              <a:latin typeface="Times New Roman" panose="02020603050405020304" pitchFamily="18" charset="0"/>
              <a:ea typeface="Times New Roman" panose="02020603050405020304" pitchFamily="18" charset="0"/>
              <a:cs typeface="Arial" panose="020B0604020202020204" pitchFamily="34" charset="0"/>
            </a:rPr>
            <a:t>niloticus</a:t>
          </a:r>
          <a:r>
            <a:rPr lang="en-US" sz="2800" kern="12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2800" kern="1200" dirty="0"/>
        </a:p>
      </dsp:txBody>
      <dsp:txXfrm>
        <a:off x="2399139" y="0"/>
        <a:ext cx="8116460" cy="2960190"/>
      </dsp:txXfrm>
    </dsp:sp>
    <dsp:sp modelId="{24D887A7-7A52-4C05-875A-0023BE883F8C}">
      <dsp:nvSpPr>
        <dsp:cNvPr id="0" name=""/>
        <dsp:cNvSpPr/>
      </dsp:nvSpPr>
      <dsp:spPr>
        <a:xfrm>
          <a:off x="296019" y="296019"/>
          <a:ext cx="2103120" cy="2368152"/>
        </a:xfrm>
        <a:prstGeom prst="roundRect">
          <a:avLst>
            <a:gd name="adj" fmla="val 10000"/>
          </a:avLst>
        </a:prstGeom>
        <a:blipFill>
          <a:blip xmlns:r="http://schemas.openxmlformats.org/officeDocument/2006/relationships" r:embed="rId1"/>
          <a:srcRect/>
          <a:stretch>
            <a:fillRect l="-33000" r="-33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9F1C3D59-7BE6-4911-9B4C-7F26691B78CC}">
      <dsp:nvSpPr>
        <dsp:cNvPr id="0" name=""/>
        <dsp:cNvSpPr/>
      </dsp:nvSpPr>
      <dsp:spPr>
        <a:xfrm>
          <a:off x="0" y="3256210"/>
          <a:ext cx="10515600" cy="2960190"/>
        </a:xfrm>
        <a:prstGeom prst="roundRect">
          <a:avLst>
            <a:gd name="adj" fmla="val 10000"/>
          </a:avLst>
        </a:prstGeom>
        <a:solidFill>
          <a:schemeClr val="lt1"/>
        </a:solidFill>
        <a:ln w="38100" cap="flat" cmpd="sng" algn="ctr">
          <a:solidFill>
            <a:schemeClr val="accent5"/>
          </a:solidFill>
          <a:prstDash val="solid"/>
          <a:miter lim="800000"/>
        </a:ln>
        <a:effectLst/>
        <a:scene3d>
          <a:camera prst="orthographicFront"/>
          <a:lightRig rig="flat" dir="t"/>
        </a:scene3d>
      </dsp:spPr>
      <dsp:style>
        <a:lnRef idx="2">
          <a:schemeClr val="accent5"/>
        </a:lnRef>
        <a:fillRef idx="1">
          <a:schemeClr val="lt1"/>
        </a:fillRef>
        <a:effectRef idx="0">
          <a:schemeClr val="accent5"/>
        </a:effectRef>
        <a:fontRef idx="minor">
          <a:schemeClr val="dk1"/>
        </a:fontRef>
      </dsp:style>
      <dsp:txBody>
        <a:bodyPr spcFirstLastPara="0" vert="horz" wrap="square" lIns="106680" tIns="106680" rIns="106680" bIns="106680" numCol="1" spcCol="1270" anchor="ctr" anchorCtr="0">
          <a:noAutofit/>
        </a:bodyPr>
        <a:lstStyle/>
        <a:p>
          <a:pPr lvl="0" algn="just" defTabSz="1244600">
            <a:lnSpc>
              <a:spcPct val="90000"/>
            </a:lnSpc>
            <a:spcBef>
              <a:spcPct val="0"/>
            </a:spcBef>
            <a:spcAft>
              <a:spcPct val="35000"/>
            </a:spcAft>
          </a:pPr>
          <a:r>
            <a:rPr lang="en-US" sz="2800" kern="1200" dirty="0">
              <a:effectLst/>
              <a:latin typeface="Times New Roman" panose="02020603050405020304" pitchFamily="18" charset="0"/>
              <a:ea typeface="Times New Roman" panose="02020603050405020304" pitchFamily="18" charset="0"/>
              <a:cs typeface="Arial" panose="020B0604020202020204" pitchFamily="34" charset="0"/>
            </a:rPr>
            <a:t>The second-ranked farmed species group in 2018 was mullets (mainly flathead grey mullet, </a:t>
          </a:r>
          <a:r>
            <a:rPr lang="en-US" sz="2800" i="1" kern="1200" dirty="0">
              <a:effectLst/>
              <a:latin typeface="Times New Roman" panose="02020603050405020304" pitchFamily="18" charset="0"/>
              <a:ea typeface="Times New Roman" panose="02020603050405020304" pitchFamily="18" charset="0"/>
              <a:cs typeface="Arial" panose="020B0604020202020204" pitchFamily="34" charset="0"/>
            </a:rPr>
            <a:t>Mugil </a:t>
          </a:r>
          <a:r>
            <a:rPr lang="en-US" sz="2800" i="1" kern="1200" dirty="0" err="1">
              <a:effectLst/>
              <a:latin typeface="Times New Roman" panose="02020603050405020304" pitchFamily="18" charset="0"/>
              <a:ea typeface="Times New Roman" panose="02020603050405020304" pitchFamily="18" charset="0"/>
              <a:cs typeface="Arial" panose="020B0604020202020204" pitchFamily="34" charset="0"/>
            </a:rPr>
            <a:t>cephalus</a:t>
          </a:r>
          <a:r>
            <a:rPr lang="en-US" sz="2800" kern="1200" dirty="0">
              <a:effectLst/>
              <a:latin typeface="Times New Roman" panose="02020603050405020304" pitchFamily="18" charset="0"/>
              <a:ea typeface="Times New Roman" panose="02020603050405020304" pitchFamily="18" charset="0"/>
              <a:cs typeface="Arial" panose="020B0604020202020204" pitchFamily="34" charset="0"/>
            </a:rPr>
            <a:t> and </a:t>
          </a:r>
          <a:r>
            <a:rPr lang="en-US" sz="2800" kern="1200" dirty="0" err="1">
              <a:effectLst/>
              <a:latin typeface="Times New Roman" panose="02020603050405020304" pitchFamily="18" charset="0"/>
              <a:ea typeface="Times New Roman" panose="02020603050405020304" pitchFamily="18" charset="0"/>
              <a:cs typeface="Arial" panose="020B0604020202020204" pitchFamily="34" charset="0"/>
            </a:rPr>
            <a:t>thinlip</a:t>
          </a:r>
          <a:r>
            <a:rPr lang="en-US" sz="2800" kern="1200" dirty="0">
              <a:effectLst/>
              <a:latin typeface="Times New Roman" panose="02020603050405020304" pitchFamily="18" charset="0"/>
              <a:ea typeface="Times New Roman" panose="02020603050405020304" pitchFamily="18" charset="0"/>
              <a:cs typeface="Arial" panose="020B0604020202020204" pitchFamily="34" charset="0"/>
            </a:rPr>
            <a:t> grey mullet, </a:t>
          </a:r>
          <a:r>
            <a:rPr lang="en-US" sz="2800" i="1" kern="1200" dirty="0" err="1">
              <a:effectLst/>
              <a:latin typeface="Times New Roman" panose="02020603050405020304" pitchFamily="18" charset="0"/>
              <a:ea typeface="Times New Roman" panose="02020603050405020304" pitchFamily="18" charset="0"/>
              <a:cs typeface="Arial" panose="020B0604020202020204" pitchFamily="34" charset="0"/>
            </a:rPr>
            <a:t>Chelon</a:t>
          </a:r>
          <a:r>
            <a:rPr lang="en-US" sz="2800" i="1" kern="1200" dirty="0">
              <a:effectLst/>
              <a:latin typeface="Times New Roman" panose="02020603050405020304" pitchFamily="18" charset="0"/>
              <a:ea typeface="Times New Roman" panose="02020603050405020304" pitchFamily="18" charset="0"/>
              <a:cs typeface="Arial" panose="020B0604020202020204" pitchFamily="34" charset="0"/>
            </a:rPr>
            <a:t> ramada</a:t>
          </a:r>
          <a:r>
            <a:rPr lang="en-US" sz="2800" kern="1200" dirty="0">
              <a:effectLst/>
              <a:latin typeface="Times New Roman" panose="02020603050405020304" pitchFamily="18" charset="0"/>
              <a:ea typeface="Times New Roman" panose="02020603050405020304" pitchFamily="18" charset="0"/>
              <a:cs typeface="Arial" panose="020B0604020202020204" pitchFamily="34" charset="0"/>
            </a:rPr>
            <a:t>) </a:t>
          </a:r>
          <a:r>
            <a:rPr lang="en-US" sz="2800" b="1" kern="1200" dirty="0">
              <a:effectLst/>
              <a:latin typeface="Times New Roman" panose="02020603050405020304" pitchFamily="18" charset="0"/>
              <a:ea typeface="Times New Roman" panose="02020603050405020304" pitchFamily="18" charset="0"/>
              <a:cs typeface="Arial" panose="020B0604020202020204" pitchFamily="34" charset="0"/>
            </a:rPr>
            <a:t>(World Bank 2022)</a:t>
          </a:r>
          <a:r>
            <a:rPr lang="en-US" sz="2800" kern="12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800" kern="1200" dirty="0"/>
        </a:p>
      </dsp:txBody>
      <dsp:txXfrm>
        <a:off x="2399139" y="3256210"/>
        <a:ext cx="8116460" cy="2960190"/>
      </dsp:txXfrm>
    </dsp:sp>
    <dsp:sp modelId="{06B00BF4-AB12-460E-95A7-F45831E09E83}">
      <dsp:nvSpPr>
        <dsp:cNvPr id="0" name=""/>
        <dsp:cNvSpPr/>
      </dsp:nvSpPr>
      <dsp:spPr>
        <a:xfrm>
          <a:off x="296019" y="3552229"/>
          <a:ext cx="2103120" cy="2368152"/>
        </a:xfrm>
        <a:prstGeom prst="roundRect">
          <a:avLst>
            <a:gd name="adj" fmla="val 10000"/>
          </a:avLst>
        </a:prstGeom>
        <a:blipFill>
          <a:blip xmlns:r="http://schemas.openxmlformats.org/officeDocument/2006/relationships" r:embed="rId2"/>
          <a:srcRect/>
          <a:stretch>
            <a:fillRect l="-35000" r="-35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5A53DB-634D-41E7-9D5F-1D42273F0140}">
      <dsp:nvSpPr>
        <dsp:cNvPr id="0" name=""/>
        <dsp:cNvSpPr/>
      </dsp:nvSpPr>
      <dsp:spPr>
        <a:xfrm>
          <a:off x="0" y="0"/>
          <a:ext cx="10515600" cy="2960190"/>
        </a:xfrm>
        <a:prstGeom prst="roundRect">
          <a:avLst>
            <a:gd name="adj" fmla="val 10000"/>
          </a:avLst>
        </a:prstGeom>
        <a:solidFill>
          <a:schemeClr val="lt1"/>
        </a:solidFill>
        <a:ln w="38100" cap="flat" cmpd="sng" algn="ctr">
          <a:solidFill>
            <a:schemeClr val="accent2"/>
          </a:solidFill>
          <a:prstDash val="solid"/>
          <a:miter lim="800000"/>
        </a:ln>
        <a:effectLst/>
        <a:scene3d>
          <a:camera prst="orthographicFront"/>
          <a:lightRig rig="flat" dir="t"/>
        </a:scene3d>
      </dsp:spPr>
      <dsp:style>
        <a:lnRef idx="2">
          <a:schemeClr val="accent2"/>
        </a:lnRef>
        <a:fillRef idx="1">
          <a:schemeClr val="lt1"/>
        </a:fillRef>
        <a:effectRef idx="0">
          <a:schemeClr val="accent2"/>
        </a:effectRef>
        <a:fontRef idx="minor">
          <a:schemeClr val="dk1"/>
        </a:fontRef>
      </dsp:style>
      <dsp:txBody>
        <a:bodyPr spcFirstLastPara="0" vert="horz" wrap="square" lIns="106680" tIns="106680" rIns="106680" bIns="106680" numCol="1" spcCol="1270" anchor="ctr" anchorCtr="0">
          <a:noAutofit/>
        </a:bodyPr>
        <a:lstStyle/>
        <a:p>
          <a:pPr lvl="0" algn="just" defTabSz="1244600">
            <a:lnSpc>
              <a:spcPct val="90000"/>
            </a:lnSpc>
            <a:spcBef>
              <a:spcPct val="0"/>
            </a:spcBef>
            <a:spcAft>
              <a:spcPct val="35000"/>
            </a:spcAft>
          </a:pPr>
          <a:r>
            <a:rPr lang="en-US" sz="2800" kern="1200" dirty="0"/>
            <a:t>Aquaculture production environments are categorized as freshwater, brackish water and marine. Most freshwater production in the North Africa region is in ponds and cages for carp, African catfish, and tilapia, although there are also farms using intensive tanks. </a:t>
          </a:r>
        </a:p>
      </dsp:txBody>
      <dsp:txXfrm>
        <a:off x="2399139" y="0"/>
        <a:ext cx="8116460" cy="2960190"/>
      </dsp:txXfrm>
    </dsp:sp>
    <dsp:sp modelId="{24D887A7-7A52-4C05-875A-0023BE883F8C}">
      <dsp:nvSpPr>
        <dsp:cNvPr id="0" name=""/>
        <dsp:cNvSpPr/>
      </dsp:nvSpPr>
      <dsp:spPr>
        <a:xfrm>
          <a:off x="296019" y="296019"/>
          <a:ext cx="2103120" cy="2368152"/>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9F1C3D59-7BE6-4911-9B4C-7F26691B78CC}">
      <dsp:nvSpPr>
        <dsp:cNvPr id="0" name=""/>
        <dsp:cNvSpPr/>
      </dsp:nvSpPr>
      <dsp:spPr>
        <a:xfrm>
          <a:off x="0" y="3195259"/>
          <a:ext cx="10515600" cy="2960190"/>
        </a:xfrm>
        <a:prstGeom prst="roundRect">
          <a:avLst>
            <a:gd name="adj" fmla="val 10000"/>
          </a:avLst>
        </a:prstGeom>
        <a:solidFill>
          <a:schemeClr val="lt1"/>
        </a:solidFill>
        <a:ln w="38100" cap="flat" cmpd="sng" algn="ctr">
          <a:solidFill>
            <a:schemeClr val="accent5"/>
          </a:solidFill>
          <a:prstDash val="solid"/>
          <a:miter lim="800000"/>
        </a:ln>
        <a:effectLst/>
        <a:scene3d>
          <a:camera prst="orthographicFront"/>
          <a:lightRig rig="flat" dir="t"/>
        </a:scene3d>
      </dsp:spPr>
      <dsp:style>
        <a:lnRef idx="2">
          <a:schemeClr val="accent5"/>
        </a:lnRef>
        <a:fillRef idx="1">
          <a:schemeClr val="lt1"/>
        </a:fillRef>
        <a:effectRef idx="0">
          <a:schemeClr val="accent5"/>
        </a:effectRef>
        <a:fontRef idx="minor">
          <a:schemeClr val="dk1"/>
        </a:fontRef>
      </dsp:style>
      <dsp:txBody>
        <a:bodyPr spcFirstLastPara="0" vert="horz" wrap="square" lIns="106680" tIns="106680" rIns="106680" bIns="106680" numCol="1" spcCol="1270" anchor="ctr" anchorCtr="0">
          <a:noAutofit/>
        </a:bodyPr>
        <a:lstStyle/>
        <a:p>
          <a:pPr lvl="0" algn="just" defTabSz="1244600">
            <a:lnSpc>
              <a:spcPct val="90000"/>
            </a:lnSpc>
            <a:spcBef>
              <a:spcPct val="0"/>
            </a:spcBef>
            <a:spcAft>
              <a:spcPct val="35000"/>
            </a:spcAft>
          </a:pPr>
          <a:r>
            <a:rPr lang="en-US" sz="2800" kern="1200" dirty="0"/>
            <a:t>Commercial marine aquaculture systems in North Africa are mainly used to grow barramundi, European seabass, gilthead seabream, meager, </a:t>
          </a:r>
          <a:r>
            <a:rPr lang="en-US" sz="2800" kern="1200" dirty="0" err="1"/>
            <a:t>sobaity</a:t>
          </a:r>
          <a:r>
            <a:rPr lang="en-US" sz="2800" kern="1200" dirty="0"/>
            <a:t> seabream and shrimp.</a:t>
          </a:r>
        </a:p>
      </dsp:txBody>
      <dsp:txXfrm>
        <a:off x="2399139" y="3195259"/>
        <a:ext cx="8116460" cy="2960190"/>
      </dsp:txXfrm>
    </dsp:sp>
    <dsp:sp modelId="{06B00BF4-AB12-460E-95A7-F45831E09E83}">
      <dsp:nvSpPr>
        <dsp:cNvPr id="0" name=""/>
        <dsp:cNvSpPr/>
      </dsp:nvSpPr>
      <dsp:spPr>
        <a:xfrm>
          <a:off x="296019" y="3552229"/>
          <a:ext cx="2103120" cy="2368152"/>
        </a:xfrm>
        <a:prstGeom prst="roundRect">
          <a:avLst>
            <a:gd name="adj" fmla="val 10000"/>
          </a:avLst>
        </a:prstGeom>
        <a:blipFill>
          <a:blip xmlns:r="http://schemas.openxmlformats.org/officeDocument/2006/relationships" r:embed="rId2"/>
          <a:srcRect/>
          <a:stretch>
            <a:fillRect l="-39000" r="-39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5A53DB-634D-41E7-9D5F-1D42273F0140}">
      <dsp:nvSpPr>
        <dsp:cNvPr id="0" name=""/>
        <dsp:cNvSpPr/>
      </dsp:nvSpPr>
      <dsp:spPr>
        <a:xfrm>
          <a:off x="0" y="0"/>
          <a:ext cx="10515600" cy="2960190"/>
        </a:xfrm>
        <a:prstGeom prst="roundRect">
          <a:avLst>
            <a:gd name="adj" fmla="val 10000"/>
          </a:avLst>
        </a:prstGeom>
        <a:solidFill>
          <a:schemeClr val="lt1"/>
        </a:solidFill>
        <a:ln w="38100" cap="flat" cmpd="sng" algn="ctr">
          <a:solidFill>
            <a:schemeClr val="accent2"/>
          </a:solidFill>
          <a:prstDash val="solid"/>
          <a:miter lim="800000"/>
        </a:ln>
        <a:effectLst/>
        <a:scene3d>
          <a:camera prst="orthographicFront"/>
          <a:lightRig rig="flat" dir="t"/>
        </a:scene3d>
        <a:sp3d/>
      </dsp:spPr>
      <dsp:style>
        <a:lnRef idx="2">
          <a:schemeClr val="accent2"/>
        </a:lnRef>
        <a:fillRef idx="1">
          <a:schemeClr val="lt1"/>
        </a:fillRef>
        <a:effectRef idx="0">
          <a:schemeClr val="accent2"/>
        </a:effectRef>
        <a:fontRef idx="minor">
          <a:schemeClr val="dk1"/>
        </a:fontRef>
      </dsp:style>
      <dsp:txBody>
        <a:bodyPr spcFirstLastPara="0" vert="horz" wrap="square" lIns="106680" tIns="106680" rIns="106680" bIns="106680" numCol="1" spcCol="1270" anchor="ctr" anchorCtr="0">
          <a:noAutofit/>
        </a:bodyPr>
        <a:lstStyle/>
        <a:p>
          <a:pPr lvl="0" algn="just" defTabSz="1244600">
            <a:lnSpc>
              <a:spcPct val="90000"/>
            </a:lnSpc>
            <a:spcBef>
              <a:spcPct val="0"/>
            </a:spcBef>
            <a:spcAft>
              <a:spcPct val="35000"/>
            </a:spcAft>
          </a:pPr>
          <a:r>
            <a:rPr lang="en-US" sz="2800" kern="1200" dirty="0"/>
            <a:t>Fishery resources continue to decline due to overfishing, pollution, poor management, and other factors, but the number of landings from biologically sustainable stocks is on the rise. </a:t>
          </a:r>
        </a:p>
      </dsp:txBody>
      <dsp:txXfrm>
        <a:off x="2399139" y="0"/>
        <a:ext cx="8116460" cy="2960190"/>
      </dsp:txXfrm>
    </dsp:sp>
    <dsp:sp modelId="{24D887A7-7A52-4C05-875A-0023BE883F8C}">
      <dsp:nvSpPr>
        <dsp:cNvPr id="0" name=""/>
        <dsp:cNvSpPr/>
      </dsp:nvSpPr>
      <dsp:spPr>
        <a:xfrm>
          <a:off x="296019" y="296019"/>
          <a:ext cx="2103120" cy="2368152"/>
        </a:xfrm>
        <a:prstGeom prst="roundRect">
          <a:avLst>
            <a:gd name="adj" fmla="val 10000"/>
          </a:avLst>
        </a:prstGeom>
        <a:blipFill>
          <a:blip xmlns:r="http://schemas.openxmlformats.org/officeDocument/2006/relationships" r:embed="rId1"/>
          <a:srcRect/>
          <a:stretch>
            <a:fillRect l="-50000" r="-50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9F1C3D59-7BE6-4911-9B4C-7F26691B78CC}">
      <dsp:nvSpPr>
        <dsp:cNvPr id="0" name=""/>
        <dsp:cNvSpPr/>
      </dsp:nvSpPr>
      <dsp:spPr>
        <a:xfrm>
          <a:off x="0" y="3195259"/>
          <a:ext cx="10515600" cy="2960190"/>
        </a:xfrm>
        <a:prstGeom prst="roundRect">
          <a:avLst>
            <a:gd name="adj" fmla="val 10000"/>
          </a:avLst>
        </a:prstGeom>
        <a:solidFill>
          <a:schemeClr val="lt1"/>
        </a:solidFill>
        <a:ln w="38100" cap="flat" cmpd="sng" algn="ctr">
          <a:solidFill>
            <a:schemeClr val="accent5"/>
          </a:solidFill>
          <a:prstDash val="solid"/>
          <a:miter lim="800000"/>
        </a:ln>
        <a:effectLst/>
        <a:scene3d>
          <a:camera prst="orthographicFront"/>
          <a:lightRig rig="flat" dir="t"/>
        </a:scene3d>
        <a:sp3d/>
      </dsp:spPr>
      <dsp:style>
        <a:lnRef idx="2">
          <a:schemeClr val="accent5"/>
        </a:lnRef>
        <a:fillRef idx="1">
          <a:schemeClr val="lt1"/>
        </a:fillRef>
        <a:effectRef idx="0">
          <a:schemeClr val="accent5"/>
        </a:effectRef>
        <a:fontRef idx="minor">
          <a:schemeClr val="dk1"/>
        </a:fontRef>
      </dsp:style>
      <dsp:txBody>
        <a:bodyPr spcFirstLastPara="0" vert="horz" wrap="square" lIns="106680" tIns="106680" rIns="106680" bIns="106680" numCol="1" spcCol="1270" anchor="ctr" anchorCtr="0">
          <a:noAutofit/>
        </a:bodyPr>
        <a:lstStyle/>
        <a:p>
          <a:pPr lvl="0" algn="just" defTabSz="1244600">
            <a:lnSpc>
              <a:spcPct val="90000"/>
            </a:lnSpc>
            <a:spcBef>
              <a:spcPct val="0"/>
            </a:spcBef>
            <a:spcAft>
              <a:spcPct val="35000"/>
            </a:spcAft>
          </a:pPr>
          <a:r>
            <a:rPr lang="en-US" sz="2800" kern="1200" dirty="0"/>
            <a:t>The fraction of fishery stocks within biologically sustainable levels decreased to 64.6 percent in 2019, 1.2 percent lower than in 2017. However, 82.5 percent of the 2019 landings were from biologically sustainable stocks, a 3.8 percent improvement from 2017.</a:t>
          </a:r>
        </a:p>
      </dsp:txBody>
      <dsp:txXfrm>
        <a:off x="2399139" y="3195259"/>
        <a:ext cx="8116460" cy="2960190"/>
      </dsp:txXfrm>
    </dsp:sp>
    <dsp:sp modelId="{06B00BF4-AB12-460E-95A7-F45831E09E83}">
      <dsp:nvSpPr>
        <dsp:cNvPr id="0" name=""/>
        <dsp:cNvSpPr/>
      </dsp:nvSpPr>
      <dsp:spPr>
        <a:xfrm>
          <a:off x="296019" y="3552229"/>
          <a:ext cx="2103120" cy="2368152"/>
        </a:xfrm>
        <a:prstGeom prst="roundRect">
          <a:avLst>
            <a:gd name="adj" fmla="val 10000"/>
          </a:avLst>
        </a:prstGeom>
        <a:blipFill>
          <a:blip xmlns:r="http://schemas.openxmlformats.org/officeDocument/2006/relationships" r:embed="rId2"/>
          <a:srcRect/>
          <a:stretch>
            <a:fillRect l="-42000" r="-42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37298C-BF7A-4ED2-AACE-EF4442314789}">
      <dsp:nvSpPr>
        <dsp:cNvPr id="0" name=""/>
        <dsp:cNvSpPr/>
      </dsp:nvSpPr>
      <dsp:spPr>
        <a:xfrm>
          <a:off x="0" y="0"/>
          <a:ext cx="9288654" cy="1257841"/>
        </a:xfrm>
        <a:prstGeom prst="roundRect">
          <a:avLst>
            <a:gd name="adj" fmla="val 10000"/>
          </a:avLst>
        </a:prstGeom>
        <a:solidFill>
          <a:schemeClr val="lt1"/>
        </a:solidFill>
        <a:ln w="38100" cap="flat" cmpd="sng" algn="ctr">
          <a:solidFill>
            <a:schemeClr val="accent2"/>
          </a:solidFill>
          <a:prstDash val="solid"/>
          <a:miter lim="800000"/>
        </a:ln>
        <a:effectLst/>
      </dsp:spPr>
      <dsp:style>
        <a:lnRef idx="2">
          <a:schemeClr val="accent2"/>
        </a:lnRef>
        <a:fillRef idx="1">
          <a:schemeClr val="lt1"/>
        </a:fillRef>
        <a:effectRef idx="0">
          <a:schemeClr val="accent2"/>
        </a:effectRef>
        <a:fontRef idx="minor">
          <a:schemeClr val="dk1"/>
        </a:fontRef>
      </dsp:style>
      <dsp:txBody>
        <a:bodyPr spcFirstLastPara="0" vert="horz" wrap="square" lIns="72390" tIns="72390" rIns="72390" bIns="72390" numCol="1" spcCol="1270" anchor="ctr" anchorCtr="0">
          <a:noAutofit/>
        </a:bodyPr>
        <a:lstStyle/>
        <a:p>
          <a:pPr lvl="0" algn="just" defTabSz="844550">
            <a:lnSpc>
              <a:spcPct val="90000"/>
            </a:lnSpc>
            <a:spcBef>
              <a:spcPct val="0"/>
            </a:spcBef>
            <a:spcAft>
              <a:spcPct val="35000"/>
            </a:spcAft>
          </a:pP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The</a:t>
          </a:r>
          <a:r>
            <a:rPr lang="en-US" sz="1900" kern="1200" spc="25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Fish</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ries</a:t>
          </a:r>
          <a:r>
            <a:rPr lang="en-US" sz="1900" kern="1200" spc="2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and</a:t>
          </a:r>
          <a:r>
            <a:rPr lang="en-US" sz="1900" kern="1200" spc="27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Aquaculture</a:t>
          </a:r>
          <a:r>
            <a:rPr lang="en-US" sz="1900" kern="1200" spc="25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sect</a:t>
          </a:r>
          <a:r>
            <a:rPr lang="en-US" sz="1900" kern="1200" spc="1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a:t>
          </a:r>
          <a:r>
            <a:rPr lang="en-US" sz="1900" kern="1200" spc="2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in</a:t>
          </a:r>
          <a:r>
            <a:rPr lang="en-US" sz="1900" kern="1200" spc="26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Afr</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i</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ca</a:t>
          </a:r>
          <a:r>
            <a:rPr lang="en-US" sz="1900" kern="1200" spc="26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has</a:t>
          </a:r>
          <a:r>
            <a:rPr lang="en-US" sz="1900" kern="1200" spc="2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a:t>
          </a:r>
          <a:r>
            <a:rPr lang="en-US" sz="1900" kern="1200" spc="25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numb</a:t>
          </a:r>
          <a:r>
            <a:rPr lang="en-US" sz="1900" kern="1200" spc="1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a:t>
          </a:r>
          <a:r>
            <a:rPr lang="en-US" sz="1900" kern="1200" spc="2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of</a:t>
          </a:r>
          <a:r>
            <a:rPr lang="en-US" sz="1900" kern="1200" spc="2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iden</a:t>
          </a:r>
          <a:r>
            <a:rPr lang="en-US" sz="1900" kern="1200" spc="1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ified</a:t>
          </a:r>
          <a:r>
            <a:rPr lang="en-US" sz="1900" kern="1200" spc="2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challe</a:t>
          </a:r>
          <a:r>
            <a:rPr lang="en-US" sz="1900" kern="1200" spc="1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n</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ges </a:t>
          </a:r>
          <a:r>
            <a:rPr lang="en-US" sz="1900" kern="1200" dirty="0" smtClea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includin</a:t>
          </a:r>
          <a:r>
            <a:rPr lang="en-US" sz="1900" kern="1200" spc="235" dirty="0" smtClea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g </a:t>
          </a:r>
          <a:r>
            <a:rPr lang="en-US" sz="1900" kern="1200" dirty="0" smtClea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lack</a:t>
          </a:r>
          <a:r>
            <a:rPr lang="en-US" sz="1900" kern="1200" spc="-60" dirty="0" smtClea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of</a:t>
          </a:r>
          <a:r>
            <a:rPr lang="en-US" sz="1900" kern="1200" spc="-6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d</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ta</a:t>
          </a:r>
          <a:r>
            <a:rPr lang="en-US" sz="1900" kern="1200" spc="-4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nd</a:t>
          </a:r>
          <a:r>
            <a:rPr lang="en-US" sz="1900" kern="1200" spc="-5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scientific</a:t>
          </a:r>
          <a:r>
            <a:rPr lang="en-US" sz="1900" kern="1200" spc="-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knowledge</a:t>
          </a:r>
          <a:r>
            <a:rPr lang="en-US" sz="1900" kern="1200" spc="-6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on</a:t>
          </a:r>
          <a:r>
            <a:rPr lang="en-US" sz="1900" kern="1200" spc="-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the</a:t>
          </a:r>
          <a:r>
            <a:rPr lang="en-US" sz="1900" kern="1200" spc="-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state</a:t>
          </a:r>
          <a:r>
            <a:rPr lang="en-US" sz="1900" kern="1200" spc="-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and</a:t>
          </a:r>
          <a:r>
            <a:rPr lang="en-US" sz="1900" kern="1200" spc="-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mana</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ge</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ment</a:t>
          </a:r>
          <a:r>
            <a:rPr lang="en-US" sz="1900" kern="1200" spc="-4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of</a:t>
          </a:r>
          <a:r>
            <a:rPr lang="en-US" sz="1900" kern="1200" spc="-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the</a:t>
          </a:r>
          <a:r>
            <a:rPr lang="en-US" sz="1900" kern="1200" spc="-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a:t>
          </a:r>
          <a:r>
            <a:rPr lang="en-US" sz="1900" kern="1200" spc="-1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sources for</a:t>
          </a:r>
          <a:r>
            <a:rPr lang="en-US" sz="1900" kern="1200" spc="24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opt</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i</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mum</a:t>
          </a:r>
          <a:r>
            <a:rPr lang="en-US" sz="1900" kern="1200" spc="2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ut</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i</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l</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iz</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at</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i</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on.</a:t>
          </a:r>
          <a:r>
            <a:rPr lang="en-US" sz="1900" kern="1200" spc="24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en-US" sz="1900" kern="1200" dirty="0"/>
        </a:p>
      </dsp:txBody>
      <dsp:txXfrm>
        <a:off x="36841" y="36841"/>
        <a:ext cx="7931345" cy="1184159"/>
      </dsp:txXfrm>
    </dsp:sp>
    <dsp:sp modelId="{EACD7BD6-03BC-432E-B2D2-33AFAA575452}">
      <dsp:nvSpPr>
        <dsp:cNvPr id="0" name=""/>
        <dsp:cNvSpPr/>
      </dsp:nvSpPr>
      <dsp:spPr>
        <a:xfrm>
          <a:off x="819587" y="1467481"/>
          <a:ext cx="9288654" cy="1257841"/>
        </a:xfrm>
        <a:prstGeom prst="roundRect">
          <a:avLst>
            <a:gd name="adj" fmla="val 10000"/>
          </a:avLst>
        </a:prstGeom>
        <a:solidFill>
          <a:schemeClr val="lt1"/>
        </a:solidFill>
        <a:ln w="38100" cap="flat" cmpd="sng" algn="ctr">
          <a:solidFill>
            <a:schemeClr val="accent6"/>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72390" tIns="72390" rIns="72390" bIns="72390" numCol="1" spcCol="1270" anchor="ctr" anchorCtr="0">
          <a:noAutofit/>
        </a:bodyPr>
        <a:lstStyle/>
        <a:p>
          <a:pPr lvl="0" algn="just" defTabSz="844550">
            <a:lnSpc>
              <a:spcPct val="90000"/>
            </a:lnSpc>
            <a:spcBef>
              <a:spcPct val="0"/>
            </a:spcBef>
            <a:spcAft>
              <a:spcPct val="35000"/>
            </a:spcAft>
          </a:pP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Public</a:t>
          </a:r>
          <a:r>
            <a:rPr lang="en-US" sz="1900" kern="1200" spc="24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sector</a:t>
          </a:r>
          <a:r>
            <a:rPr lang="en-US" sz="1900" kern="1200" spc="25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actors</a:t>
          </a:r>
          <a:r>
            <a:rPr lang="en-US" sz="1900" kern="1200" spc="2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at</a:t>
          </a:r>
          <a:r>
            <a:rPr lang="en-US" sz="1900" kern="1200" spc="2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national</a:t>
          </a:r>
          <a:r>
            <a:rPr lang="en-US" sz="1900" kern="1200" spc="25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level</a:t>
          </a:r>
          <a:r>
            <a:rPr lang="en-US" sz="1900" kern="1200" spc="2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a:t>
          </a:r>
          <a:r>
            <a:rPr lang="en-US" sz="1900" kern="1200" spc="24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pri</a:t>
          </a:r>
          <a:r>
            <a:rPr lang="en-US" sz="1900" kern="1200" spc="1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ari</a:t>
          </a:r>
          <a:r>
            <a:rPr lang="en-US" sz="1900" kern="1200" spc="1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l</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y</a:t>
          </a:r>
          <a:r>
            <a:rPr lang="en-US" sz="1900" kern="1200" spc="23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Ministries, D</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p</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rtments</a:t>
          </a:r>
          <a:r>
            <a:rPr lang="en-US" sz="1900" kern="1200" spc="5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and</a:t>
          </a:r>
          <a:r>
            <a:rPr lang="en-US" sz="1900" kern="1200" spc="3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spc="1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a:t>
          </a:r>
          <a:r>
            <a:rPr lang="en-US" sz="1900" kern="1200" spc="-1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g</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a:t>
          </a:r>
          <a:r>
            <a:rPr lang="en-US" sz="1900" kern="1200" spc="1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n</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cies</a:t>
          </a:r>
          <a:r>
            <a:rPr lang="en-US" sz="1900" kern="1200" spc="3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(MDAs)</a:t>
          </a:r>
          <a:r>
            <a:rPr lang="en-US" sz="1900" kern="1200" spc="4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of</a:t>
          </a:r>
          <a:r>
            <a:rPr lang="en-US" sz="1900" kern="1200" spc="3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AU</a:t>
          </a:r>
          <a:r>
            <a:rPr lang="en-US" sz="1900" kern="1200" spc="4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Me</a:t>
          </a:r>
          <a:r>
            <a:rPr lang="en-US" sz="1900" kern="1200" spc="1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ber</a:t>
          </a:r>
          <a:r>
            <a:rPr lang="en-US" sz="1900" kern="1200" spc="3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tates</a:t>
          </a:r>
          <a:r>
            <a:rPr lang="en-US" sz="1900" kern="1200" spc="3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with</a:t>
          </a:r>
          <a:r>
            <a:rPr lang="en-US" sz="1900" kern="1200" spc="4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manda</a:t>
          </a:r>
          <a:r>
            <a:rPr lang="en-US" sz="1900" kern="1200" spc="1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es</a:t>
          </a:r>
          <a:r>
            <a:rPr lang="en-US" sz="1900" kern="1200" spc="3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for</a:t>
          </a:r>
          <a:r>
            <a:rPr lang="en-US" sz="1900" kern="1200" spc="3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man</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gement and</a:t>
          </a:r>
          <a:r>
            <a:rPr lang="en-US" sz="1900" kern="1200" spc="37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development</a:t>
          </a:r>
          <a:r>
            <a:rPr lang="en-US" sz="1900" kern="1200" spc="38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of</a:t>
          </a:r>
          <a:r>
            <a:rPr lang="en-US" sz="1900" kern="1200" spc="38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fi</a:t>
          </a:r>
          <a:r>
            <a:rPr lang="en-US" sz="1900" kern="1200" spc="1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heri</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a:t>
          </a:r>
          <a:r>
            <a:rPr lang="en-US" sz="1900" kern="1200" spc="38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and</a:t>
          </a:r>
          <a:r>
            <a:rPr lang="en-US" sz="1900" kern="1200" spc="38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aq</a:t>
          </a:r>
          <a:r>
            <a:rPr lang="en-US" sz="1900" kern="1200" spc="1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ultu</a:t>
          </a:r>
          <a:r>
            <a:rPr lang="en-US" sz="1900" kern="1200" spc="1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a:t>
          </a:r>
          <a:r>
            <a:rPr lang="en-US" sz="1900" kern="1200" spc="38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err="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programmes</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t>
          </a:r>
          <a:r>
            <a:rPr lang="en-US" sz="1900" kern="1200" spc="38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en-US" sz="1900" kern="1200" dirty="0"/>
        </a:p>
      </dsp:txBody>
      <dsp:txXfrm>
        <a:off x="856428" y="1504322"/>
        <a:ext cx="7577788" cy="1184159"/>
      </dsp:txXfrm>
    </dsp:sp>
    <dsp:sp modelId="{511C879C-AA21-4456-AABF-8FCB7DFE211C}">
      <dsp:nvSpPr>
        <dsp:cNvPr id="0" name=""/>
        <dsp:cNvSpPr/>
      </dsp:nvSpPr>
      <dsp:spPr>
        <a:xfrm>
          <a:off x="1639174" y="2934963"/>
          <a:ext cx="9288654" cy="1257841"/>
        </a:xfrm>
        <a:prstGeom prst="roundRect">
          <a:avLst>
            <a:gd name="adj" fmla="val 10000"/>
          </a:avLst>
        </a:prstGeom>
        <a:solidFill>
          <a:schemeClr val="lt1"/>
        </a:solidFill>
        <a:ln w="3810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72390" tIns="72390" rIns="72390" bIns="72390" numCol="1" spcCol="1270" anchor="ctr" anchorCtr="0">
          <a:noAutofit/>
        </a:bodyPr>
        <a:lstStyle/>
        <a:p>
          <a:pPr lvl="0" algn="just" defTabSz="844550">
            <a:lnSpc>
              <a:spcPct val="90000"/>
            </a:lnSpc>
            <a:spcBef>
              <a:spcPct val="0"/>
            </a:spcBef>
            <a:spcAft>
              <a:spcPct val="35000"/>
            </a:spcAft>
          </a:pP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The</a:t>
          </a:r>
          <a:r>
            <a:rPr lang="en-US" sz="1900" kern="1200" spc="39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research</a:t>
          </a:r>
          <a:r>
            <a:rPr lang="en-US" sz="1900" kern="1200" spc="38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ins</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i</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uti</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ns (universities,</a:t>
          </a:r>
          <a:r>
            <a:rPr lang="en-US" sz="1900" kern="1200" spc="8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re</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earch</a:t>
          </a:r>
          <a:r>
            <a:rPr lang="en-US" sz="1900" kern="1200" spc="9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smtClea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centers)</a:t>
          </a:r>
          <a:r>
            <a:rPr lang="en-US" sz="1900" kern="1200" spc="80" dirty="0" smtClea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re</a:t>
          </a:r>
          <a:r>
            <a:rPr lang="en-US" sz="1900" kern="1200" spc="8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tasked</a:t>
          </a:r>
          <a:r>
            <a:rPr lang="en-US" sz="1900" kern="1200" spc="9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with</a:t>
          </a:r>
          <a:r>
            <a:rPr lang="en-US" sz="1900" kern="1200" spc="8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b</a:t>
          </a:r>
          <a:r>
            <a:rPr lang="en-US" sz="1900" kern="1200" spc="1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i</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l</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ding</a:t>
          </a:r>
          <a:r>
            <a:rPr lang="en-US" sz="1900" kern="1200" spc="7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lo</a:t>
          </a:r>
          <a:r>
            <a:rPr lang="en-US" sz="1900" kern="1200" spc="1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n</a:t>
          </a:r>
          <a:r>
            <a:rPr lang="en-US" sz="1900" kern="1200" spc="1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g</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-term</a:t>
          </a:r>
          <a:r>
            <a:rPr lang="en-US" sz="1900" kern="1200" spc="8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i</a:t>
          </a:r>
          <a:r>
            <a:rPr lang="en-US" sz="1900" kern="1200" spc="2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n</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-count</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y</a:t>
          </a:r>
          <a:r>
            <a:rPr lang="en-US" sz="1900" kern="1200" spc="7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capacities</a:t>
          </a:r>
          <a:r>
            <a:rPr lang="en-US" sz="1900" kern="1200" spc="8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to man</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g</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a:t>
          </a:r>
          <a:r>
            <a:rPr lang="en-US" sz="1900" kern="1200" spc="15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fish</a:t>
          </a:r>
          <a:r>
            <a:rPr lang="en-US" sz="1900" kern="1200" spc="17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sou</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a:t>
          </a:r>
          <a:r>
            <a:rPr lang="en-US" sz="1900" kern="1200" spc="16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nd</a:t>
          </a:r>
          <a:r>
            <a:rPr lang="en-US" sz="1900" kern="1200" spc="16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provide</a:t>
          </a:r>
          <a:r>
            <a:rPr lang="en-US" sz="1900" kern="1200" spc="16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scientific</a:t>
          </a:r>
          <a:r>
            <a:rPr lang="en-US" sz="1900" kern="1200" spc="1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a:t>
          </a:r>
          <a:r>
            <a:rPr lang="en-US" sz="1900" kern="1200" spc="1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n</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d</a:t>
          </a:r>
          <a:r>
            <a:rPr lang="en-US" sz="1900" kern="1200" spc="16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soci</a:t>
          </a:r>
          <a:r>
            <a:rPr lang="en-US" sz="1900" kern="1200" spc="2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ec</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onom</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i</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a:t>
          </a:r>
          <a:r>
            <a:rPr lang="en-US" sz="1900" kern="1200" spc="16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data</a:t>
          </a:r>
          <a:r>
            <a:rPr lang="en-US" sz="1900" kern="1200" spc="1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spc="1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a:t>
          </a:r>
          <a:r>
            <a:rPr lang="en-US" sz="1900" kern="1200" spc="16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g</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uide</a:t>
          </a:r>
          <a:r>
            <a:rPr lang="en-US" sz="1900" kern="1200" spc="16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fisher</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i</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es man</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a:t>
          </a:r>
          <a:r>
            <a:rPr lang="en-US" sz="1900" kern="1200" spc="-5"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ge</a:t>
          </a:r>
          <a:r>
            <a:rPr lang="en-US" sz="19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ment.</a:t>
          </a:r>
          <a:endParaRPr lang="en-US" sz="1900" kern="1200" dirty="0"/>
        </a:p>
      </dsp:txBody>
      <dsp:txXfrm>
        <a:off x="1676015" y="2971804"/>
        <a:ext cx="7577788" cy="1184159"/>
      </dsp:txXfrm>
    </dsp:sp>
    <dsp:sp modelId="{A6D6943E-A130-430D-B1EC-C583F4DF3F12}">
      <dsp:nvSpPr>
        <dsp:cNvPr id="0" name=""/>
        <dsp:cNvSpPr/>
      </dsp:nvSpPr>
      <dsp:spPr>
        <a:xfrm>
          <a:off x="8471057" y="953863"/>
          <a:ext cx="817596" cy="817596"/>
        </a:xfrm>
        <a:prstGeom prst="downArrow">
          <a:avLst>
            <a:gd name="adj1" fmla="val 55000"/>
            <a:gd name="adj2" fmla="val 45000"/>
          </a:avLst>
        </a:prstGeom>
        <a:solidFill>
          <a:schemeClr val="accent6">
            <a:lumMod val="40000"/>
            <a:lumOff val="60000"/>
            <a:alpha val="9000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8655016" y="953863"/>
        <a:ext cx="449678" cy="615241"/>
      </dsp:txXfrm>
    </dsp:sp>
    <dsp:sp modelId="{0B57D7D2-F3FF-4FEB-9540-B07E925BDC13}">
      <dsp:nvSpPr>
        <dsp:cNvPr id="0" name=""/>
        <dsp:cNvSpPr/>
      </dsp:nvSpPr>
      <dsp:spPr>
        <a:xfrm>
          <a:off x="9290644" y="2412959"/>
          <a:ext cx="817596" cy="817596"/>
        </a:xfrm>
        <a:prstGeom prst="downArrow">
          <a:avLst>
            <a:gd name="adj1" fmla="val 55000"/>
            <a:gd name="adj2" fmla="val 45000"/>
          </a:avLst>
        </a:prstGeom>
        <a:solidFill>
          <a:schemeClr val="accent5">
            <a:lumMod val="40000"/>
            <a:lumOff val="60000"/>
            <a:alpha val="9000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9474603" y="2412959"/>
        <a:ext cx="449678" cy="61524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3E1573-FAE7-4093-8A24-0C27F749DD2D}">
      <dsp:nvSpPr>
        <dsp:cNvPr id="0" name=""/>
        <dsp:cNvSpPr/>
      </dsp:nvSpPr>
      <dsp:spPr>
        <a:xfrm>
          <a:off x="9992" y="4021"/>
          <a:ext cx="4194943" cy="866193"/>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55880" rIns="83820" bIns="55880" numCol="1" spcCol="1270" anchor="ctr" anchorCtr="0">
          <a:noAutofit/>
        </a:bodyPr>
        <a:lstStyle/>
        <a:p>
          <a:pPr lvl="0" algn="ctr" defTabSz="1955800">
            <a:lnSpc>
              <a:spcPct val="90000"/>
            </a:lnSpc>
            <a:spcBef>
              <a:spcPct val="0"/>
            </a:spcBef>
            <a:spcAft>
              <a:spcPct val="35000"/>
            </a:spcAft>
          </a:pPr>
          <a:r>
            <a:rPr lang="en-US" sz="4400" kern="1200" dirty="0"/>
            <a:t>COVID-19</a:t>
          </a:r>
        </a:p>
      </dsp:txBody>
      <dsp:txXfrm>
        <a:off x="35362" y="29391"/>
        <a:ext cx="4144203" cy="815453"/>
      </dsp:txXfrm>
    </dsp:sp>
    <dsp:sp modelId="{57AD5265-8395-4122-AFF3-4B13B18811BC}">
      <dsp:nvSpPr>
        <dsp:cNvPr id="0" name=""/>
        <dsp:cNvSpPr/>
      </dsp:nvSpPr>
      <dsp:spPr>
        <a:xfrm>
          <a:off x="429486" y="870214"/>
          <a:ext cx="419494" cy="3116906"/>
        </a:xfrm>
        <a:custGeom>
          <a:avLst/>
          <a:gdLst/>
          <a:ahLst/>
          <a:cxnLst/>
          <a:rect l="0" t="0" r="0" b="0"/>
          <a:pathLst>
            <a:path>
              <a:moveTo>
                <a:pt x="0" y="0"/>
              </a:moveTo>
              <a:lnTo>
                <a:pt x="0" y="3116906"/>
              </a:lnTo>
              <a:lnTo>
                <a:pt x="419494" y="3116906"/>
              </a:lnTo>
            </a:path>
          </a:pathLst>
        </a:custGeom>
        <a:noFill/>
        <a:ln w="6350" cap="flat" cmpd="sng" algn="ctr">
          <a:solidFill>
            <a:schemeClr val="accent4">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925FF350-AE07-46F7-98A3-2511DC86F2B0}">
      <dsp:nvSpPr>
        <dsp:cNvPr id="0" name=""/>
        <dsp:cNvSpPr/>
      </dsp:nvSpPr>
      <dsp:spPr>
        <a:xfrm>
          <a:off x="848981" y="1394582"/>
          <a:ext cx="4303945" cy="5185076"/>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just" defTabSz="1066800">
            <a:lnSpc>
              <a:spcPct val="90000"/>
            </a:lnSpc>
            <a:spcBef>
              <a:spcPct val="0"/>
            </a:spcBef>
            <a:spcAft>
              <a:spcPct val="35000"/>
            </a:spcAft>
          </a:pPr>
          <a:r>
            <a:rPr lang="en-US" sz="2400" kern="1200" dirty="0"/>
            <a:t>Rapid spread of the newly identified coronavirus COVID-19 in 2020 has had severe impacts around the world. In relation to aquaculture and markets for seafood products, the main initial impact has been through the disruption of markets due to measures taken by different governments to contain the virus</a:t>
          </a:r>
        </a:p>
      </dsp:txBody>
      <dsp:txXfrm>
        <a:off x="975039" y="1520640"/>
        <a:ext cx="4051829" cy="4932960"/>
      </dsp:txXfrm>
    </dsp:sp>
    <dsp:sp modelId="{DF4A810D-B434-403F-9D16-7CCDCFF69FDF}">
      <dsp:nvSpPr>
        <dsp:cNvPr id="0" name=""/>
        <dsp:cNvSpPr/>
      </dsp:nvSpPr>
      <dsp:spPr>
        <a:xfrm>
          <a:off x="5362673" y="4021"/>
          <a:ext cx="4194943" cy="866193"/>
        </a:xfrm>
        <a:prstGeom prst="roundRect">
          <a:avLst>
            <a:gd name="adj" fmla="val 10000"/>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55880" rIns="83820" bIns="55880" numCol="1" spcCol="1270" anchor="ctr" anchorCtr="0">
          <a:noAutofit/>
        </a:bodyPr>
        <a:lstStyle/>
        <a:p>
          <a:pPr lvl="0" algn="ctr" defTabSz="1955800">
            <a:lnSpc>
              <a:spcPct val="90000"/>
            </a:lnSpc>
            <a:spcBef>
              <a:spcPct val="0"/>
            </a:spcBef>
            <a:spcAft>
              <a:spcPct val="35000"/>
            </a:spcAft>
            <a:buFont typeface="+mj-lt"/>
            <a:buAutoNum type="arabicPeriod"/>
          </a:pPr>
          <a:r>
            <a:rPr lang="en-US" sz="4400" b="0" i="0" kern="1200" dirty="0"/>
            <a:t>Climate</a:t>
          </a:r>
          <a:r>
            <a:rPr lang="en-US" sz="4400" b="1" i="1" kern="1200" dirty="0"/>
            <a:t> </a:t>
          </a:r>
          <a:r>
            <a:rPr lang="en-US" sz="4400" b="0" i="0" kern="1200" dirty="0"/>
            <a:t>change</a:t>
          </a:r>
        </a:p>
      </dsp:txBody>
      <dsp:txXfrm>
        <a:off x="5388043" y="29391"/>
        <a:ext cx="4144203" cy="815453"/>
      </dsp:txXfrm>
    </dsp:sp>
    <dsp:sp modelId="{C7E6FF32-0FD3-4887-BECB-88005813E24F}">
      <dsp:nvSpPr>
        <dsp:cNvPr id="0" name=""/>
        <dsp:cNvSpPr/>
      </dsp:nvSpPr>
      <dsp:spPr>
        <a:xfrm>
          <a:off x="5782167" y="870214"/>
          <a:ext cx="419494" cy="3116906"/>
        </a:xfrm>
        <a:custGeom>
          <a:avLst/>
          <a:gdLst/>
          <a:ahLst/>
          <a:cxnLst/>
          <a:rect l="0" t="0" r="0" b="0"/>
          <a:pathLst>
            <a:path>
              <a:moveTo>
                <a:pt x="0" y="0"/>
              </a:moveTo>
              <a:lnTo>
                <a:pt x="0" y="3116906"/>
              </a:lnTo>
              <a:lnTo>
                <a:pt x="419494" y="3116906"/>
              </a:lnTo>
            </a:path>
          </a:pathLst>
        </a:custGeom>
        <a:noFill/>
        <a:ln w="6350" cap="flat" cmpd="sng" algn="ctr">
          <a:solidFill>
            <a:schemeClr val="accent4">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1FABE36E-FC38-4B21-8273-8F77C313006B}">
      <dsp:nvSpPr>
        <dsp:cNvPr id="0" name=""/>
        <dsp:cNvSpPr/>
      </dsp:nvSpPr>
      <dsp:spPr>
        <a:xfrm>
          <a:off x="6201662" y="1394582"/>
          <a:ext cx="4303945" cy="5185076"/>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2710599"/>
              <a:satOff val="100000"/>
              <a:lumOff val="-14706"/>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just" defTabSz="1066800">
            <a:lnSpc>
              <a:spcPct val="90000"/>
            </a:lnSpc>
            <a:spcBef>
              <a:spcPct val="0"/>
            </a:spcBef>
            <a:spcAft>
              <a:spcPct val="35000"/>
            </a:spcAft>
          </a:pPr>
          <a:r>
            <a:rPr lang="en-US" sz="2400" kern="1200" dirty="0"/>
            <a:t>The greatest impact of warming on aquaculture in the region is likely to be on pond-based aquaculture systems, such as those in Egypt. On the positive side, warmer temperatures should extend the growing season, allowing farmers to grow more than one crop per year. However, peak summer temperatures in these pond systems are already above 30 °C, so fish farmers will have to provide aeration during critical periods</a:t>
          </a:r>
          <a:r>
            <a:rPr lang="en-US" sz="2400" b="1" kern="1200" dirty="0"/>
            <a:t>.</a:t>
          </a:r>
          <a:endParaRPr lang="en-US" sz="2400" kern="1200" dirty="0"/>
        </a:p>
      </dsp:txBody>
      <dsp:txXfrm>
        <a:off x="6327720" y="1520640"/>
        <a:ext cx="4051829" cy="4932960"/>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9.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5EC0FE-D729-4FB5-8A33-910417C7A54E}" type="datetimeFigureOut">
              <a:rPr lang="en-US" smtClean="0"/>
              <a:t>5/29/2023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E22917-5505-47E8-ABC7-F8550D8B2CE6}" type="slidenum">
              <a:rPr lang="en-US" smtClean="0"/>
              <a:t>‹#›</a:t>
            </a:fld>
            <a:endParaRPr lang="en-US"/>
          </a:p>
        </p:txBody>
      </p:sp>
    </p:spTree>
    <p:extLst>
      <p:ext uri="{BB962C8B-B14F-4D97-AF65-F5344CB8AC3E}">
        <p14:creationId xmlns:p14="http://schemas.microsoft.com/office/powerpoint/2010/main" val="47061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22917-5505-47E8-ABC7-F8550D8B2CE6}" type="slidenum">
              <a:rPr lang="en-US" smtClean="0"/>
              <a:t>1</a:t>
            </a:fld>
            <a:endParaRPr lang="en-US"/>
          </a:p>
        </p:txBody>
      </p:sp>
    </p:spTree>
    <p:extLst>
      <p:ext uri="{BB962C8B-B14F-4D97-AF65-F5344CB8AC3E}">
        <p14:creationId xmlns:p14="http://schemas.microsoft.com/office/powerpoint/2010/main" val="2413297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22917-5505-47E8-ABC7-F8550D8B2CE6}" type="slidenum">
              <a:rPr lang="en-US" smtClean="0"/>
              <a:t>4</a:t>
            </a:fld>
            <a:endParaRPr lang="en-US"/>
          </a:p>
        </p:txBody>
      </p:sp>
    </p:spTree>
    <p:extLst>
      <p:ext uri="{BB962C8B-B14F-4D97-AF65-F5344CB8AC3E}">
        <p14:creationId xmlns:p14="http://schemas.microsoft.com/office/powerpoint/2010/main" val="12444882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22917-5505-47E8-ABC7-F8550D8B2CE6}" type="slidenum">
              <a:rPr lang="en-US" smtClean="0"/>
              <a:t>5</a:t>
            </a:fld>
            <a:endParaRPr lang="en-US"/>
          </a:p>
        </p:txBody>
      </p:sp>
    </p:spTree>
    <p:extLst>
      <p:ext uri="{BB962C8B-B14F-4D97-AF65-F5344CB8AC3E}">
        <p14:creationId xmlns:p14="http://schemas.microsoft.com/office/powerpoint/2010/main" val="3271745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22917-5505-47E8-ABC7-F8550D8B2CE6}" type="slidenum">
              <a:rPr lang="en-US" smtClean="0"/>
              <a:t>7</a:t>
            </a:fld>
            <a:endParaRPr lang="en-US"/>
          </a:p>
        </p:txBody>
      </p:sp>
    </p:spTree>
    <p:extLst>
      <p:ext uri="{BB962C8B-B14F-4D97-AF65-F5344CB8AC3E}">
        <p14:creationId xmlns:p14="http://schemas.microsoft.com/office/powerpoint/2010/main" val="154474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22917-5505-47E8-ABC7-F8550D8B2CE6}" type="slidenum">
              <a:rPr lang="en-US" smtClean="0"/>
              <a:t>8</a:t>
            </a:fld>
            <a:endParaRPr lang="en-US"/>
          </a:p>
        </p:txBody>
      </p:sp>
    </p:spTree>
    <p:extLst>
      <p:ext uri="{BB962C8B-B14F-4D97-AF65-F5344CB8AC3E}">
        <p14:creationId xmlns:p14="http://schemas.microsoft.com/office/powerpoint/2010/main" val="33762824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22917-5505-47E8-ABC7-F8550D8B2CE6}" type="slidenum">
              <a:rPr lang="en-US" smtClean="0"/>
              <a:t>10</a:t>
            </a:fld>
            <a:endParaRPr lang="en-US"/>
          </a:p>
        </p:txBody>
      </p:sp>
    </p:spTree>
    <p:extLst>
      <p:ext uri="{BB962C8B-B14F-4D97-AF65-F5344CB8AC3E}">
        <p14:creationId xmlns:p14="http://schemas.microsoft.com/office/powerpoint/2010/main" val="4378025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22917-5505-47E8-ABC7-F8550D8B2CE6}" type="slidenum">
              <a:rPr lang="en-US" smtClean="0"/>
              <a:t>12</a:t>
            </a:fld>
            <a:endParaRPr lang="en-US"/>
          </a:p>
        </p:txBody>
      </p:sp>
    </p:spTree>
    <p:extLst>
      <p:ext uri="{BB962C8B-B14F-4D97-AF65-F5344CB8AC3E}">
        <p14:creationId xmlns:p14="http://schemas.microsoft.com/office/powerpoint/2010/main" val="20422186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22917-5505-47E8-ABC7-F8550D8B2CE6}" type="slidenum">
              <a:rPr lang="en-US" smtClean="0"/>
              <a:t>22</a:t>
            </a:fld>
            <a:endParaRPr lang="en-US"/>
          </a:p>
        </p:txBody>
      </p:sp>
    </p:spTree>
    <p:extLst>
      <p:ext uri="{BB962C8B-B14F-4D97-AF65-F5344CB8AC3E}">
        <p14:creationId xmlns:p14="http://schemas.microsoft.com/office/powerpoint/2010/main" val="12055610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22917-5505-47E8-ABC7-F8550D8B2CE6}" type="slidenum">
              <a:rPr lang="en-US" smtClean="0"/>
              <a:t>26</a:t>
            </a:fld>
            <a:endParaRPr lang="en-US"/>
          </a:p>
        </p:txBody>
      </p:sp>
    </p:spTree>
    <p:extLst>
      <p:ext uri="{BB962C8B-B14F-4D97-AF65-F5344CB8AC3E}">
        <p14:creationId xmlns:p14="http://schemas.microsoft.com/office/powerpoint/2010/main" val="20408669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22917-5505-47E8-ABC7-F8550D8B2CE6}" type="slidenum">
              <a:rPr lang="en-US" smtClean="0"/>
              <a:t>29</a:t>
            </a:fld>
            <a:endParaRPr lang="en-US"/>
          </a:p>
        </p:txBody>
      </p:sp>
    </p:spTree>
    <p:extLst>
      <p:ext uri="{BB962C8B-B14F-4D97-AF65-F5344CB8AC3E}">
        <p14:creationId xmlns:p14="http://schemas.microsoft.com/office/powerpoint/2010/main" val="18253907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22917-5505-47E8-ABC7-F8550D8B2CE6}" type="slidenum">
              <a:rPr lang="en-US" smtClean="0"/>
              <a:t>30</a:t>
            </a:fld>
            <a:endParaRPr lang="en-US"/>
          </a:p>
        </p:txBody>
      </p:sp>
    </p:spTree>
    <p:extLst>
      <p:ext uri="{BB962C8B-B14F-4D97-AF65-F5344CB8AC3E}">
        <p14:creationId xmlns:p14="http://schemas.microsoft.com/office/powerpoint/2010/main" val="21725013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71EA9-C424-0F50-85C4-83E188C721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BFB2A89-D3E8-50A0-E27F-D3C3B8D215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C72CA8B-BCD3-2D77-D6B3-89BE7F79C7BC}"/>
              </a:ext>
            </a:extLst>
          </p:cNvPr>
          <p:cNvSpPr>
            <a:spLocks noGrp="1"/>
          </p:cNvSpPr>
          <p:nvPr>
            <p:ph type="dt" sz="half" idx="10"/>
          </p:nvPr>
        </p:nvSpPr>
        <p:spPr/>
        <p:txBody>
          <a:bodyPr/>
          <a:lstStyle/>
          <a:p>
            <a:fld id="{6C98677C-20D4-491A-9F80-97BE9007A6C1}" type="datetimeFigureOut">
              <a:rPr lang="en-US" smtClean="0"/>
              <a:t>5/29/2023</a:t>
            </a:fld>
            <a:endParaRPr lang="en-US"/>
          </a:p>
        </p:txBody>
      </p:sp>
      <p:sp>
        <p:nvSpPr>
          <p:cNvPr id="5" name="Footer Placeholder 4">
            <a:extLst>
              <a:ext uri="{FF2B5EF4-FFF2-40B4-BE49-F238E27FC236}">
                <a16:creationId xmlns:a16="http://schemas.microsoft.com/office/drawing/2014/main" id="{3A83F5A9-2A90-CF19-F7C5-A947BB5CD5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3D0F8-57D2-59CC-97D8-894560C65BF0}"/>
              </a:ext>
            </a:extLst>
          </p:cNvPr>
          <p:cNvSpPr>
            <a:spLocks noGrp="1"/>
          </p:cNvSpPr>
          <p:nvPr>
            <p:ph type="sldNum" sz="quarter" idx="12"/>
          </p:nvPr>
        </p:nvSpPr>
        <p:spPr/>
        <p:txBody>
          <a:bodyPr/>
          <a:lstStyle/>
          <a:p>
            <a:fld id="{25C8C626-86E8-40D0-BB19-E2E1D75FE3E4}" type="slidenum">
              <a:rPr lang="en-US" smtClean="0"/>
              <a:t>‹#›</a:t>
            </a:fld>
            <a:endParaRPr lang="en-US"/>
          </a:p>
        </p:txBody>
      </p:sp>
    </p:spTree>
    <p:extLst>
      <p:ext uri="{BB962C8B-B14F-4D97-AF65-F5344CB8AC3E}">
        <p14:creationId xmlns:p14="http://schemas.microsoft.com/office/powerpoint/2010/main" val="410581581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53E39-057F-1286-71BB-D51B7D4AB0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714730-3FE1-F909-7165-1E8B5DEE04E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9D7095-073B-88CB-B87D-0EA82C5705E6}"/>
              </a:ext>
            </a:extLst>
          </p:cNvPr>
          <p:cNvSpPr>
            <a:spLocks noGrp="1"/>
          </p:cNvSpPr>
          <p:nvPr>
            <p:ph type="dt" sz="half" idx="10"/>
          </p:nvPr>
        </p:nvSpPr>
        <p:spPr/>
        <p:txBody>
          <a:bodyPr/>
          <a:lstStyle/>
          <a:p>
            <a:fld id="{6C98677C-20D4-491A-9F80-97BE9007A6C1}" type="datetimeFigureOut">
              <a:rPr lang="en-US" smtClean="0"/>
              <a:t>5/29/2023</a:t>
            </a:fld>
            <a:endParaRPr lang="en-US"/>
          </a:p>
        </p:txBody>
      </p:sp>
      <p:sp>
        <p:nvSpPr>
          <p:cNvPr id="5" name="Footer Placeholder 4">
            <a:extLst>
              <a:ext uri="{FF2B5EF4-FFF2-40B4-BE49-F238E27FC236}">
                <a16:creationId xmlns:a16="http://schemas.microsoft.com/office/drawing/2014/main" id="{1DDDC924-A1E2-2DDD-2E63-266EC21C0A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75FC85-0060-8F4B-57EA-486C82F613D5}"/>
              </a:ext>
            </a:extLst>
          </p:cNvPr>
          <p:cNvSpPr>
            <a:spLocks noGrp="1"/>
          </p:cNvSpPr>
          <p:nvPr>
            <p:ph type="sldNum" sz="quarter" idx="12"/>
          </p:nvPr>
        </p:nvSpPr>
        <p:spPr/>
        <p:txBody>
          <a:bodyPr/>
          <a:lstStyle/>
          <a:p>
            <a:fld id="{25C8C626-86E8-40D0-BB19-E2E1D75FE3E4}" type="slidenum">
              <a:rPr lang="en-US" smtClean="0"/>
              <a:t>‹#›</a:t>
            </a:fld>
            <a:endParaRPr lang="en-US"/>
          </a:p>
        </p:txBody>
      </p:sp>
    </p:spTree>
    <p:extLst>
      <p:ext uri="{BB962C8B-B14F-4D97-AF65-F5344CB8AC3E}">
        <p14:creationId xmlns:p14="http://schemas.microsoft.com/office/powerpoint/2010/main" val="200591674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9BE6F-110B-133E-F638-CFD8DABEA8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F6F4478-A124-5BF0-C6F3-D8A296FDB8E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46A7B8-4560-BCE9-8302-DF95EB212C5C}"/>
              </a:ext>
            </a:extLst>
          </p:cNvPr>
          <p:cNvSpPr>
            <a:spLocks noGrp="1"/>
          </p:cNvSpPr>
          <p:nvPr>
            <p:ph type="dt" sz="half" idx="10"/>
          </p:nvPr>
        </p:nvSpPr>
        <p:spPr/>
        <p:txBody>
          <a:bodyPr/>
          <a:lstStyle/>
          <a:p>
            <a:fld id="{6C98677C-20D4-491A-9F80-97BE9007A6C1}" type="datetimeFigureOut">
              <a:rPr lang="en-US" smtClean="0"/>
              <a:t>5/29/2023</a:t>
            </a:fld>
            <a:endParaRPr lang="en-US"/>
          </a:p>
        </p:txBody>
      </p:sp>
      <p:sp>
        <p:nvSpPr>
          <p:cNvPr id="5" name="Footer Placeholder 4">
            <a:extLst>
              <a:ext uri="{FF2B5EF4-FFF2-40B4-BE49-F238E27FC236}">
                <a16:creationId xmlns:a16="http://schemas.microsoft.com/office/drawing/2014/main" id="{EABA9AC2-8C7B-1E94-0695-0D49F93A4A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29633C-2105-181D-39AD-2ED59B1E57FF}"/>
              </a:ext>
            </a:extLst>
          </p:cNvPr>
          <p:cNvSpPr>
            <a:spLocks noGrp="1"/>
          </p:cNvSpPr>
          <p:nvPr>
            <p:ph type="sldNum" sz="quarter" idx="12"/>
          </p:nvPr>
        </p:nvSpPr>
        <p:spPr/>
        <p:txBody>
          <a:bodyPr/>
          <a:lstStyle/>
          <a:p>
            <a:fld id="{25C8C626-86E8-40D0-BB19-E2E1D75FE3E4}" type="slidenum">
              <a:rPr lang="en-US" smtClean="0"/>
              <a:t>‹#›</a:t>
            </a:fld>
            <a:endParaRPr lang="en-US"/>
          </a:p>
        </p:txBody>
      </p:sp>
    </p:spTree>
    <p:extLst>
      <p:ext uri="{BB962C8B-B14F-4D97-AF65-F5344CB8AC3E}">
        <p14:creationId xmlns:p14="http://schemas.microsoft.com/office/powerpoint/2010/main" val="172827312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F7900-6A90-E981-38CB-FB4C5ABDEA4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6F515E-837B-CDD4-809B-EA7DF4AB93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CA5C038-AE60-ACF8-3193-8ECC4D50D8F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4CBB0B-800D-A6C4-3760-6E100C741446}"/>
              </a:ext>
            </a:extLst>
          </p:cNvPr>
          <p:cNvSpPr>
            <a:spLocks noGrp="1"/>
          </p:cNvSpPr>
          <p:nvPr>
            <p:ph type="dt" sz="half" idx="10"/>
          </p:nvPr>
        </p:nvSpPr>
        <p:spPr/>
        <p:txBody>
          <a:bodyPr/>
          <a:lstStyle/>
          <a:p>
            <a:fld id="{6C98677C-20D4-491A-9F80-97BE9007A6C1}" type="datetimeFigureOut">
              <a:rPr lang="en-US" smtClean="0"/>
              <a:t>5/29/2023</a:t>
            </a:fld>
            <a:endParaRPr lang="en-US"/>
          </a:p>
        </p:txBody>
      </p:sp>
      <p:sp>
        <p:nvSpPr>
          <p:cNvPr id="6" name="Footer Placeholder 5">
            <a:extLst>
              <a:ext uri="{FF2B5EF4-FFF2-40B4-BE49-F238E27FC236}">
                <a16:creationId xmlns:a16="http://schemas.microsoft.com/office/drawing/2014/main" id="{3887A695-BEA4-A2CB-8602-FC4D87765A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24BFF8-3E49-B804-5BA6-89F9FAAD29E8}"/>
              </a:ext>
            </a:extLst>
          </p:cNvPr>
          <p:cNvSpPr>
            <a:spLocks noGrp="1"/>
          </p:cNvSpPr>
          <p:nvPr>
            <p:ph type="sldNum" sz="quarter" idx="12"/>
          </p:nvPr>
        </p:nvSpPr>
        <p:spPr/>
        <p:txBody>
          <a:bodyPr/>
          <a:lstStyle/>
          <a:p>
            <a:fld id="{25C8C626-86E8-40D0-BB19-E2E1D75FE3E4}" type="slidenum">
              <a:rPr lang="en-US" smtClean="0"/>
              <a:t>‹#›</a:t>
            </a:fld>
            <a:endParaRPr lang="en-US"/>
          </a:p>
        </p:txBody>
      </p:sp>
    </p:spTree>
    <p:extLst>
      <p:ext uri="{BB962C8B-B14F-4D97-AF65-F5344CB8AC3E}">
        <p14:creationId xmlns:p14="http://schemas.microsoft.com/office/powerpoint/2010/main" val="329008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53CA3-9DDF-AA2C-1B54-8686325680C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1A7874-17FB-B9FC-444F-4720974E97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DB2E937-6CA5-5280-810B-4AF77F34A71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B524D55-D5F6-8A01-F7EC-694A795117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CC67D24-EF04-20F9-D097-6AAE5ED52FD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791CBA5-6592-A7D0-C910-D6E56D7D30E2}"/>
              </a:ext>
            </a:extLst>
          </p:cNvPr>
          <p:cNvSpPr>
            <a:spLocks noGrp="1"/>
          </p:cNvSpPr>
          <p:nvPr>
            <p:ph type="dt" sz="half" idx="10"/>
          </p:nvPr>
        </p:nvSpPr>
        <p:spPr/>
        <p:txBody>
          <a:bodyPr/>
          <a:lstStyle/>
          <a:p>
            <a:fld id="{6C98677C-20D4-491A-9F80-97BE9007A6C1}" type="datetimeFigureOut">
              <a:rPr lang="en-US" smtClean="0"/>
              <a:t>5/29/2023</a:t>
            </a:fld>
            <a:endParaRPr lang="en-US"/>
          </a:p>
        </p:txBody>
      </p:sp>
      <p:sp>
        <p:nvSpPr>
          <p:cNvPr id="8" name="Footer Placeholder 7">
            <a:extLst>
              <a:ext uri="{FF2B5EF4-FFF2-40B4-BE49-F238E27FC236}">
                <a16:creationId xmlns:a16="http://schemas.microsoft.com/office/drawing/2014/main" id="{7D365545-7E3C-8412-2AA2-1EF8189A67A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F0A5C67-7377-3836-38F2-A7F815668C76}"/>
              </a:ext>
            </a:extLst>
          </p:cNvPr>
          <p:cNvSpPr>
            <a:spLocks noGrp="1"/>
          </p:cNvSpPr>
          <p:nvPr>
            <p:ph type="sldNum" sz="quarter" idx="12"/>
          </p:nvPr>
        </p:nvSpPr>
        <p:spPr/>
        <p:txBody>
          <a:bodyPr/>
          <a:lstStyle/>
          <a:p>
            <a:fld id="{25C8C626-86E8-40D0-BB19-E2E1D75FE3E4}" type="slidenum">
              <a:rPr lang="en-US" smtClean="0"/>
              <a:t>‹#›</a:t>
            </a:fld>
            <a:endParaRPr lang="en-US"/>
          </a:p>
        </p:txBody>
      </p:sp>
    </p:spTree>
    <p:extLst>
      <p:ext uri="{BB962C8B-B14F-4D97-AF65-F5344CB8AC3E}">
        <p14:creationId xmlns:p14="http://schemas.microsoft.com/office/powerpoint/2010/main" val="415313147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90688-6177-9414-BEB2-76DAAB769F7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688AF51-572D-71D3-06B5-BE7F1EC93DCB}"/>
              </a:ext>
            </a:extLst>
          </p:cNvPr>
          <p:cNvSpPr>
            <a:spLocks noGrp="1"/>
          </p:cNvSpPr>
          <p:nvPr>
            <p:ph type="dt" sz="half" idx="10"/>
          </p:nvPr>
        </p:nvSpPr>
        <p:spPr/>
        <p:txBody>
          <a:bodyPr/>
          <a:lstStyle/>
          <a:p>
            <a:fld id="{6C98677C-20D4-491A-9F80-97BE9007A6C1}" type="datetimeFigureOut">
              <a:rPr lang="en-US" smtClean="0"/>
              <a:t>5/29/2023</a:t>
            </a:fld>
            <a:endParaRPr lang="en-US"/>
          </a:p>
        </p:txBody>
      </p:sp>
      <p:sp>
        <p:nvSpPr>
          <p:cNvPr id="4" name="Footer Placeholder 3">
            <a:extLst>
              <a:ext uri="{FF2B5EF4-FFF2-40B4-BE49-F238E27FC236}">
                <a16:creationId xmlns:a16="http://schemas.microsoft.com/office/drawing/2014/main" id="{AE5CFDED-F148-2B5E-8284-EE2AA971641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5E3625B-0550-1689-70C9-F27FACD7D06D}"/>
              </a:ext>
            </a:extLst>
          </p:cNvPr>
          <p:cNvSpPr>
            <a:spLocks noGrp="1"/>
          </p:cNvSpPr>
          <p:nvPr>
            <p:ph type="sldNum" sz="quarter" idx="12"/>
          </p:nvPr>
        </p:nvSpPr>
        <p:spPr/>
        <p:txBody>
          <a:bodyPr/>
          <a:lstStyle/>
          <a:p>
            <a:fld id="{25C8C626-86E8-40D0-BB19-E2E1D75FE3E4}" type="slidenum">
              <a:rPr lang="en-US" smtClean="0"/>
              <a:t>‹#›</a:t>
            </a:fld>
            <a:endParaRPr lang="en-US"/>
          </a:p>
        </p:txBody>
      </p:sp>
    </p:spTree>
    <p:extLst>
      <p:ext uri="{BB962C8B-B14F-4D97-AF65-F5344CB8AC3E}">
        <p14:creationId xmlns:p14="http://schemas.microsoft.com/office/powerpoint/2010/main" val="353528357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777B3F1-3957-62E5-3464-0A0A84A85373}"/>
              </a:ext>
            </a:extLst>
          </p:cNvPr>
          <p:cNvSpPr>
            <a:spLocks noGrp="1"/>
          </p:cNvSpPr>
          <p:nvPr>
            <p:ph type="dt" sz="half" idx="10"/>
          </p:nvPr>
        </p:nvSpPr>
        <p:spPr/>
        <p:txBody>
          <a:bodyPr/>
          <a:lstStyle/>
          <a:p>
            <a:fld id="{6C98677C-20D4-491A-9F80-97BE9007A6C1}" type="datetimeFigureOut">
              <a:rPr lang="en-US" smtClean="0"/>
              <a:t>5/29/2023</a:t>
            </a:fld>
            <a:endParaRPr lang="en-US"/>
          </a:p>
        </p:txBody>
      </p:sp>
      <p:sp>
        <p:nvSpPr>
          <p:cNvPr id="3" name="Footer Placeholder 2">
            <a:extLst>
              <a:ext uri="{FF2B5EF4-FFF2-40B4-BE49-F238E27FC236}">
                <a16:creationId xmlns:a16="http://schemas.microsoft.com/office/drawing/2014/main" id="{446F3AC9-3B3F-B00F-E345-0159A61BE7C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88E9579-CFAB-1C5F-4D16-CAC95F6F0CC8}"/>
              </a:ext>
            </a:extLst>
          </p:cNvPr>
          <p:cNvSpPr>
            <a:spLocks noGrp="1"/>
          </p:cNvSpPr>
          <p:nvPr>
            <p:ph type="sldNum" sz="quarter" idx="12"/>
          </p:nvPr>
        </p:nvSpPr>
        <p:spPr/>
        <p:txBody>
          <a:bodyPr/>
          <a:lstStyle/>
          <a:p>
            <a:fld id="{25C8C626-86E8-40D0-BB19-E2E1D75FE3E4}" type="slidenum">
              <a:rPr lang="en-US" smtClean="0"/>
              <a:t>‹#›</a:t>
            </a:fld>
            <a:endParaRPr lang="en-US"/>
          </a:p>
        </p:txBody>
      </p:sp>
    </p:spTree>
    <p:extLst>
      <p:ext uri="{BB962C8B-B14F-4D97-AF65-F5344CB8AC3E}">
        <p14:creationId xmlns:p14="http://schemas.microsoft.com/office/powerpoint/2010/main" val="225731394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D7917-E5DF-37E4-5D64-5BD46D7BEE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25260C0-76EB-FB60-81A0-5C1817C5E3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57C4670-155D-4799-30DB-614CFDA1A3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313986-1F51-FA14-0D15-C72A7039BD51}"/>
              </a:ext>
            </a:extLst>
          </p:cNvPr>
          <p:cNvSpPr>
            <a:spLocks noGrp="1"/>
          </p:cNvSpPr>
          <p:nvPr>
            <p:ph type="dt" sz="half" idx="10"/>
          </p:nvPr>
        </p:nvSpPr>
        <p:spPr/>
        <p:txBody>
          <a:bodyPr/>
          <a:lstStyle/>
          <a:p>
            <a:fld id="{6C98677C-20D4-491A-9F80-97BE9007A6C1}" type="datetimeFigureOut">
              <a:rPr lang="en-US" smtClean="0"/>
              <a:t>5/29/2023</a:t>
            </a:fld>
            <a:endParaRPr lang="en-US"/>
          </a:p>
        </p:txBody>
      </p:sp>
      <p:sp>
        <p:nvSpPr>
          <p:cNvPr id="6" name="Footer Placeholder 5">
            <a:extLst>
              <a:ext uri="{FF2B5EF4-FFF2-40B4-BE49-F238E27FC236}">
                <a16:creationId xmlns:a16="http://schemas.microsoft.com/office/drawing/2014/main" id="{D9A8680B-DBB7-6E1A-3651-2559E49413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C61E7B-E9B7-9685-B8C1-4B1819571A8D}"/>
              </a:ext>
            </a:extLst>
          </p:cNvPr>
          <p:cNvSpPr>
            <a:spLocks noGrp="1"/>
          </p:cNvSpPr>
          <p:nvPr>
            <p:ph type="sldNum" sz="quarter" idx="12"/>
          </p:nvPr>
        </p:nvSpPr>
        <p:spPr/>
        <p:txBody>
          <a:bodyPr/>
          <a:lstStyle/>
          <a:p>
            <a:fld id="{25C8C626-86E8-40D0-BB19-E2E1D75FE3E4}" type="slidenum">
              <a:rPr lang="en-US" smtClean="0"/>
              <a:t>‹#›</a:t>
            </a:fld>
            <a:endParaRPr lang="en-US"/>
          </a:p>
        </p:txBody>
      </p:sp>
    </p:spTree>
    <p:extLst>
      <p:ext uri="{BB962C8B-B14F-4D97-AF65-F5344CB8AC3E}">
        <p14:creationId xmlns:p14="http://schemas.microsoft.com/office/powerpoint/2010/main" val="353967729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FCF5F-5D6E-33D2-B48A-9096DFC224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0BCF980-4EEF-7973-53CD-497B611F2D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0868E2-137F-BD48-E1D4-149942CDA5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D9CCFF-D959-56A2-221A-FA317B3C7525}"/>
              </a:ext>
            </a:extLst>
          </p:cNvPr>
          <p:cNvSpPr>
            <a:spLocks noGrp="1"/>
          </p:cNvSpPr>
          <p:nvPr>
            <p:ph type="dt" sz="half" idx="10"/>
          </p:nvPr>
        </p:nvSpPr>
        <p:spPr/>
        <p:txBody>
          <a:bodyPr/>
          <a:lstStyle/>
          <a:p>
            <a:fld id="{6C98677C-20D4-491A-9F80-97BE9007A6C1}" type="datetimeFigureOut">
              <a:rPr lang="en-US" smtClean="0"/>
              <a:t>5/29/2023</a:t>
            </a:fld>
            <a:endParaRPr lang="en-US"/>
          </a:p>
        </p:txBody>
      </p:sp>
      <p:sp>
        <p:nvSpPr>
          <p:cNvPr id="6" name="Footer Placeholder 5">
            <a:extLst>
              <a:ext uri="{FF2B5EF4-FFF2-40B4-BE49-F238E27FC236}">
                <a16:creationId xmlns:a16="http://schemas.microsoft.com/office/drawing/2014/main" id="{F1790B37-A0AF-62C5-FCFB-1154DB5E27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50B3C0-7E91-599B-95FB-8B9FAB7F0680}"/>
              </a:ext>
            </a:extLst>
          </p:cNvPr>
          <p:cNvSpPr>
            <a:spLocks noGrp="1"/>
          </p:cNvSpPr>
          <p:nvPr>
            <p:ph type="sldNum" sz="quarter" idx="12"/>
          </p:nvPr>
        </p:nvSpPr>
        <p:spPr/>
        <p:txBody>
          <a:bodyPr/>
          <a:lstStyle/>
          <a:p>
            <a:fld id="{25C8C626-86E8-40D0-BB19-E2E1D75FE3E4}" type="slidenum">
              <a:rPr lang="en-US" smtClean="0"/>
              <a:t>‹#›</a:t>
            </a:fld>
            <a:endParaRPr lang="en-US"/>
          </a:p>
        </p:txBody>
      </p:sp>
    </p:spTree>
    <p:extLst>
      <p:ext uri="{BB962C8B-B14F-4D97-AF65-F5344CB8AC3E}">
        <p14:creationId xmlns:p14="http://schemas.microsoft.com/office/powerpoint/2010/main" val="199486501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D59A3-022B-F2F6-2C7D-8CD6271B440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96EAE05-DFB2-5D5A-550E-4AAD3ADEEE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1F682A-28D2-2D9D-C93C-05444FF2D09C}"/>
              </a:ext>
            </a:extLst>
          </p:cNvPr>
          <p:cNvSpPr>
            <a:spLocks noGrp="1"/>
          </p:cNvSpPr>
          <p:nvPr>
            <p:ph type="dt" sz="half" idx="10"/>
          </p:nvPr>
        </p:nvSpPr>
        <p:spPr/>
        <p:txBody>
          <a:bodyPr/>
          <a:lstStyle/>
          <a:p>
            <a:fld id="{6C98677C-20D4-491A-9F80-97BE9007A6C1}" type="datetimeFigureOut">
              <a:rPr lang="en-US" smtClean="0"/>
              <a:t>5/29/2023</a:t>
            </a:fld>
            <a:endParaRPr lang="en-US"/>
          </a:p>
        </p:txBody>
      </p:sp>
      <p:sp>
        <p:nvSpPr>
          <p:cNvPr id="5" name="Footer Placeholder 4">
            <a:extLst>
              <a:ext uri="{FF2B5EF4-FFF2-40B4-BE49-F238E27FC236}">
                <a16:creationId xmlns:a16="http://schemas.microsoft.com/office/drawing/2014/main" id="{E1C7F7E6-2066-5117-B982-2282FF66AD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64F5FC-C15C-87CA-A1FA-CF33FD5A4915}"/>
              </a:ext>
            </a:extLst>
          </p:cNvPr>
          <p:cNvSpPr>
            <a:spLocks noGrp="1"/>
          </p:cNvSpPr>
          <p:nvPr>
            <p:ph type="sldNum" sz="quarter" idx="12"/>
          </p:nvPr>
        </p:nvSpPr>
        <p:spPr/>
        <p:txBody>
          <a:bodyPr/>
          <a:lstStyle/>
          <a:p>
            <a:fld id="{25C8C626-86E8-40D0-BB19-E2E1D75FE3E4}" type="slidenum">
              <a:rPr lang="en-US" smtClean="0"/>
              <a:t>‹#›</a:t>
            </a:fld>
            <a:endParaRPr lang="en-US"/>
          </a:p>
        </p:txBody>
      </p:sp>
    </p:spTree>
    <p:extLst>
      <p:ext uri="{BB962C8B-B14F-4D97-AF65-F5344CB8AC3E}">
        <p14:creationId xmlns:p14="http://schemas.microsoft.com/office/powerpoint/2010/main" val="400313718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7E0FE5B-BE51-783A-E3CF-9A98BBCB708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219AFE1-60DD-2269-A1A0-1D3306AB68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3D3AF2-BD80-9871-C9FE-7284BA7D790A}"/>
              </a:ext>
            </a:extLst>
          </p:cNvPr>
          <p:cNvSpPr>
            <a:spLocks noGrp="1"/>
          </p:cNvSpPr>
          <p:nvPr>
            <p:ph type="dt" sz="half" idx="10"/>
          </p:nvPr>
        </p:nvSpPr>
        <p:spPr/>
        <p:txBody>
          <a:bodyPr/>
          <a:lstStyle/>
          <a:p>
            <a:fld id="{6C98677C-20D4-491A-9F80-97BE9007A6C1}" type="datetimeFigureOut">
              <a:rPr lang="en-US" smtClean="0"/>
              <a:t>5/29/2023</a:t>
            </a:fld>
            <a:endParaRPr lang="en-US"/>
          </a:p>
        </p:txBody>
      </p:sp>
      <p:sp>
        <p:nvSpPr>
          <p:cNvPr id="5" name="Footer Placeholder 4">
            <a:extLst>
              <a:ext uri="{FF2B5EF4-FFF2-40B4-BE49-F238E27FC236}">
                <a16:creationId xmlns:a16="http://schemas.microsoft.com/office/drawing/2014/main" id="{C370CFCD-79E8-4F08-8A82-F88F245BA5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1672EF-808D-2819-98A6-92B40A8B406D}"/>
              </a:ext>
            </a:extLst>
          </p:cNvPr>
          <p:cNvSpPr>
            <a:spLocks noGrp="1"/>
          </p:cNvSpPr>
          <p:nvPr>
            <p:ph type="sldNum" sz="quarter" idx="12"/>
          </p:nvPr>
        </p:nvSpPr>
        <p:spPr/>
        <p:txBody>
          <a:bodyPr/>
          <a:lstStyle/>
          <a:p>
            <a:fld id="{25C8C626-86E8-40D0-BB19-E2E1D75FE3E4}" type="slidenum">
              <a:rPr lang="en-US" smtClean="0"/>
              <a:t>‹#›</a:t>
            </a:fld>
            <a:endParaRPr lang="en-US"/>
          </a:p>
        </p:txBody>
      </p:sp>
    </p:spTree>
    <p:extLst>
      <p:ext uri="{BB962C8B-B14F-4D97-AF65-F5344CB8AC3E}">
        <p14:creationId xmlns:p14="http://schemas.microsoft.com/office/powerpoint/2010/main" val="385726054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30465B-1792-5397-25EA-9498B53F42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6B6BF35-D374-5FE6-B403-79A86DFDC27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77B60B-578C-4BAD-E2C9-AE906CB14BA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98677C-20D4-491A-9F80-97BE9007A6C1}" type="datetimeFigureOut">
              <a:rPr lang="en-US" smtClean="0"/>
              <a:t>5/29/2023</a:t>
            </a:fld>
            <a:endParaRPr lang="en-US"/>
          </a:p>
        </p:txBody>
      </p:sp>
      <p:sp>
        <p:nvSpPr>
          <p:cNvPr id="5" name="Footer Placeholder 4">
            <a:extLst>
              <a:ext uri="{FF2B5EF4-FFF2-40B4-BE49-F238E27FC236}">
                <a16:creationId xmlns:a16="http://schemas.microsoft.com/office/drawing/2014/main" id="{8D9E55F7-537E-C1E9-73C7-DDAC8E3C3A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D0459CB-6D5B-37E2-5D67-F7549F3A7C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C8C626-86E8-40D0-BB19-E2E1D75FE3E4}" type="slidenum">
              <a:rPr lang="en-US" smtClean="0"/>
              <a:t>‹#›</a:t>
            </a:fld>
            <a:endParaRPr lang="en-US"/>
          </a:p>
        </p:txBody>
      </p:sp>
    </p:spTree>
    <p:extLst>
      <p:ext uri="{BB962C8B-B14F-4D97-AF65-F5344CB8AC3E}">
        <p14:creationId xmlns:p14="http://schemas.microsoft.com/office/powerpoint/2010/main" val="16316157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9.jp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2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4C8F89D-7E5B-DCC4-3E6E-6D869B903C9D}"/>
              </a:ext>
            </a:extLst>
          </p:cNvPr>
          <p:cNvSpPr>
            <a:spLocks noGrp="1"/>
          </p:cNvSpPr>
          <p:nvPr>
            <p:ph type="title"/>
          </p:nvPr>
        </p:nvSpPr>
        <p:spPr>
          <a:xfrm>
            <a:off x="629587" y="903869"/>
            <a:ext cx="11272603" cy="2782011"/>
          </a:xfrm>
        </p:spPr>
        <p:txBody>
          <a:bodyPr vert="horz" lIns="91440" tIns="45720" rIns="91440" bIns="45720" rtlCol="0" anchor="ctr">
            <a:noAutofit/>
          </a:bodyPr>
          <a:lstStyle/>
          <a:p>
            <a:pPr algn="ctr"/>
            <a:r>
              <a:rPr lang="en-US" sz="2800" dirty="0">
                <a:ln w="0"/>
                <a:solidFill>
                  <a:schemeClr val="bg1"/>
                </a:solidFill>
                <a:effectLst>
                  <a:outerShdw blurRad="38100" dist="19050" dir="2700000" algn="tl" rotWithShape="0">
                    <a:schemeClr val="dk1">
                      <a:alpha val="40000"/>
                    </a:schemeClr>
                  </a:outerShdw>
                </a:effectLst>
                <a:cs typeface="Al-Kharashi 3" pitchFamily="2" charset="-78"/>
              </a:rPr>
              <a:t>Project: Enhancing sustainable fisheries management and aquaculture development in Africa: A </a:t>
            </a:r>
            <a:r>
              <a:rPr lang="en-US" sz="2800" dirty="0" err="1">
                <a:ln w="0"/>
                <a:solidFill>
                  <a:schemeClr val="bg1"/>
                </a:solidFill>
                <a:effectLst>
                  <a:outerShdw blurRad="38100" dist="19050" dir="2700000" algn="tl" rotWithShape="0">
                    <a:schemeClr val="dk1">
                      <a:alpha val="40000"/>
                    </a:schemeClr>
                  </a:outerShdw>
                </a:effectLst>
                <a:cs typeface="Al-Kharashi 3" pitchFamily="2" charset="-78"/>
              </a:rPr>
              <a:t>programme</a:t>
            </a:r>
            <a:r>
              <a:rPr lang="en-US" sz="2800" dirty="0">
                <a:ln w="0"/>
                <a:solidFill>
                  <a:schemeClr val="bg1"/>
                </a:solidFill>
                <a:effectLst>
                  <a:outerShdw blurRad="38100" dist="19050" dir="2700000" algn="tl" rotWithShape="0">
                    <a:schemeClr val="dk1">
                      <a:alpha val="40000"/>
                    </a:schemeClr>
                  </a:outerShdw>
                </a:effectLst>
                <a:cs typeface="Al-Kharashi 3" pitchFamily="2" charset="-78"/>
              </a:rPr>
              <a:t> for accelerated reform of the sector (FISHGOV2</a:t>
            </a:r>
            <a:r>
              <a:rPr lang="en-US" sz="2800" dirty="0" smtClean="0">
                <a:ln w="0"/>
                <a:solidFill>
                  <a:schemeClr val="bg1"/>
                </a:solidFill>
                <a:effectLst>
                  <a:outerShdw blurRad="38100" dist="19050" dir="2700000" algn="tl" rotWithShape="0">
                    <a:schemeClr val="dk1">
                      <a:alpha val="40000"/>
                    </a:schemeClr>
                  </a:outerShdw>
                </a:effectLst>
                <a:cs typeface="Al-Kharashi 3" pitchFamily="2" charset="-78"/>
              </a:rPr>
              <a:t>)</a:t>
            </a:r>
            <a:br>
              <a:rPr lang="en-US" sz="2800" dirty="0" smtClean="0">
                <a:ln w="0"/>
                <a:solidFill>
                  <a:schemeClr val="bg1"/>
                </a:solidFill>
                <a:effectLst>
                  <a:outerShdw blurRad="38100" dist="19050" dir="2700000" algn="tl" rotWithShape="0">
                    <a:schemeClr val="dk1">
                      <a:alpha val="40000"/>
                    </a:schemeClr>
                  </a:outerShdw>
                </a:effectLst>
                <a:cs typeface="Al-Kharashi 3" pitchFamily="2" charset="-78"/>
              </a:rPr>
            </a:br>
            <a:r>
              <a:rPr lang="en-US" sz="2800" b="1" dirty="0" smtClean="0">
                <a:solidFill>
                  <a:schemeClr val="bg1"/>
                </a:solidFill>
              </a:rPr>
              <a:t> </a:t>
            </a:r>
            <a:r>
              <a:rPr lang="en-US" sz="2800" b="1" dirty="0">
                <a:solidFill>
                  <a:schemeClr val="bg1"/>
                </a:solidFill>
              </a:rPr>
              <a:t>Consultancy to commission studies on identification of sources of fisheries, aquaculture, socioeconomics and environmental related data </a:t>
            </a:r>
            <a:r>
              <a:rPr lang="en-US" sz="2800" dirty="0">
                <a:solidFill>
                  <a:schemeClr val="bg1"/>
                </a:solidFill>
              </a:rPr>
              <a:t> </a:t>
            </a:r>
            <a:r>
              <a:rPr lang="en-US" sz="2800" b="1" dirty="0">
                <a:solidFill>
                  <a:schemeClr val="bg1"/>
                </a:solidFill>
              </a:rPr>
              <a:t>(research and statistics) in North Africa</a:t>
            </a:r>
            <a:r>
              <a:rPr lang="en-US" sz="2800" b="1" dirty="0" smtClean="0">
                <a:solidFill>
                  <a:schemeClr val="bg1"/>
                </a:solidFill>
              </a:rPr>
              <a:t>.</a:t>
            </a:r>
            <a:endParaRPr lang="en-US" sz="2800" dirty="0">
              <a:ln w="0"/>
              <a:solidFill>
                <a:schemeClr val="bg1"/>
              </a:solidFill>
              <a:effectLst>
                <a:outerShdw blurRad="38100" dist="19050" dir="2700000" algn="tl" rotWithShape="0">
                  <a:schemeClr val="dk1">
                    <a:alpha val="40000"/>
                  </a:schemeClr>
                </a:outerShdw>
              </a:effectLst>
              <a:cs typeface="Al-Kharashi 3" pitchFamily="2" charset="-78"/>
            </a:endParaRPr>
          </a:p>
        </p:txBody>
      </p:sp>
      <p:pic>
        <p:nvPicPr>
          <p:cNvPr id="3" name="Picture 2">
            <a:extLst>
              <a:ext uri="{FF2B5EF4-FFF2-40B4-BE49-F238E27FC236}">
                <a16:creationId xmlns:a16="http://schemas.microsoft.com/office/drawing/2014/main" id="{669D4E25-716D-B6F1-1F38-A41B71EE35B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509870" y="143500"/>
            <a:ext cx="1514867" cy="1015997"/>
          </a:xfrm>
          <a:prstGeom prst="ellipse">
            <a:avLst/>
          </a:prstGeom>
          <a:ln w="63500" cap="rnd">
            <a:solidFill>
              <a:srgbClr val="8CB2E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26" name="Picture 41" descr="Description: AAGRIS - AU-IBAR">
            <a:extLst>
              <a:ext uri="{FF2B5EF4-FFF2-40B4-BE49-F238E27FC236}">
                <a16:creationId xmlns:a16="http://schemas.microsoft.com/office/drawing/2014/main" id="{D33C146D-3828-3E0E-347F-57620F27FC2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8982" y="143501"/>
            <a:ext cx="2641926" cy="760368"/>
          </a:xfrm>
          <a:prstGeom prst="rect">
            <a:avLst/>
          </a:prstGeom>
          <a:ln>
            <a:noFill/>
          </a:ln>
          <a:effectLst>
            <a:outerShdw blurRad="292100" dist="139700" dir="2700000" algn="tl" rotWithShape="0">
              <a:srgbClr val="333333">
                <a:alpha val="65000"/>
              </a:srgbClr>
            </a:outerShdw>
          </a:effectLst>
          <a:extLs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867267" y="2828836"/>
            <a:ext cx="10463752" cy="2616101"/>
          </a:xfrm>
          <a:prstGeom prst="rect">
            <a:avLst/>
          </a:prstGeom>
        </p:spPr>
        <p:txBody>
          <a:bodyPr wrap="square">
            <a:spAutoFit/>
          </a:bodyPr>
          <a:lstStyle/>
          <a:p>
            <a:pPr algn="ctr"/>
            <a:endParaRPr lang="en-US" altLang="zh-CN" sz="2800" b="1" dirty="0">
              <a:solidFill>
                <a:prstClr val="black"/>
              </a:solidFill>
            </a:endParaRPr>
          </a:p>
          <a:p>
            <a:pPr algn="ctr"/>
            <a:endParaRPr lang="en-US" altLang="zh-CN" sz="2800" b="1" dirty="0" smtClean="0">
              <a:solidFill>
                <a:prstClr val="black"/>
              </a:solidFill>
            </a:endParaRPr>
          </a:p>
          <a:p>
            <a:pPr algn="ctr"/>
            <a:r>
              <a:rPr lang="en-US" altLang="zh-CN" sz="2800" b="1" dirty="0" smtClean="0">
                <a:solidFill>
                  <a:prstClr val="black"/>
                </a:solidFill>
              </a:rPr>
              <a:t>Prof</a:t>
            </a:r>
            <a:r>
              <a:rPr lang="en-US" altLang="zh-CN" sz="2800" b="1" dirty="0">
                <a:solidFill>
                  <a:prstClr val="black"/>
                </a:solidFill>
              </a:rPr>
              <a:t>. </a:t>
            </a:r>
            <a:r>
              <a:rPr lang="en-US" altLang="zh-CN" sz="2800" b="1" dirty="0" smtClean="0">
                <a:solidFill>
                  <a:prstClr val="black"/>
                </a:solidFill>
              </a:rPr>
              <a:t>Dr. </a:t>
            </a:r>
            <a:r>
              <a:rPr lang="en-US" altLang="zh-CN" sz="2800" b="1" dirty="0" err="1" smtClean="0">
                <a:solidFill>
                  <a:prstClr val="black"/>
                </a:solidFill>
              </a:rPr>
              <a:t>Refaat</a:t>
            </a:r>
            <a:r>
              <a:rPr lang="en-US" altLang="zh-CN" sz="2800" b="1" dirty="0" smtClean="0">
                <a:solidFill>
                  <a:prstClr val="black"/>
                </a:solidFill>
              </a:rPr>
              <a:t> </a:t>
            </a:r>
            <a:r>
              <a:rPr lang="en-US" altLang="zh-CN" sz="2800" b="1" dirty="0">
                <a:solidFill>
                  <a:prstClr val="black"/>
                </a:solidFill>
              </a:rPr>
              <a:t>M. A. </a:t>
            </a:r>
            <a:r>
              <a:rPr lang="en-US" altLang="zh-CN" sz="2800" b="1" dirty="0" smtClean="0">
                <a:solidFill>
                  <a:prstClr val="black"/>
                </a:solidFill>
              </a:rPr>
              <a:t>El-</a:t>
            </a:r>
            <a:r>
              <a:rPr lang="en-US" altLang="zh-CN" sz="2800" b="1" dirty="0" err="1" smtClean="0">
                <a:solidFill>
                  <a:prstClr val="black"/>
                </a:solidFill>
              </a:rPr>
              <a:t>Gamal</a:t>
            </a:r>
            <a:endParaRPr lang="en-US" altLang="zh-CN" sz="2800" b="1" dirty="0" smtClean="0">
              <a:solidFill>
                <a:prstClr val="black"/>
              </a:solidFill>
            </a:endParaRPr>
          </a:p>
          <a:p>
            <a:pPr marL="267335" marR="0" algn="ctr">
              <a:spcBef>
                <a:spcPts val="0"/>
              </a:spcBef>
              <a:spcAft>
                <a:spcPts val="0"/>
              </a:spcAft>
            </a:pPr>
            <a:r>
              <a:rPr lang="en-US" sz="2000" b="1" dirty="0">
                <a:solidFill>
                  <a:srgbClr val="164167"/>
                </a:solidFill>
                <a:latin typeface="Times New Roman"/>
                <a:ea typeface="SimSun"/>
                <a:cs typeface="Arial"/>
              </a:rPr>
              <a:t>Director, </a:t>
            </a:r>
            <a:r>
              <a:rPr lang="en-US" sz="2000" b="1" dirty="0" smtClean="0">
                <a:solidFill>
                  <a:srgbClr val="164167"/>
                </a:solidFill>
                <a:latin typeface="Times New Roman"/>
                <a:ea typeface="SimSun"/>
                <a:cs typeface="Arial"/>
              </a:rPr>
              <a:t>Aquaculture Centre </a:t>
            </a:r>
            <a:r>
              <a:rPr lang="en-US" sz="2000" b="1" dirty="0">
                <a:solidFill>
                  <a:srgbClr val="164167"/>
                </a:solidFill>
                <a:latin typeface="Times New Roman"/>
                <a:ea typeface="SimSun"/>
                <a:cs typeface="Arial"/>
              </a:rPr>
              <a:t>of excellency </a:t>
            </a:r>
            <a:r>
              <a:rPr lang="en-US" sz="2000" b="1" dirty="0" smtClean="0">
                <a:solidFill>
                  <a:srgbClr val="164167"/>
                </a:solidFill>
                <a:latin typeface="Times New Roman"/>
                <a:ea typeface="SimSun"/>
                <a:cs typeface="Arial"/>
              </a:rPr>
              <a:t>AU-IBAR </a:t>
            </a:r>
            <a:r>
              <a:rPr lang="en-US" sz="2000" b="1" dirty="0">
                <a:solidFill>
                  <a:srgbClr val="164167"/>
                </a:solidFill>
                <a:latin typeface="Times New Roman"/>
                <a:ea typeface="SimSun"/>
                <a:cs typeface="Arial"/>
              </a:rPr>
              <a:t>in Egypt</a:t>
            </a:r>
            <a:endParaRPr lang="en-US" sz="1050" dirty="0">
              <a:ea typeface="Calibri"/>
              <a:cs typeface="Arial"/>
            </a:endParaRPr>
          </a:p>
          <a:p>
            <a:pPr marL="267335" marR="0" algn="ctr">
              <a:spcBef>
                <a:spcPts val="0"/>
              </a:spcBef>
              <a:spcAft>
                <a:spcPts val="0"/>
              </a:spcAft>
            </a:pPr>
            <a:r>
              <a:rPr lang="en-US" sz="2000" b="1" dirty="0">
                <a:solidFill>
                  <a:srgbClr val="164167"/>
                </a:solidFill>
                <a:latin typeface="Times New Roman"/>
                <a:ea typeface="SimSun"/>
                <a:cs typeface="Arial"/>
              </a:rPr>
              <a:t>Director,</a:t>
            </a:r>
            <a:r>
              <a:rPr lang="en-US" sz="2000" b="1" spc="25" dirty="0">
                <a:solidFill>
                  <a:srgbClr val="164167"/>
                </a:solidFill>
                <a:latin typeface="Times New Roman"/>
                <a:ea typeface="SimSun"/>
                <a:cs typeface="Arial"/>
              </a:rPr>
              <a:t> </a:t>
            </a:r>
            <a:r>
              <a:rPr lang="en-US" sz="2000" dirty="0">
                <a:solidFill>
                  <a:srgbClr val="0F446B"/>
                </a:solidFill>
                <a:latin typeface="Times New Roman"/>
                <a:ea typeface="SimSun"/>
                <a:cs typeface="Arial"/>
              </a:rPr>
              <a:t>Central</a:t>
            </a:r>
            <a:r>
              <a:rPr lang="en-US" sz="2000" spc="10" dirty="0">
                <a:solidFill>
                  <a:srgbClr val="0F446B"/>
                </a:solidFill>
                <a:latin typeface="Times New Roman"/>
                <a:ea typeface="SimSun"/>
                <a:cs typeface="Arial"/>
              </a:rPr>
              <a:t> </a:t>
            </a:r>
            <a:r>
              <a:rPr lang="en-US" sz="2000" dirty="0">
                <a:solidFill>
                  <a:srgbClr val="084469"/>
                </a:solidFill>
                <a:latin typeface="Times New Roman"/>
                <a:ea typeface="SimSun"/>
                <a:cs typeface="Arial"/>
              </a:rPr>
              <a:t>Laboratory</a:t>
            </a:r>
            <a:r>
              <a:rPr lang="en-US" sz="2000" spc="40" dirty="0">
                <a:solidFill>
                  <a:srgbClr val="084469"/>
                </a:solidFill>
                <a:latin typeface="Times New Roman"/>
                <a:ea typeface="SimSun"/>
                <a:cs typeface="Arial"/>
              </a:rPr>
              <a:t> </a:t>
            </a:r>
            <a:r>
              <a:rPr lang="en-US" sz="2000" dirty="0">
                <a:solidFill>
                  <a:srgbClr val="183F66"/>
                </a:solidFill>
                <a:latin typeface="Times New Roman"/>
                <a:ea typeface="SimSun"/>
                <a:cs typeface="Arial"/>
              </a:rPr>
              <a:t>for</a:t>
            </a:r>
            <a:r>
              <a:rPr lang="en-US" sz="2000" spc="-30" dirty="0">
                <a:solidFill>
                  <a:srgbClr val="183F66"/>
                </a:solidFill>
                <a:latin typeface="Times New Roman"/>
                <a:ea typeface="SimSun"/>
                <a:cs typeface="Arial"/>
              </a:rPr>
              <a:t> </a:t>
            </a:r>
            <a:r>
              <a:rPr lang="en-US" sz="2000" dirty="0">
                <a:solidFill>
                  <a:srgbClr val="1C4972"/>
                </a:solidFill>
                <a:latin typeface="Times New Roman"/>
                <a:ea typeface="SimSun"/>
                <a:cs typeface="Arial"/>
              </a:rPr>
              <a:t>Aquaculture</a:t>
            </a:r>
            <a:r>
              <a:rPr lang="en-US" sz="2000" spc="115" dirty="0">
                <a:solidFill>
                  <a:srgbClr val="1C4972"/>
                </a:solidFill>
                <a:latin typeface="Times New Roman"/>
                <a:ea typeface="SimSun"/>
                <a:cs typeface="Arial"/>
              </a:rPr>
              <a:t> </a:t>
            </a:r>
            <a:r>
              <a:rPr lang="en-US" sz="2000" dirty="0">
                <a:solidFill>
                  <a:srgbClr val="0A446E"/>
                </a:solidFill>
                <a:latin typeface="Times New Roman"/>
                <a:ea typeface="SimSun"/>
                <a:cs typeface="Arial"/>
              </a:rPr>
              <a:t>Research</a:t>
            </a:r>
            <a:r>
              <a:rPr lang="en-US" sz="2000" spc="80" dirty="0">
                <a:solidFill>
                  <a:srgbClr val="0A446E"/>
                </a:solidFill>
                <a:latin typeface="Times New Roman"/>
                <a:ea typeface="SimSun"/>
                <a:cs typeface="Arial"/>
              </a:rPr>
              <a:t> </a:t>
            </a:r>
            <a:r>
              <a:rPr lang="en-US" sz="2000" b="1" dirty="0">
                <a:solidFill>
                  <a:srgbClr val="164167"/>
                </a:solidFill>
                <a:latin typeface="Times New Roman"/>
                <a:ea typeface="SimSun"/>
                <a:cs typeface="Arial"/>
              </a:rPr>
              <a:t>(CLAR) </a:t>
            </a:r>
            <a:endParaRPr lang="en-US" sz="1050" dirty="0">
              <a:ea typeface="Calibri"/>
              <a:cs typeface="Arial"/>
            </a:endParaRPr>
          </a:p>
          <a:p>
            <a:pPr algn="ctr"/>
            <a:r>
              <a:rPr lang="en-US" sz="2000" b="1" dirty="0" smtClean="0">
                <a:solidFill>
                  <a:srgbClr val="164167"/>
                </a:solidFill>
                <a:latin typeface="Times New Roman"/>
                <a:ea typeface="SimSun"/>
                <a:cs typeface="Arial"/>
              </a:rPr>
              <a:t>Board </a:t>
            </a:r>
            <a:r>
              <a:rPr lang="en-US" sz="2000" b="1" dirty="0">
                <a:solidFill>
                  <a:srgbClr val="164167"/>
                </a:solidFill>
                <a:latin typeface="Times New Roman"/>
                <a:ea typeface="SimSun"/>
                <a:cs typeface="Arial"/>
              </a:rPr>
              <a:t>Member, </a:t>
            </a:r>
            <a:r>
              <a:rPr lang="en-US" sz="2000" dirty="0">
                <a:solidFill>
                  <a:srgbClr val="164167"/>
                </a:solidFill>
                <a:latin typeface="Times New Roman"/>
                <a:ea typeface="SimSun"/>
                <a:cs typeface="Arial"/>
              </a:rPr>
              <a:t>lakes &amp; Fish Resources production &amp;Development Agency Egypt</a:t>
            </a:r>
            <a:endParaRPr lang="en-US" sz="1050" dirty="0">
              <a:ea typeface="Calibri"/>
              <a:cs typeface="Arial"/>
            </a:endParaRPr>
          </a:p>
          <a:p>
            <a:pPr algn="ctr"/>
            <a:r>
              <a:rPr lang="en-US" sz="2000" b="1" dirty="0">
                <a:solidFill>
                  <a:srgbClr val="164167"/>
                </a:solidFill>
                <a:latin typeface="Times New Roman"/>
                <a:ea typeface="SimSun"/>
                <a:cs typeface="Arial"/>
              </a:rPr>
              <a:t>Member, </a:t>
            </a:r>
            <a:r>
              <a:rPr lang="en-US" sz="2000" dirty="0">
                <a:solidFill>
                  <a:srgbClr val="164167"/>
                </a:solidFill>
                <a:latin typeface="Times New Roman"/>
                <a:ea typeface="SimSun"/>
                <a:cs typeface="Arial"/>
              </a:rPr>
              <a:t>Working Group of The African Fisheries Reform Mechanism (AFRM</a:t>
            </a:r>
            <a:r>
              <a:rPr lang="en-US" sz="2000" dirty="0" smtClean="0">
                <a:solidFill>
                  <a:srgbClr val="164167"/>
                </a:solidFill>
                <a:latin typeface="Times New Roman"/>
                <a:ea typeface="SimSun"/>
                <a:cs typeface="Arial"/>
              </a:rPr>
              <a:t>)</a:t>
            </a:r>
            <a:endParaRPr lang="en-US" sz="1050" dirty="0">
              <a:ea typeface="Calibri"/>
              <a:cs typeface="Arial"/>
            </a:endParaRPr>
          </a:p>
        </p:txBody>
      </p:sp>
    </p:spTree>
    <p:extLst>
      <p:ext uri="{BB962C8B-B14F-4D97-AF65-F5344CB8AC3E}">
        <p14:creationId xmlns:p14="http://schemas.microsoft.com/office/powerpoint/2010/main" val="160415117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A8E30BAE-0E1A-EB35-22E4-E85822179954}"/>
              </a:ext>
            </a:extLst>
          </p:cNvPr>
          <p:cNvGraphicFramePr>
            <a:graphicFrameLocks noGrp="1"/>
          </p:cNvGraphicFramePr>
          <p:nvPr>
            <p:ph idx="1"/>
            <p:extLst>
              <p:ext uri="{D42A27DB-BD31-4B8C-83A1-F6EECF244321}">
                <p14:modId xmlns:p14="http://schemas.microsoft.com/office/powerpoint/2010/main" val="1043814582"/>
              </p:ext>
            </p:extLst>
          </p:nvPr>
        </p:nvGraphicFramePr>
        <p:xfrm>
          <a:off x="838200" y="411480"/>
          <a:ext cx="10515600" cy="62179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5223924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A8E30BAE-0E1A-EB35-22E4-E85822179954}"/>
              </a:ext>
            </a:extLst>
          </p:cNvPr>
          <p:cNvGraphicFramePr>
            <a:graphicFrameLocks noGrp="1"/>
          </p:cNvGraphicFramePr>
          <p:nvPr>
            <p:ph idx="1"/>
            <p:extLst>
              <p:ext uri="{D42A27DB-BD31-4B8C-83A1-F6EECF244321}">
                <p14:modId xmlns:p14="http://schemas.microsoft.com/office/powerpoint/2010/main" val="2603326820"/>
              </p:ext>
            </p:extLst>
          </p:nvPr>
        </p:nvGraphicFramePr>
        <p:xfrm>
          <a:off x="838200" y="411480"/>
          <a:ext cx="10515600" cy="62179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1414091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2">
            <a:extLst>
              <a:ext uri="{FF2B5EF4-FFF2-40B4-BE49-F238E27FC236}">
                <a16:creationId xmlns:a16="http://schemas.microsoft.com/office/drawing/2014/main" id="{85F55C16-BC21-49EF-A4FF-C3155BB93BD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4">
            <a:extLst>
              <a:ext uri="{FF2B5EF4-FFF2-40B4-BE49-F238E27FC236}">
                <a16:creationId xmlns:a16="http://schemas.microsoft.com/office/drawing/2014/main" id="{0C5F069E-AFE6-4825-8945-46F2918A501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6116569" cy="6858000"/>
          </a:xfrm>
          <a:custGeom>
            <a:avLst/>
            <a:gdLst>
              <a:gd name="connsiteX0" fmla="*/ 0 w 6116569"/>
              <a:gd name="connsiteY0" fmla="*/ 0 h 6879321"/>
              <a:gd name="connsiteX1" fmla="*/ 2935851 w 6116569"/>
              <a:gd name="connsiteY1" fmla="*/ 0 h 6879321"/>
              <a:gd name="connsiteX2" fmla="*/ 3238280 w 6116569"/>
              <a:gd name="connsiteY2" fmla="*/ 31980 h 6879321"/>
              <a:gd name="connsiteX3" fmla="*/ 3660541 w 6116569"/>
              <a:gd name="connsiteY3" fmla="*/ 550772 h 6879321"/>
              <a:gd name="connsiteX4" fmla="*/ 3808902 w 6116569"/>
              <a:gd name="connsiteY4" fmla="*/ 589860 h 6879321"/>
              <a:gd name="connsiteX5" fmla="*/ 4413762 w 6116569"/>
              <a:gd name="connsiteY5" fmla="*/ 625393 h 6879321"/>
              <a:gd name="connsiteX6" fmla="*/ 4567830 w 6116569"/>
              <a:gd name="connsiteY6" fmla="*/ 721333 h 6879321"/>
              <a:gd name="connsiteX7" fmla="*/ 4171247 w 6116569"/>
              <a:gd name="connsiteY7" fmla="*/ 792401 h 6879321"/>
              <a:gd name="connsiteX8" fmla="*/ 4376671 w 6116569"/>
              <a:gd name="connsiteY8" fmla="*/ 842148 h 6879321"/>
              <a:gd name="connsiteX9" fmla="*/ 4527887 w 6116569"/>
              <a:gd name="connsiteY9" fmla="*/ 813722 h 6879321"/>
              <a:gd name="connsiteX10" fmla="*/ 4633452 w 6116569"/>
              <a:gd name="connsiteY10" fmla="*/ 799508 h 6879321"/>
              <a:gd name="connsiteX11" fmla="*/ 4947293 w 6116569"/>
              <a:gd name="connsiteY11" fmla="*/ 870576 h 6879321"/>
              <a:gd name="connsiteX12" fmla="*/ 5263988 w 6116569"/>
              <a:gd name="connsiteY12" fmla="*/ 820828 h 6879321"/>
              <a:gd name="connsiteX13" fmla="*/ 5249723 w 6116569"/>
              <a:gd name="connsiteY13" fmla="*/ 895449 h 6879321"/>
              <a:gd name="connsiteX14" fmla="*/ 4744723 w 6116569"/>
              <a:gd name="connsiteY14" fmla="*/ 1197485 h 6879321"/>
              <a:gd name="connsiteX15" fmla="*/ 4767548 w 6116569"/>
              <a:gd name="connsiteY15" fmla="*/ 1346727 h 6879321"/>
              <a:gd name="connsiteX16" fmla="*/ 4539299 w 6116569"/>
              <a:gd name="connsiteY16" fmla="*/ 1421348 h 6879321"/>
              <a:gd name="connsiteX17" fmla="*/ 4607773 w 6116569"/>
              <a:gd name="connsiteY17" fmla="*/ 1485309 h 6879321"/>
              <a:gd name="connsiteX18" fmla="*/ 4579242 w 6116569"/>
              <a:gd name="connsiteY18" fmla="*/ 1535055 h 6879321"/>
              <a:gd name="connsiteX19" fmla="*/ 5278255 w 6116569"/>
              <a:gd name="connsiteY19" fmla="*/ 1609676 h 6879321"/>
              <a:gd name="connsiteX20" fmla="*/ 5771843 w 6116569"/>
              <a:gd name="connsiteY20" fmla="*/ 1630997 h 6879321"/>
              <a:gd name="connsiteX21" fmla="*/ 6105656 w 6116569"/>
              <a:gd name="connsiteY21" fmla="*/ 1748257 h 6879321"/>
              <a:gd name="connsiteX22" fmla="*/ 5691955 w 6116569"/>
              <a:gd name="connsiteY22" fmla="*/ 2167555 h 6879321"/>
              <a:gd name="connsiteX23" fmla="*/ 5475118 w 6116569"/>
              <a:gd name="connsiteY23" fmla="*/ 2348776 h 6879321"/>
              <a:gd name="connsiteX24" fmla="*/ 5826051 w 6116569"/>
              <a:gd name="connsiteY24" fmla="*/ 2291922 h 6879321"/>
              <a:gd name="connsiteX25" fmla="*/ 5552153 w 6116569"/>
              <a:gd name="connsiteY25" fmla="*/ 2597513 h 6879321"/>
              <a:gd name="connsiteX26" fmla="*/ 5603508 w 6116569"/>
              <a:gd name="connsiteY26" fmla="*/ 2647260 h 6879321"/>
              <a:gd name="connsiteX27" fmla="*/ 5700515 w 6116569"/>
              <a:gd name="connsiteY27" fmla="*/ 2679240 h 6879321"/>
              <a:gd name="connsiteX28" fmla="*/ 5246870 w 6116569"/>
              <a:gd name="connsiteY28" fmla="*/ 2888889 h 6879321"/>
              <a:gd name="connsiteX29" fmla="*/ 4836022 w 6116569"/>
              <a:gd name="connsiteY29" fmla="*/ 3169605 h 6879321"/>
              <a:gd name="connsiteX30" fmla="*/ 4736163 w 6116569"/>
              <a:gd name="connsiteY30" fmla="*/ 3233565 h 6879321"/>
              <a:gd name="connsiteX31" fmla="*/ 4853141 w 6116569"/>
              <a:gd name="connsiteY31" fmla="*/ 3233565 h 6879321"/>
              <a:gd name="connsiteX32" fmla="*/ 4944440 w 6116569"/>
              <a:gd name="connsiteY32" fmla="*/ 3226459 h 6879321"/>
              <a:gd name="connsiteX33" fmla="*/ 5109921 w 6116569"/>
              <a:gd name="connsiteY33" fmla="*/ 3283313 h 6879321"/>
              <a:gd name="connsiteX34" fmla="*/ 5694809 w 6116569"/>
              <a:gd name="connsiteY34" fmla="*/ 3141178 h 6879321"/>
              <a:gd name="connsiteX35" fmla="*/ 5566419 w 6116569"/>
              <a:gd name="connsiteY35" fmla="*/ 3301079 h 6879321"/>
              <a:gd name="connsiteX36" fmla="*/ 5415203 w 6116569"/>
              <a:gd name="connsiteY36" fmla="*/ 3397020 h 6879321"/>
              <a:gd name="connsiteX37" fmla="*/ 5612068 w 6116569"/>
              <a:gd name="connsiteY37" fmla="*/ 3432554 h 6879321"/>
              <a:gd name="connsiteX38" fmla="*/ 5206927 w 6116569"/>
              <a:gd name="connsiteY38" fmla="*/ 3599562 h 6879321"/>
              <a:gd name="connsiteX39" fmla="*/ 5301079 w 6116569"/>
              <a:gd name="connsiteY39" fmla="*/ 3723930 h 6879321"/>
              <a:gd name="connsiteX40" fmla="*/ 4507915 w 6116569"/>
              <a:gd name="connsiteY40" fmla="*/ 4306683 h 6879321"/>
              <a:gd name="connsiteX41" fmla="*/ 3982942 w 6116569"/>
              <a:gd name="connsiteY41" fmla="*/ 4587399 h 6879321"/>
              <a:gd name="connsiteX42" fmla="*/ 4185513 w 6116569"/>
              <a:gd name="connsiteY42" fmla="*/ 4541205 h 6879321"/>
              <a:gd name="connsiteX43" fmla="*/ 5212633 w 6116569"/>
              <a:gd name="connsiteY43" fmla="*/ 4455924 h 6879321"/>
              <a:gd name="connsiteX44" fmla="*/ 5312492 w 6116569"/>
              <a:gd name="connsiteY44" fmla="*/ 4473691 h 6879321"/>
              <a:gd name="connsiteX45" fmla="*/ 4596361 w 6116569"/>
              <a:gd name="connsiteY45" fmla="*/ 4818368 h 6879321"/>
              <a:gd name="connsiteX46" fmla="*/ 4873113 w 6116569"/>
              <a:gd name="connsiteY46" fmla="*/ 4885882 h 6879321"/>
              <a:gd name="connsiteX47" fmla="*/ 4935881 w 6116569"/>
              <a:gd name="connsiteY47" fmla="*/ 4914309 h 6879321"/>
              <a:gd name="connsiteX48" fmla="*/ 4873113 w 6116569"/>
              <a:gd name="connsiteY48" fmla="*/ 5003143 h 6879321"/>
              <a:gd name="connsiteX49" fmla="*/ 4721898 w 6116569"/>
              <a:gd name="connsiteY49" fmla="*/ 5095530 h 6879321"/>
              <a:gd name="connsiteX50" fmla="*/ 5132745 w 6116569"/>
              <a:gd name="connsiteY50" fmla="*/ 4949842 h 6879321"/>
              <a:gd name="connsiteX51" fmla="*/ 5101362 w 6116569"/>
              <a:gd name="connsiteY51" fmla="*/ 5081317 h 6879321"/>
              <a:gd name="connsiteX52" fmla="*/ 5138452 w 6116569"/>
              <a:gd name="connsiteY52" fmla="*/ 5198578 h 6879321"/>
              <a:gd name="connsiteX53" fmla="*/ 4904497 w 6116569"/>
              <a:gd name="connsiteY53" fmla="*/ 5362033 h 6879321"/>
              <a:gd name="connsiteX54" fmla="*/ 4579242 w 6116569"/>
              <a:gd name="connsiteY54" fmla="*/ 5674729 h 6879321"/>
              <a:gd name="connsiteX55" fmla="*/ 4253988 w 6116569"/>
              <a:gd name="connsiteY55" fmla="*/ 5884379 h 6879321"/>
              <a:gd name="connsiteX56" fmla="*/ 3985795 w 6116569"/>
              <a:gd name="connsiteY56" fmla="*/ 6069153 h 6879321"/>
              <a:gd name="connsiteX57" fmla="*/ 4231163 w 6116569"/>
              <a:gd name="connsiteY57" fmla="*/ 6030066 h 6879321"/>
              <a:gd name="connsiteX58" fmla="*/ 3814609 w 6116569"/>
              <a:gd name="connsiteY58" fmla="*/ 6317889 h 6879321"/>
              <a:gd name="connsiteX59" fmla="*/ 3751840 w 6116569"/>
              <a:gd name="connsiteY59" fmla="*/ 6339209 h 6879321"/>
              <a:gd name="connsiteX60" fmla="*/ 3089919 w 6116569"/>
              <a:gd name="connsiteY60" fmla="*/ 6563071 h 6879321"/>
              <a:gd name="connsiteX61" fmla="*/ 2961529 w 6116569"/>
              <a:gd name="connsiteY61" fmla="*/ 6662566 h 6879321"/>
              <a:gd name="connsiteX62" fmla="*/ 3107038 w 6116569"/>
              <a:gd name="connsiteY62" fmla="*/ 6673226 h 6879321"/>
              <a:gd name="connsiteX63" fmla="*/ 3594919 w 6116569"/>
              <a:gd name="connsiteY63" fmla="*/ 6591499 h 6879321"/>
              <a:gd name="connsiteX64" fmla="*/ 3261106 w 6116569"/>
              <a:gd name="connsiteY64" fmla="*/ 6726527 h 6879321"/>
              <a:gd name="connsiteX65" fmla="*/ 3620597 w 6116569"/>
              <a:gd name="connsiteY65" fmla="*/ 6740740 h 6879321"/>
              <a:gd name="connsiteX66" fmla="*/ 3703337 w 6116569"/>
              <a:gd name="connsiteY66" fmla="*/ 6826020 h 6879321"/>
              <a:gd name="connsiteX67" fmla="*/ 3689072 w 6116569"/>
              <a:gd name="connsiteY67" fmla="*/ 6879321 h 6879321"/>
              <a:gd name="connsiteX68" fmla="*/ 0 w 6116569"/>
              <a:gd name="connsiteY68" fmla="*/ 6879321 h 6879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8" name="Picture 7" descr="A person pushing a red ball with the word purpose&#10;&#10;Description automatically generated with medium confidence">
            <a:extLst>
              <a:ext uri="{FF2B5EF4-FFF2-40B4-BE49-F238E27FC236}">
                <a16:creationId xmlns:a16="http://schemas.microsoft.com/office/drawing/2014/main" id="{2AD0B7AF-0C3E-B8A2-5AD5-A3938044965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 b="9324"/>
          <a:stretch/>
        </p:blipFill>
        <p:spPr>
          <a:xfrm>
            <a:off x="601134" y="2041281"/>
            <a:ext cx="3195204" cy="2948856"/>
          </a:xfrm>
          <a:prstGeom prst="rect">
            <a:avLst/>
          </a:prstGeom>
          <a:ln>
            <a:noFill/>
          </a:ln>
          <a:effectLst>
            <a:softEdge rad="112500"/>
          </a:effectLst>
        </p:spPr>
      </p:pic>
      <p:sp>
        <p:nvSpPr>
          <p:cNvPr id="39" name="Content Placeholder 2">
            <a:extLst>
              <a:ext uri="{FF2B5EF4-FFF2-40B4-BE49-F238E27FC236}">
                <a16:creationId xmlns:a16="http://schemas.microsoft.com/office/drawing/2014/main" id="{6A02F134-46CC-1DEE-14D1-67F20F316D89}"/>
              </a:ext>
            </a:extLst>
          </p:cNvPr>
          <p:cNvSpPr>
            <a:spLocks noGrp="1"/>
          </p:cNvSpPr>
          <p:nvPr>
            <p:ph idx="1"/>
          </p:nvPr>
        </p:nvSpPr>
        <p:spPr>
          <a:xfrm>
            <a:off x="6116572" y="411480"/>
            <a:ext cx="5816348" cy="6172199"/>
          </a:xfrm>
        </p:spPr>
        <p:txBody>
          <a:bodyPr>
            <a:normAutofit lnSpcReduction="10000"/>
          </a:bodyPr>
          <a:lstStyle/>
          <a:p>
            <a:pPr marL="0" indent="0" algn="just">
              <a:buNone/>
            </a:pPr>
            <a:r>
              <a:rPr lang="en-US" sz="3200" b="1" dirty="0">
                <a:effectLst/>
                <a:latin typeface="Times New Roman" panose="02020603050405020304" pitchFamily="18" charset="0"/>
                <a:ea typeface="SimSun" panose="02010600030101010101" pitchFamily="2" charset="-122"/>
                <a:cs typeface="Arial" panose="020B0604020202020204" pitchFamily="34" charset="0"/>
              </a:rPr>
              <a:t>The purposes of this is to review </a:t>
            </a:r>
          </a:p>
          <a:p>
            <a:pPr marL="857250" indent="-857250" algn="just">
              <a:buAutoNum type="romanLcParenBoth"/>
            </a:pPr>
            <a:r>
              <a:rPr lang="en-US" sz="3200" dirty="0">
                <a:effectLst/>
                <a:latin typeface="Times New Roman" panose="02020603050405020304" pitchFamily="18" charset="0"/>
                <a:ea typeface="SimSun" panose="02010600030101010101" pitchFamily="2" charset="-122"/>
                <a:cs typeface="Arial" panose="020B0604020202020204" pitchFamily="34" charset="0"/>
              </a:rPr>
              <a:t>Identification of sources of fisheries, aquaculture, socio-economics and environmental related data in North Africa  </a:t>
            </a:r>
          </a:p>
          <a:p>
            <a:pPr marL="857250" indent="-857250" algn="just">
              <a:buAutoNum type="romanLcParenBoth"/>
            </a:pPr>
            <a:r>
              <a:rPr lang="en-US" sz="3200" dirty="0">
                <a:latin typeface="Times New Roman" panose="02020603050405020304" pitchFamily="18" charset="0"/>
                <a:ea typeface="SimSun" panose="02010600030101010101" pitchFamily="2" charset="-122"/>
                <a:cs typeface="Arial" panose="020B0604020202020204" pitchFamily="34" charset="0"/>
              </a:rPr>
              <a:t>B</a:t>
            </a:r>
            <a:r>
              <a:rPr lang="en-US" sz="3200" dirty="0">
                <a:effectLst/>
                <a:latin typeface="Times New Roman" panose="02020603050405020304" pitchFamily="18" charset="0"/>
                <a:ea typeface="SimSun" panose="02010600030101010101" pitchFamily="2" charset="-122"/>
                <a:cs typeface="Arial" panose="020B0604020202020204" pitchFamily="34" charset="0"/>
              </a:rPr>
              <a:t>est practices for promoting and implementing fisheries and aquaculture technology </a:t>
            </a:r>
            <a:r>
              <a:rPr lang="en-US" sz="3200" dirty="0">
                <a:effectLst/>
                <a:latin typeface="Times New Roman" panose="02020603050405020304" pitchFamily="18" charset="0"/>
                <a:ea typeface="Times New Roman" panose="02020603050405020304" pitchFamily="18" charset="0"/>
                <a:cs typeface="Arial" panose="020B0604020202020204" pitchFamily="34" charset="0"/>
              </a:rPr>
              <a:t>in</a:t>
            </a:r>
            <a:r>
              <a:rPr lang="en-US" sz="3200" spc="-10" dirty="0">
                <a:effectLst/>
                <a:latin typeface="Times New Roman" panose="02020603050405020304" pitchFamily="18" charset="0"/>
                <a:ea typeface="Times New Roman" panose="02020603050405020304" pitchFamily="18" charset="0"/>
                <a:cs typeface="Arial" panose="020B0604020202020204" pitchFamily="34" charset="0"/>
              </a:rPr>
              <a:t> </a:t>
            </a:r>
            <a:r>
              <a:rPr lang="en-US" sz="3200" dirty="0">
                <a:effectLst/>
                <a:latin typeface="Times New Roman" panose="02020603050405020304" pitchFamily="18" charset="0"/>
                <a:ea typeface="Times New Roman" panose="02020603050405020304" pitchFamily="18" charset="0"/>
                <a:cs typeface="Arial" panose="020B0604020202020204" pitchFamily="34" charset="0"/>
              </a:rPr>
              <a:t>the</a:t>
            </a:r>
            <a:r>
              <a:rPr lang="en-US" sz="3200" spc="-10" dirty="0">
                <a:effectLst/>
                <a:latin typeface="Times New Roman" panose="02020603050405020304" pitchFamily="18" charset="0"/>
                <a:ea typeface="Times New Roman" panose="02020603050405020304" pitchFamily="18" charset="0"/>
                <a:cs typeface="Arial" panose="020B0604020202020204" pitchFamily="34" charset="0"/>
              </a:rPr>
              <a:t> </a:t>
            </a:r>
            <a:r>
              <a:rPr lang="en-US" sz="3200" dirty="0">
                <a:effectLst/>
                <a:latin typeface="Times New Roman" panose="02020603050405020304" pitchFamily="18" charset="0"/>
                <a:ea typeface="Times New Roman" panose="02020603050405020304" pitchFamily="18" charset="0"/>
                <a:cs typeface="Arial" panose="020B0604020202020204" pitchFamily="34" charset="0"/>
              </a:rPr>
              <a:t>No</a:t>
            </a:r>
            <a:r>
              <a:rPr lang="en-US" sz="3200" spc="-5" dirty="0">
                <a:effectLst/>
                <a:latin typeface="Times New Roman" panose="02020603050405020304" pitchFamily="18" charset="0"/>
                <a:ea typeface="Times New Roman" panose="02020603050405020304" pitchFamily="18" charset="0"/>
                <a:cs typeface="Arial" panose="020B0604020202020204" pitchFamily="34" charset="0"/>
              </a:rPr>
              <a:t>r</a:t>
            </a:r>
            <a:r>
              <a:rPr lang="en-US" sz="3200" dirty="0">
                <a:effectLst/>
                <a:latin typeface="Times New Roman" panose="02020603050405020304" pitchFamily="18" charset="0"/>
                <a:ea typeface="Times New Roman" panose="02020603050405020304" pitchFamily="18" charset="0"/>
                <a:cs typeface="Arial" panose="020B0604020202020204" pitchFamily="34" charset="0"/>
              </a:rPr>
              <a:t>the</a:t>
            </a:r>
            <a:r>
              <a:rPr lang="en-US" sz="3200" spc="-5" dirty="0">
                <a:effectLst/>
                <a:latin typeface="Times New Roman" panose="02020603050405020304" pitchFamily="18" charset="0"/>
                <a:ea typeface="Times New Roman" panose="02020603050405020304" pitchFamily="18" charset="0"/>
                <a:cs typeface="Arial" panose="020B0604020202020204" pitchFamily="34" charset="0"/>
              </a:rPr>
              <a:t>r</a:t>
            </a:r>
            <a:r>
              <a:rPr lang="en-US" sz="3200" dirty="0">
                <a:effectLst/>
                <a:latin typeface="Times New Roman" panose="02020603050405020304" pitchFamily="18" charset="0"/>
                <a:ea typeface="Times New Roman" panose="02020603050405020304" pitchFamily="18" charset="0"/>
                <a:cs typeface="Arial" panose="020B0604020202020204" pitchFamily="34" charset="0"/>
              </a:rPr>
              <a:t>n</a:t>
            </a:r>
            <a:r>
              <a:rPr lang="en-US" sz="3200" spc="-10" dirty="0">
                <a:effectLst/>
                <a:latin typeface="Times New Roman" panose="02020603050405020304" pitchFamily="18" charset="0"/>
                <a:ea typeface="Times New Roman" panose="02020603050405020304" pitchFamily="18" charset="0"/>
                <a:cs typeface="Arial" panose="020B0604020202020204" pitchFamily="34" charset="0"/>
              </a:rPr>
              <a:t> </a:t>
            </a:r>
            <a:r>
              <a:rPr lang="en-US" sz="3200" dirty="0">
                <a:effectLst/>
                <a:latin typeface="Times New Roman" panose="02020603050405020304" pitchFamily="18" charset="0"/>
                <a:ea typeface="Times New Roman" panose="02020603050405020304" pitchFamily="18" charset="0"/>
                <a:cs typeface="Arial" panose="020B0604020202020204" pitchFamily="34" charset="0"/>
              </a:rPr>
              <a:t>R</a:t>
            </a:r>
            <a:r>
              <a:rPr lang="en-US" sz="3200" spc="5" dirty="0">
                <a:effectLst/>
                <a:latin typeface="Times New Roman" panose="02020603050405020304" pitchFamily="18" charset="0"/>
                <a:ea typeface="Times New Roman" panose="02020603050405020304" pitchFamily="18" charset="0"/>
                <a:cs typeface="Arial" panose="020B0604020202020204" pitchFamily="34" charset="0"/>
              </a:rPr>
              <a:t>e</a:t>
            </a:r>
            <a:r>
              <a:rPr lang="en-US" sz="3200" spc="-10" dirty="0">
                <a:effectLst/>
                <a:latin typeface="Times New Roman" panose="02020603050405020304" pitchFamily="18" charset="0"/>
                <a:ea typeface="Times New Roman" panose="02020603050405020304" pitchFamily="18" charset="0"/>
                <a:cs typeface="Arial" panose="020B0604020202020204" pitchFamily="34" charset="0"/>
              </a:rPr>
              <a:t>g</a:t>
            </a:r>
            <a:r>
              <a:rPr lang="en-US" sz="3200" dirty="0">
                <a:effectLst/>
                <a:latin typeface="Times New Roman" panose="02020603050405020304" pitchFamily="18" charset="0"/>
                <a:ea typeface="Times New Roman" panose="02020603050405020304" pitchFamily="18" charset="0"/>
                <a:cs typeface="Arial" panose="020B0604020202020204" pitchFamily="34" charset="0"/>
              </a:rPr>
              <a:t>ion</a:t>
            </a:r>
            <a:r>
              <a:rPr lang="en-US" sz="3200" spc="-5" dirty="0">
                <a:effectLst/>
                <a:latin typeface="Times New Roman" panose="02020603050405020304" pitchFamily="18" charset="0"/>
                <a:ea typeface="Times New Roman" panose="02020603050405020304" pitchFamily="18" charset="0"/>
                <a:cs typeface="Arial" panose="020B0604020202020204" pitchFamily="34" charset="0"/>
              </a:rPr>
              <a:t> </a:t>
            </a:r>
            <a:r>
              <a:rPr lang="en-US" sz="3200" dirty="0">
                <a:effectLst/>
                <a:latin typeface="Times New Roman" panose="02020603050405020304" pitchFamily="18" charset="0"/>
                <a:ea typeface="Times New Roman" panose="02020603050405020304" pitchFamily="18" charset="0"/>
                <a:cs typeface="Arial" panose="020B0604020202020204" pitchFamily="34" charset="0"/>
              </a:rPr>
              <a:t>of</a:t>
            </a:r>
            <a:r>
              <a:rPr lang="en-US" sz="3200" spc="-15" dirty="0">
                <a:effectLst/>
                <a:latin typeface="Times New Roman" panose="02020603050405020304" pitchFamily="18" charset="0"/>
                <a:ea typeface="Times New Roman" panose="02020603050405020304" pitchFamily="18" charset="0"/>
                <a:cs typeface="Arial" panose="020B0604020202020204" pitchFamily="34" charset="0"/>
              </a:rPr>
              <a:t> </a:t>
            </a:r>
            <a:r>
              <a:rPr lang="en-US" sz="3200" dirty="0">
                <a:effectLst/>
                <a:latin typeface="Times New Roman" panose="02020603050405020304" pitchFamily="18" charset="0"/>
                <a:ea typeface="Times New Roman" panose="02020603050405020304" pitchFamily="18" charset="0"/>
                <a:cs typeface="Arial" panose="020B0604020202020204" pitchFamily="34" charset="0"/>
              </a:rPr>
              <a:t>A</a:t>
            </a:r>
            <a:r>
              <a:rPr lang="en-US" sz="3200" spc="-10" dirty="0">
                <a:effectLst/>
                <a:latin typeface="Times New Roman" panose="02020603050405020304" pitchFamily="18" charset="0"/>
                <a:ea typeface="Times New Roman" panose="02020603050405020304" pitchFamily="18" charset="0"/>
                <a:cs typeface="Arial" panose="020B0604020202020204" pitchFamily="34" charset="0"/>
              </a:rPr>
              <a:t>f</a:t>
            </a:r>
            <a:r>
              <a:rPr lang="en-US" sz="3200" dirty="0">
                <a:effectLst/>
                <a:latin typeface="Times New Roman" panose="02020603050405020304" pitchFamily="18" charset="0"/>
                <a:ea typeface="Times New Roman" panose="02020603050405020304" pitchFamily="18" charset="0"/>
                <a:cs typeface="Arial" panose="020B0604020202020204" pitchFamily="34" charset="0"/>
              </a:rPr>
              <a:t>rica</a:t>
            </a:r>
            <a:r>
              <a:rPr lang="en-US" sz="3200" dirty="0">
                <a:effectLst/>
                <a:latin typeface="Times New Roman" panose="02020603050405020304" pitchFamily="18" charset="0"/>
                <a:ea typeface="SimSun" panose="02010600030101010101" pitchFamily="2" charset="-122"/>
                <a:cs typeface="Arial" panose="020B0604020202020204" pitchFamily="34" charset="0"/>
              </a:rPr>
              <a:t> </a:t>
            </a:r>
          </a:p>
          <a:p>
            <a:pPr marL="857250" indent="-857250" algn="just">
              <a:buAutoNum type="romanLcParenBoth"/>
            </a:pPr>
            <a:r>
              <a:rPr lang="en-US" sz="3200" dirty="0">
                <a:effectLst/>
                <a:latin typeface="Times New Roman" panose="02020603050405020304" pitchFamily="18" charset="0"/>
                <a:ea typeface="SimSun" panose="02010600030101010101" pitchFamily="2" charset="-122"/>
                <a:cs typeface="Arial" panose="020B0604020202020204" pitchFamily="34" charset="0"/>
              </a:rPr>
              <a:t>National and regional fisheries and aquaculture sectoral plans</a:t>
            </a:r>
            <a:endParaRPr lang="en-US" sz="3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466164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2">
            <a:extLst>
              <a:ext uri="{FF2B5EF4-FFF2-40B4-BE49-F238E27FC236}">
                <a16:creationId xmlns:a16="http://schemas.microsoft.com/office/drawing/2014/main" id="{85F55C16-BC21-49EF-A4FF-C3155BB93BD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4">
            <a:extLst>
              <a:ext uri="{FF2B5EF4-FFF2-40B4-BE49-F238E27FC236}">
                <a16:creationId xmlns:a16="http://schemas.microsoft.com/office/drawing/2014/main" id="{0C5F069E-AFE6-4825-8945-46F2918A501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6116569" cy="6858000"/>
          </a:xfrm>
          <a:custGeom>
            <a:avLst/>
            <a:gdLst>
              <a:gd name="connsiteX0" fmla="*/ 0 w 6116569"/>
              <a:gd name="connsiteY0" fmla="*/ 0 h 6879321"/>
              <a:gd name="connsiteX1" fmla="*/ 2935851 w 6116569"/>
              <a:gd name="connsiteY1" fmla="*/ 0 h 6879321"/>
              <a:gd name="connsiteX2" fmla="*/ 3238280 w 6116569"/>
              <a:gd name="connsiteY2" fmla="*/ 31980 h 6879321"/>
              <a:gd name="connsiteX3" fmla="*/ 3660541 w 6116569"/>
              <a:gd name="connsiteY3" fmla="*/ 550772 h 6879321"/>
              <a:gd name="connsiteX4" fmla="*/ 3808902 w 6116569"/>
              <a:gd name="connsiteY4" fmla="*/ 589860 h 6879321"/>
              <a:gd name="connsiteX5" fmla="*/ 4413762 w 6116569"/>
              <a:gd name="connsiteY5" fmla="*/ 625393 h 6879321"/>
              <a:gd name="connsiteX6" fmla="*/ 4567830 w 6116569"/>
              <a:gd name="connsiteY6" fmla="*/ 721333 h 6879321"/>
              <a:gd name="connsiteX7" fmla="*/ 4171247 w 6116569"/>
              <a:gd name="connsiteY7" fmla="*/ 792401 h 6879321"/>
              <a:gd name="connsiteX8" fmla="*/ 4376671 w 6116569"/>
              <a:gd name="connsiteY8" fmla="*/ 842148 h 6879321"/>
              <a:gd name="connsiteX9" fmla="*/ 4527887 w 6116569"/>
              <a:gd name="connsiteY9" fmla="*/ 813722 h 6879321"/>
              <a:gd name="connsiteX10" fmla="*/ 4633452 w 6116569"/>
              <a:gd name="connsiteY10" fmla="*/ 799508 h 6879321"/>
              <a:gd name="connsiteX11" fmla="*/ 4947293 w 6116569"/>
              <a:gd name="connsiteY11" fmla="*/ 870576 h 6879321"/>
              <a:gd name="connsiteX12" fmla="*/ 5263988 w 6116569"/>
              <a:gd name="connsiteY12" fmla="*/ 820828 h 6879321"/>
              <a:gd name="connsiteX13" fmla="*/ 5249723 w 6116569"/>
              <a:gd name="connsiteY13" fmla="*/ 895449 h 6879321"/>
              <a:gd name="connsiteX14" fmla="*/ 4744723 w 6116569"/>
              <a:gd name="connsiteY14" fmla="*/ 1197485 h 6879321"/>
              <a:gd name="connsiteX15" fmla="*/ 4767548 w 6116569"/>
              <a:gd name="connsiteY15" fmla="*/ 1346727 h 6879321"/>
              <a:gd name="connsiteX16" fmla="*/ 4539299 w 6116569"/>
              <a:gd name="connsiteY16" fmla="*/ 1421348 h 6879321"/>
              <a:gd name="connsiteX17" fmla="*/ 4607773 w 6116569"/>
              <a:gd name="connsiteY17" fmla="*/ 1485309 h 6879321"/>
              <a:gd name="connsiteX18" fmla="*/ 4579242 w 6116569"/>
              <a:gd name="connsiteY18" fmla="*/ 1535055 h 6879321"/>
              <a:gd name="connsiteX19" fmla="*/ 5278255 w 6116569"/>
              <a:gd name="connsiteY19" fmla="*/ 1609676 h 6879321"/>
              <a:gd name="connsiteX20" fmla="*/ 5771843 w 6116569"/>
              <a:gd name="connsiteY20" fmla="*/ 1630997 h 6879321"/>
              <a:gd name="connsiteX21" fmla="*/ 6105656 w 6116569"/>
              <a:gd name="connsiteY21" fmla="*/ 1748257 h 6879321"/>
              <a:gd name="connsiteX22" fmla="*/ 5691955 w 6116569"/>
              <a:gd name="connsiteY22" fmla="*/ 2167555 h 6879321"/>
              <a:gd name="connsiteX23" fmla="*/ 5475118 w 6116569"/>
              <a:gd name="connsiteY23" fmla="*/ 2348776 h 6879321"/>
              <a:gd name="connsiteX24" fmla="*/ 5826051 w 6116569"/>
              <a:gd name="connsiteY24" fmla="*/ 2291922 h 6879321"/>
              <a:gd name="connsiteX25" fmla="*/ 5552153 w 6116569"/>
              <a:gd name="connsiteY25" fmla="*/ 2597513 h 6879321"/>
              <a:gd name="connsiteX26" fmla="*/ 5603508 w 6116569"/>
              <a:gd name="connsiteY26" fmla="*/ 2647260 h 6879321"/>
              <a:gd name="connsiteX27" fmla="*/ 5700515 w 6116569"/>
              <a:gd name="connsiteY27" fmla="*/ 2679240 h 6879321"/>
              <a:gd name="connsiteX28" fmla="*/ 5246870 w 6116569"/>
              <a:gd name="connsiteY28" fmla="*/ 2888889 h 6879321"/>
              <a:gd name="connsiteX29" fmla="*/ 4836022 w 6116569"/>
              <a:gd name="connsiteY29" fmla="*/ 3169605 h 6879321"/>
              <a:gd name="connsiteX30" fmla="*/ 4736163 w 6116569"/>
              <a:gd name="connsiteY30" fmla="*/ 3233565 h 6879321"/>
              <a:gd name="connsiteX31" fmla="*/ 4853141 w 6116569"/>
              <a:gd name="connsiteY31" fmla="*/ 3233565 h 6879321"/>
              <a:gd name="connsiteX32" fmla="*/ 4944440 w 6116569"/>
              <a:gd name="connsiteY32" fmla="*/ 3226459 h 6879321"/>
              <a:gd name="connsiteX33" fmla="*/ 5109921 w 6116569"/>
              <a:gd name="connsiteY33" fmla="*/ 3283313 h 6879321"/>
              <a:gd name="connsiteX34" fmla="*/ 5694809 w 6116569"/>
              <a:gd name="connsiteY34" fmla="*/ 3141178 h 6879321"/>
              <a:gd name="connsiteX35" fmla="*/ 5566419 w 6116569"/>
              <a:gd name="connsiteY35" fmla="*/ 3301079 h 6879321"/>
              <a:gd name="connsiteX36" fmla="*/ 5415203 w 6116569"/>
              <a:gd name="connsiteY36" fmla="*/ 3397020 h 6879321"/>
              <a:gd name="connsiteX37" fmla="*/ 5612068 w 6116569"/>
              <a:gd name="connsiteY37" fmla="*/ 3432554 h 6879321"/>
              <a:gd name="connsiteX38" fmla="*/ 5206927 w 6116569"/>
              <a:gd name="connsiteY38" fmla="*/ 3599562 h 6879321"/>
              <a:gd name="connsiteX39" fmla="*/ 5301079 w 6116569"/>
              <a:gd name="connsiteY39" fmla="*/ 3723930 h 6879321"/>
              <a:gd name="connsiteX40" fmla="*/ 4507915 w 6116569"/>
              <a:gd name="connsiteY40" fmla="*/ 4306683 h 6879321"/>
              <a:gd name="connsiteX41" fmla="*/ 3982942 w 6116569"/>
              <a:gd name="connsiteY41" fmla="*/ 4587399 h 6879321"/>
              <a:gd name="connsiteX42" fmla="*/ 4185513 w 6116569"/>
              <a:gd name="connsiteY42" fmla="*/ 4541205 h 6879321"/>
              <a:gd name="connsiteX43" fmla="*/ 5212633 w 6116569"/>
              <a:gd name="connsiteY43" fmla="*/ 4455924 h 6879321"/>
              <a:gd name="connsiteX44" fmla="*/ 5312492 w 6116569"/>
              <a:gd name="connsiteY44" fmla="*/ 4473691 h 6879321"/>
              <a:gd name="connsiteX45" fmla="*/ 4596361 w 6116569"/>
              <a:gd name="connsiteY45" fmla="*/ 4818368 h 6879321"/>
              <a:gd name="connsiteX46" fmla="*/ 4873113 w 6116569"/>
              <a:gd name="connsiteY46" fmla="*/ 4885882 h 6879321"/>
              <a:gd name="connsiteX47" fmla="*/ 4935881 w 6116569"/>
              <a:gd name="connsiteY47" fmla="*/ 4914309 h 6879321"/>
              <a:gd name="connsiteX48" fmla="*/ 4873113 w 6116569"/>
              <a:gd name="connsiteY48" fmla="*/ 5003143 h 6879321"/>
              <a:gd name="connsiteX49" fmla="*/ 4721898 w 6116569"/>
              <a:gd name="connsiteY49" fmla="*/ 5095530 h 6879321"/>
              <a:gd name="connsiteX50" fmla="*/ 5132745 w 6116569"/>
              <a:gd name="connsiteY50" fmla="*/ 4949842 h 6879321"/>
              <a:gd name="connsiteX51" fmla="*/ 5101362 w 6116569"/>
              <a:gd name="connsiteY51" fmla="*/ 5081317 h 6879321"/>
              <a:gd name="connsiteX52" fmla="*/ 5138452 w 6116569"/>
              <a:gd name="connsiteY52" fmla="*/ 5198578 h 6879321"/>
              <a:gd name="connsiteX53" fmla="*/ 4904497 w 6116569"/>
              <a:gd name="connsiteY53" fmla="*/ 5362033 h 6879321"/>
              <a:gd name="connsiteX54" fmla="*/ 4579242 w 6116569"/>
              <a:gd name="connsiteY54" fmla="*/ 5674729 h 6879321"/>
              <a:gd name="connsiteX55" fmla="*/ 4253988 w 6116569"/>
              <a:gd name="connsiteY55" fmla="*/ 5884379 h 6879321"/>
              <a:gd name="connsiteX56" fmla="*/ 3985795 w 6116569"/>
              <a:gd name="connsiteY56" fmla="*/ 6069153 h 6879321"/>
              <a:gd name="connsiteX57" fmla="*/ 4231163 w 6116569"/>
              <a:gd name="connsiteY57" fmla="*/ 6030066 h 6879321"/>
              <a:gd name="connsiteX58" fmla="*/ 3814609 w 6116569"/>
              <a:gd name="connsiteY58" fmla="*/ 6317889 h 6879321"/>
              <a:gd name="connsiteX59" fmla="*/ 3751840 w 6116569"/>
              <a:gd name="connsiteY59" fmla="*/ 6339209 h 6879321"/>
              <a:gd name="connsiteX60" fmla="*/ 3089919 w 6116569"/>
              <a:gd name="connsiteY60" fmla="*/ 6563071 h 6879321"/>
              <a:gd name="connsiteX61" fmla="*/ 2961529 w 6116569"/>
              <a:gd name="connsiteY61" fmla="*/ 6662566 h 6879321"/>
              <a:gd name="connsiteX62" fmla="*/ 3107038 w 6116569"/>
              <a:gd name="connsiteY62" fmla="*/ 6673226 h 6879321"/>
              <a:gd name="connsiteX63" fmla="*/ 3594919 w 6116569"/>
              <a:gd name="connsiteY63" fmla="*/ 6591499 h 6879321"/>
              <a:gd name="connsiteX64" fmla="*/ 3261106 w 6116569"/>
              <a:gd name="connsiteY64" fmla="*/ 6726527 h 6879321"/>
              <a:gd name="connsiteX65" fmla="*/ 3620597 w 6116569"/>
              <a:gd name="connsiteY65" fmla="*/ 6740740 h 6879321"/>
              <a:gd name="connsiteX66" fmla="*/ 3703337 w 6116569"/>
              <a:gd name="connsiteY66" fmla="*/ 6826020 h 6879321"/>
              <a:gd name="connsiteX67" fmla="*/ 3689072 w 6116569"/>
              <a:gd name="connsiteY67" fmla="*/ 6879321 h 6879321"/>
              <a:gd name="connsiteX68" fmla="*/ 0 w 6116569"/>
              <a:gd name="connsiteY68" fmla="*/ 6879321 h 6879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5" name="Picture 4">
            <a:extLst>
              <a:ext uri="{FF2B5EF4-FFF2-40B4-BE49-F238E27FC236}">
                <a16:creationId xmlns:a16="http://schemas.microsoft.com/office/drawing/2014/main" id="{0AE46FA0-E142-E90E-7267-5FEF600CC925}"/>
              </a:ext>
            </a:extLst>
          </p:cNvPr>
          <p:cNvPicPr>
            <a:picLocks noChangeAspect="1"/>
          </p:cNvPicPr>
          <p:nvPr/>
        </p:nvPicPr>
        <p:blipFill rotWithShape="1">
          <a:blip r:embed="rId3">
            <a:extLst>
              <a:ext uri="{28A0092B-C50C-407E-A947-70E740481C1C}">
                <a14:useLocalDpi xmlns:a14="http://schemas.microsoft.com/office/drawing/2010/main" val="0"/>
              </a:ext>
            </a:extLst>
          </a:blip>
          <a:srcRect l="17559" r="17559" b="14714"/>
          <a:stretch/>
        </p:blipFill>
        <p:spPr>
          <a:xfrm>
            <a:off x="26023" y="2266115"/>
            <a:ext cx="3195204" cy="2514953"/>
          </a:xfrm>
          <a:prstGeom prst="rect">
            <a:avLst/>
          </a:prstGeom>
          <a:ln>
            <a:noFill/>
          </a:ln>
          <a:effectLst>
            <a:softEdge rad="112500"/>
          </a:effectLst>
        </p:spPr>
      </p:pic>
      <p:graphicFrame>
        <p:nvGraphicFramePr>
          <p:cNvPr id="2" name="Diagram 1">
            <a:extLst>
              <a:ext uri="{FF2B5EF4-FFF2-40B4-BE49-F238E27FC236}">
                <a16:creationId xmlns:a16="http://schemas.microsoft.com/office/drawing/2014/main" id="{F8206A74-6CFB-C9FF-1788-6111E63BFADF}"/>
              </a:ext>
            </a:extLst>
          </p:cNvPr>
          <p:cNvGraphicFramePr/>
          <p:nvPr>
            <p:extLst>
              <p:ext uri="{D42A27DB-BD31-4B8C-83A1-F6EECF244321}">
                <p14:modId xmlns:p14="http://schemas.microsoft.com/office/powerpoint/2010/main" val="414286594"/>
              </p:ext>
            </p:extLst>
          </p:nvPr>
        </p:nvGraphicFramePr>
        <p:xfrm>
          <a:off x="1623625" y="315310"/>
          <a:ext cx="10372344" cy="641656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5613958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8294908-8B00-4F58-BBBA-20F71A40AA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4364C879-1404-4203-8E9D-CC5DE0A621A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84617302-4B0D-4351-A6BB-6F0930D943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A2C7802-C2E0-4218-8F89-8DD7CCD2CD1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Rectangle 16">
            <a:extLst>
              <a:ext uri="{FF2B5EF4-FFF2-40B4-BE49-F238E27FC236}">
                <a16:creationId xmlns:a16="http://schemas.microsoft.com/office/drawing/2014/main" id="{A6D7111A-21E5-4EE9-8A78-10E5530F011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A3969E80-A77B-49FC-9122-D89AFD5EE1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Rectangle 20">
            <a:extLst>
              <a:ext uri="{FF2B5EF4-FFF2-40B4-BE49-F238E27FC236}">
                <a16:creationId xmlns:a16="http://schemas.microsoft.com/office/drawing/2014/main" id="{1849CA57-76BD-4CF2-80BA-D7A46A01B7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3" name="Freeform: Shape 22">
            <a:extLst>
              <a:ext uri="{FF2B5EF4-FFF2-40B4-BE49-F238E27FC236}">
                <a16:creationId xmlns:a16="http://schemas.microsoft.com/office/drawing/2014/main" id="{35E9085E-E730-4768-83D4-6CB7E98971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973272FE-A474-4CAE-8CA2-BCC8B476C3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 name="Title 3">
            <a:extLst>
              <a:ext uri="{FF2B5EF4-FFF2-40B4-BE49-F238E27FC236}">
                <a16:creationId xmlns:a16="http://schemas.microsoft.com/office/drawing/2014/main" id="{5C3C956F-6552-DB4E-C8D3-DEE684ECEBF4}"/>
              </a:ext>
            </a:extLst>
          </p:cNvPr>
          <p:cNvSpPr>
            <a:spLocks noGrp="1"/>
          </p:cNvSpPr>
          <p:nvPr>
            <p:ph type="title"/>
          </p:nvPr>
        </p:nvSpPr>
        <p:spPr>
          <a:xfrm>
            <a:off x="1521261" y="2246751"/>
            <a:ext cx="9149478" cy="2150719"/>
          </a:xfrm>
          <a:noFill/>
        </p:spPr>
        <p:txBody>
          <a:bodyPr vert="horz" lIns="91440" tIns="45720" rIns="91440" bIns="45720" rtlCol="0" anchor="ctr">
            <a:noAutofit/>
          </a:bodyPr>
          <a:lstStyle/>
          <a:p>
            <a:pPr marL="228600" algn="ctr">
              <a:spcBef>
                <a:spcPts val="1200"/>
              </a:spcBef>
              <a:spcAft>
                <a:spcPts val="1200"/>
              </a:spcAft>
            </a:pPr>
            <a:r>
              <a:rPr lang="en-US" sz="4800" b="1" kern="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mbria" panose="02040503050406030204" pitchFamily="18" charset="0"/>
              </a:rPr>
              <a:t>Status of North African fish production in the continental and Global context</a:t>
            </a:r>
          </a:p>
        </p:txBody>
      </p:sp>
      <p:sp>
        <p:nvSpPr>
          <p:cNvPr id="27" name="Freeform: Shape 26">
            <a:extLst>
              <a:ext uri="{FF2B5EF4-FFF2-40B4-BE49-F238E27FC236}">
                <a16:creationId xmlns:a16="http://schemas.microsoft.com/office/drawing/2014/main" id="{E07981EA-05A6-437C-88D7-B377B92B031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Rectangle 28">
            <a:extLst>
              <a:ext uri="{FF2B5EF4-FFF2-40B4-BE49-F238E27FC236}">
                <a16:creationId xmlns:a16="http://schemas.microsoft.com/office/drawing/2014/main" id="{15E3C750-986E-4769-B1AE-49289FBEE75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75023449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3BA513B0-82FF-4F41-8178-885375D1CF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2AD0B7AF-0C3E-B8A2-5AD5-A39380449652}"/>
              </a:ext>
            </a:extLst>
          </p:cNvPr>
          <p:cNvPicPr>
            <a:picLocks noChangeAspect="1"/>
          </p:cNvPicPr>
          <p:nvPr/>
        </p:nvPicPr>
        <p:blipFill rotWithShape="1">
          <a:blip r:embed="rId3">
            <a:extLst>
              <a:ext uri="{28A0092B-C50C-407E-A947-70E740481C1C}">
                <a14:useLocalDpi xmlns:a14="http://schemas.microsoft.com/office/drawing/2010/main" val="0"/>
              </a:ext>
            </a:extLst>
          </a:blip>
          <a:srcRect t="23669" r="-1" b="-1"/>
          <a:stretch/>
        </p:blipFill>
        <p:spPr>
          <a:xfrm>
            <a:off x="-1" y="10"/>
            <a:ext cx="12228129" cy="2987468"/>
          </a:xfrm>
          <a:prstGeom prst="rect">
            <a:avLst/>
          </a:prstGeom>
        </p:spPr>
      </p:pic>
      <p:grpSp>
        <p:nvGrpSpPr>
          <p:cNvPr id="78" name="Group 77">
            <a:extLst>
              <a:ext uri="{FF2B5EF4-FFF2-40B4-BE49-F238E27FC236}">
                <a16:creationId xmlns:a16="http://schemas.microsoft.com/office/drawing/2014/main" id="{93DB8501-F9F2-4ACD-B56A-9019CD5006D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2987478"/>
            <a:ext cx="12228128" cy="1828800"/>
            <a:chOff x="-305" y="2987478"/>
            <a:chExt cx="12188952" cy="1828800"/>
          </a:xfrm>
        </p:grpSpPr>
        <p:sp>
          <p:nvSpPr>
            <p:cNvPr id="79" name="Freeform: Shape 78">
              <a:extLst>
                <a:ext uri="{FF2B5EF4-FFF2-40B4-BE49-F238E27FC236}">
                  <a16:creationId xmlns:a16="http://schemas.microsoft.com/office/drawing/2014/main" id="{DD03A94A-ADF5-4334-86B1-DBA5F70ACDA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385A18E1-CBE3-4BBD-B1B7-CDBCA685E01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133EDCAA-1D6C-4710-9DA1-C7FC946D8EE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82" name="Freeform: Shape 81">
              <a:extLst>
                <a:ext uri="{FF2B5EF4-FFF2-40B4-BE49-F238E27FC236}">
                  <a16:creationId xmlns:a16="http://schemas.microsoft.com/office/drawing/2014/main" id="{3916FBF2-1CC9-460D-A42B-FB77E515ECC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grpSp>
      <p:sp>
        <p:nvSpPr>
          <p:cNvPr id="39" name="Content Placeholder 2">
            <a:extLst>
              <a:ext uri="{FF2B5EF4-FFF2-40B4-BE49-F238E27FC236}">
                <a16:creationId xmlns:a16="http://schemas.microsoft.com/office/drawing/2014/main" id="{6A02F134-46CC-1DEE-14D1-67F20F316D89}"/>
              </a:ext>
            </a:extLst>
          </p:cNvPr>
          <p:cNvSpPr>
            <a:spLocks noGrp="1"/>
          </p:cNvSpPr>
          <p:nvPr>
            <p:ph idx="1"/>
          </p:nvPr>
        </p:nvSpPr>
        <p:spPr>
          <a:xfrm>
            <a:off x="243840" y="2987479"/>
            <a:ext cx="11689079" cy="3626682"/>
          </a:xfrm>
        </p:spPr>
        <p:txBody>
          <a:bodyPr anchor="ctr">
            <a:normAutofit/>
          </a:bodyPr>
          <a:lstStyle/>
          <a:p>
            <a:pPr marL="457200" indent="0" algn="just">
              <a:lnSpc>
                <a:spcPct val="160000"/>
              </a:lnSpc>
              <a:buNone/>
            </a:pPr>
            <a:r>
              <a:rPr lang="en-US"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The total first sale of the global production of </a:t>
            </a:r>
            <a:r>
              <a:rPr lang="en-US" dirty="0">
                <a:solidFill>
                  <a:schemeClr val="tx2"/>
                </a:solidFill>
                <a:effectLst/>
                <a:latin typeface="Times New Roman" panose="02020603050405020304" pitchFamily="18" charset="0"/>
                <a:ea typeface="Calibri" panose="020F0502020204030204" pitchFamily="34" charset="0"/>
                <a:cs typeface="Arial" panose="020B0604020202020204" pitchFamily="34" charset="0"/>
              </a:rPr>
              <a:t>fisheries and aquaculture </a:t>
            </a:r>
            <a:r>
              <a:rPr lang="en-US"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was estimated at,</a:t>
            </a:r>
            <a:r>
              <a:rPr lang="en-US" b="1" dirty="0">
                <a:solidFill>
                  <a:schemeClr val="tx2"/>
                </a:solidFill>
                <a:latin typeface="Times New Roman" panose="02020603050405020304" pitchFamily="18" charset="0"/>
                <a:ea typeface="Arial" panose="020B0604020202020204" pitchFamily="34" charset="0"/>
                <a:cs typeface="Arial" panose="020B0604020202020204" pitchFamily="34" charset="0"/>
              </a:rPr>
              <a:t> 110.7 </a:t>
            </a:r>
            <a:r>
              <a:rPr lang="en-US" b="1" dirty="0">
                <a:solidFill>
                  <a:schemeClr val="tx2"/>
                </a:solidFill>
                <a:latin typeface="Times New Roman" panose="02020603050405020304" pitchFamily="18" charset="0"/>
                <a:ea typeface="Calibri" panose="020F0502020204030204" pitchFamily="34" charset="0"/>
                <a:cs typeface="Arial" panose="020B0604020202020204" pitchFamily="34" charset="0"/>
              </a:rPr>
              <a:t>million ton at 1990</a:t>
            </a:r>
            <a:r>
              <a:rPr lang="en-US"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fisheries was measured 88.9 </a:t>
            </a:r>
            <a:r>
              <a:rPr lang="en-US" dirty="0">
                <a:solidFill>
                  <a:schemeClr val="tx2"/>
                </a:solidFill>
                <a:effectLst/>
                <a:latin typeface="Times New Roman" panose="02020603050405020304" pitchFamily="18" charset="0"/>
                <a:ea typeface="Calibri" panose="020F0502020204030204" pitchFamily="34" charset="0"/>
                <a:cs typeface="Arial" panose="020B0604020202020204" pitchFamily="34" charset="0"/>
              </a:rPr>
              <a:t>million ton </a:t>
            </a:r>
            <a:r>
              <a:rPr lang="en-US"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and </a:t>
            </a:r>
            <a:r>
              <a:rPr lang="en-US" dirty="0">
                <a:solidFill>
                  <a:schemeClr val="tx2"/>
                </a:solidFill>
                <a:effectLst/>
                <a:latin typeface="Times New Roman" panose="02020603050405020304" pitchFamily="18" charset="0"/>
                <a:ea typeface="Calibri" panose="020F0502020204030204" pitchFamily="34" charset="0"/>
                <a:cs typeface="Arial" panose="020B0604020202020204" pitchFamily="34" charset="0"/>
              </a:rPr>
              <a:t>aquaculture </a:t>
            </a:r>
            <a:r>
              <a:rPr lang="en-US"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was 21.8</a:t>
            </a:r>
            <a:r>
              <a:rPr lang="en-US" dirty="0">
                <a:solidFill>
                  <a:schemeClr val="tx2"/>
                </a:solidFill>
                <a:effectLst/>
                <a:latin typeface="Calibri" panose="020F0502020204030204" pitchFamily="34" charset="0"/>
                <a:ea typeface="Calibri" panose="020F0502020204030204" pitchFamily="34" charset="0"/>
                <a:cs typeface="Arial" panose="020B0604020202020204" pitchFamily="34" charset="0"/>
              </a:rPr>
              <a:t> </a:t>
            </a:r>
            <a:r>
              <a:rPr lang="en-US"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million ton. The total production was </a:t>
            </a:r>
            <a:r>
              <a:rPr lang="en-US" b="1"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177.8 </a:t>
            </a:r>
            <a:r>
              <a:rPr lang="en-US" b="1" dirty="0">
                <a:solidFill>
                  <a:schemeClr val="tx2"/>
                </a:solidFill>
                <a:effectLst/>
                <a:latin typeface="Times New Roman" panose="02020603050405020304" pitchFamily="18" charset="0"/>
                <a:ea typeface="Calibri" panose="020F0502020204030204" pitchFamily="34" charset="0"/>
                <a:cs typeface="Arial" panose="020B0604020202020204" pitchFamily="34" charset="0"/>
              </a:rPr>
              <a:t>million ton during 2020</a:t>
            </a:r>
            <a:r>
              <a:rPr lang="en-US" dirty="0">
                <a:solidFill>
                  <a:schemeClr val="tx2"/>
                </a:solidFill>
                <a:effectLst/>
                <a:latin typeface="Times New Roman" panose="02020603050405020304" pitchFamily="18" charset="0"/>
                <a:ea typeface="Calibri" panose="020F0502020204030204" pitchFamily="34" charset="0"/>
                <a:cs typeface="Arial" panose="020B0604020202020204" pitchFamily="34" charset="0"/>
              </a:rPr>
              <a:t>. </a:t>
            </a:r>
            <a:r>
              <a:rPr lang="en-US"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The quantity was changed to be </a:t>
            </a:r>
            <a:r>
              <a:rPr lang="en-US" b="1" dirty="0">
                <a:solidFill>
                  <a:srgbClr val="C00000"/>
                </a:solidFill>
                <a:effectLst/>
                <a:latin typeface="Times New Roman" panose="02020603050405020304" pitchFamily="18" charset="0"/>
                <a:ea typeface="Times New Roman" panose="02020603050405020304" pitchFamily="18" charset="0"/>
                <a:cs typeface="Arial" panose="020B0604020202020204" pitchFamily="34" charset="0"/>
              </a:rPr>
              <a:t>90.3 million ton fisheries and 87.5 million ton aquaculture</a:t>
            </a:r>
            <a:r>
              <a:rPr lang="en-US" dirty="0">
                <a:solidFill>
                  <a:srgbClr val="C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a:t>
            </a:r>
            <a:r>
              <a:rPr lang="en-US" b="1"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United Nations 2022</a:t>
            </a:r>
            <a:r>
              <a:rPr lang="en-US"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a:t>
            </a:r>
            <a:endParaRPr lang="en-US" dirty="0">
              <a:solidFill>
                <a:schemeClr val="tx2"/>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9276284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water, outdoor, aerial photography, ship">
            <a:extLst>
              <a:ext uri="{FF2B5EF4-FFF2-40B4-BE49-F238E27FC236}">
                <a16:creationId xmlns:a16="http://schemas.microsoft.com/office/drawing/2014/main" id="{9497C8BD-41DA-2F03-50EB-33B5815C715A}"/>
              </a:ext>
            </a:extLst>
          </p:cNvPr>
          <p:cNvPicPr>
            <a:picLocks noChangeAspect="1"/>
          </p:cNvPicPr>
          <p:nvPr/>
        </p:nvPicPr>
        <p:blipFill rotWithShape="1">
          <a:blip r:embed="rId3">
            <a:extLst>
              <a:ext uri="{28A0092B-C50C-407E-A947-70E740481C1C}">
                <a14:useLocalDpi xmlns:a14="http://schemas.microsoft.com/office/drawing/2010/main" val="0"/>
              </a:ext>
            </a:extLst>
          </a:blip>
          <a:srcRect t="20142" b="24772"/>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9" name="Content Placeholder 2">
            <a:extLst>
              <a:ext uri="{FF2B5EF4-FFF2-40B4-BE49-F238E27FC236}">
                <a16:creationId xmlns:a16="http://schemas.microsoft.com/office/drawing/2014/main" id="{6A02F134-46CC-1DEE-14D1-67F20F316D89}"/>
              </a:ext>
            </a:extLst>
          </p:cNvPr>
          <p:cNvSpPr>
            <a:spLocks noGrp="1"/>
          </p:cNvSpPr>
          <p:nvPr>
            <p:ph idx="1"/>
          </p:nvPr>
        </p:nvSpPr>
        <p:spPr>
          <a:xfrm>
            <a:off x="609600" y="3710613"/>
            <a:ext cx="11191235" cy="2796867"/>
          </a:xfrm>
        </p:spPr>
        <p:txBody>
          <a:bodyPr anchor="ctr">
            <a:normAutofit/>
          </a:bodyPr>
          <a:lstStyle/>
          <a:p>
            <a:pPr marL="0" indent="0" algn="just">
              <a:buNone/>
            </a:pPr>
            <a:r>
              <a:rPr lang="en-US" sz="3600" dirty="0">
                <a:effectLst/>
                <a:latin typeface="Times New Roman" panose="02020603050405020304" pitchFamily="18" charset="0"/>
                <a:ea typeface="Calibri" panose="020F0502020204030204" pitchFamily="34" charset="0"/>
                <a:cs typeface="Arial" panose="020B0604020202020204" pitchFamily="34" charset="0"/>
              </a:rPr>
              <a:t>Africa harbors a rich biological diversity of native fish resources. Recognition of the potential to use these resources to make significant contributions towards improving Africa’s food security through aquaculture has existed for some time.</a:t>
            </a:r>
            <a:endParaRPr lang="en-US" sz="3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5737783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8294908-8B00-4F58-BBBA-20F71A40AA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4364C879-1404-4203-8E9D-CC5DE0A621A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84617302-4B0D-4351-A6BB-6F0930D943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A2C7802-C2E0-4218-8F89-8DD7CCD2CD1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Rectangle 16">
            <a:extLst>
              <a:ext uri="{FF2B5EF4-FFF2-40B4-BE49-F238E27FC236}">
                <a16:creationId xmlns:a16="http://schemas.microsoft.com/office/drawing/2014/main" id="{A6D7111A-21E5-4EE9-8A78-10E5530F011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A3969E80-A77B-49FC-9122-D89AFD5EE1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Rectangle 20">
            <a:extLst>
              <a:ext uri="{FF2B5EF4-FFF2-40B4-BE49-F238E27FC236}">
                <a16:creationId xmlns:a16="http://schemas.microsoft.com/office/drawing/2014/main" id="{1849CA57-76BD-4CF2-80BA-D7A46A01B7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3" name="Freeform: Shape 22">
            <a:extLst>
              <a:ext uri="{FF2B5EF4-FFF2-40B4-BE49-F238E27FC236}">
                <a16:creationId xmlns:a16="http://schemas.microsoft.com/office/drawing/2014/main" id="{35E9085E-E730-4768-83D4-6CB7E98971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973272FE-A474-4CAE-8CA2-BCC8B476C3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 name="Title 3">
            <a:extLst>
              <a:ext uri="{FF2B5EF4-FFF2-40B4-BE49-F238E27FC236}">
                <a16:creationId xmlns:a16="http://schemas.microsoft.com/office/drawing/2014/main" id="{5C3C956F-6552-DB4E-C8D3-DEE684ECEBF4}"/>
              </a:ext>
            </a:extLst>
          </p:cNvPr>
          <p:cNvSpPr>
            <a:spLocks noGrp="1"/>
          </p:cNvSpPr>
          <p:nvPr>
            <p:ph type="title"/>
          </p:nvPr>
        </p:nvSpPr>
        <p:spPr>
          <a:xfrm>
            <a:off x="1521261" y="2246751"/>
            <a:ext cx="9149478" cy="2150719"/>
          </a:xfrm>
          <a:noFill/>
        </p:spPr>
        <p:txBody>
          <a:bodyPr vert="horz" lIns="91440" tIns="45720" rIns="91440" bIns="45720" rtlCol="0" anchor="ctr">
            <a:noAutofit/>
          </a:bodyPr>
          <a:lstStyle/>
          <a:p>
            <a:pPr algn="ctr">
              <a:lnSpc>
                <a:spcPct val="150000"/>
              </a:lnSpc>
              <a:spcBef>
                <a:spcPts val="1200"/>
              </a:spcBef>
            </a:pPr>
            <a:r>
              <a:rPr lang="en-US" sz="4800" b="1" kern="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mbria" panose="02040503050406030204" pitchFamily="18" charset="0"/>
              </a:rPr>
              <a:t>Land and water for aquaculture in North Africa region</a:t>
            </a:r>
          </a:p>
        </p:txBody>
      </p:sp>
      <p:sp>
        <p:nvSpPr>
          <p:cNvPr id="27" name="Freeform: Shape 26">
            <a:extLst>
              <a:ext uri="{FF2B5EF4-FFF2-40B4-BE49-F238E27FC236}">
                <a16:creationId xmlns:a16="http://schemas.microsoft.com/office/drawing/2014/main" id="{E07981EA-05A6-437C-88D7-B377B92B031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Rectangle 28">
            <a:extLst>
              <a:ext uri="{FF2B5EF4-FFF2-40B4-BE49-F238E27FC236}">
                <a16:creationId xmlns:a16="http://schemas.microsoft.com/office/drawing/2014/main" id="{15E3C750-986E-4769-B1AE-49289FBEE75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99999783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6" name="Content Placeholder 3">
            <a:extLst>
              <a:ext uri="{FF2B5EF4-FFF2-40B4-BE49-F238E27FC236}">
                <a16:creationId xmlns:a16="http://schemas.microsoft.com/office/drawing/2014/main" id="{8A025488-AE75-E9D6-FEE1-F8983CC4BDEB}"/>
              </a:ext>
            </a:extLst>
          </p:cNvPr>
          <p:cNvGraphicFramePr>
            <a:graphicFrameLocks noGrp="1"/>
          </p:cNvGraphicFramePr>
          <p:nvPr>
            <p:ph idx="1"/>
            <p:extLst>
              <p:ext uri="{D42A27DB-BD31-4B8C-83A1-F6EECF244321}">
                <p14:modId xmlns:p14="http://schemas.microsoft.com/office/powerpoint/2010/main" val="2296573609"/>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6687274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8294908-8B00-4F58-BBBA-20F71A40AA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4364C879-1404-4203-8E9D-CC5DE0A621A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84617302-4B0D-4351-A6BB-6F0930D943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A2C7802-C2E0-4218-8F89-8DD7CCD2CD1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Rectangle 16">
            <a:extLst>
              <a:ext uri="{FF2B5EF4-FFF2-40B4-BE49-F238E27FC236}">
                <a16:creationId xmlns:a16="http://schemas.microsoft.com/office/drawing/2014/main" id="{A6D7111A-21E5-4EE9-8A78-10E5530F011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A3969E80-A77B-49FC-9122-D89AFD5EE1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Rectangle 20">
            <a:extLst>
              <a:ext uri="{FF2B5EF4-FFF2-40B4-BE49-F238E27FC236}">
                <a16:creationId xmlns:a16="http://schemas.microsoft.com/office/drawing/2014/main" id="{1849CA57-76BD-4CF2-80BA-D7A46A01B7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3" name="Freeform: Shape 22">
            <a:extLst>
              <a:ext uri="{FF2B5EF4-FFF2-40B4-BE49-F238E27FC236}">
                <a16:creationId xmlns:a16="http://schemas.microsoft.com/office/drawing/2014/main" id="{35E9085E-E730-4768-83D4-6CB7E98971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973272FE-A474-4CAE-8CA2-BCC8B476C3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 name="Title 3">
            <a:extLst>
              <a:ext uri="{FF2B5EF4-FFF2-40B4-BE49-F238E27FC236}">
                <a16:creationId xmlns:a16="http://schemas.microsoft.com/office/drawing/2014/main" id="{5C3C956F-6552-DB4E-C8D3-DEE684ECEBF4}"/>
              </a:ext>
            </a:extLst>
          </p:cNvPr>
          <p:cNvSpPr>
            <a:spLocks noGrp="1"/>
          </p:cNvSpPr>
          <p:nvPr>
            <p:ph type="title"/>
          </p:nvPr>
        </p:nvSpPr>
        <p:spPr>
          <a:xfrm>
            <a:off x="1521261" y="2246751"/>
            <a:ext cx="9149478" cy="2150719"/>
          </a:xfrm>
          <a:noFill/>
        </p:spPr>
        <p:txBody>
          <a:bodyPr vert="horz" lIns="91440" tIns="45720" rIns="91440" bIns="45720" rtlCol="0" anchor="ctr">
            <a:noAutofit/>
          </a:bodyPr>
          <a:lstStyle/>
          <a:p>
            <a:pPr marL="228600" algn="ctr">
              <a:spcBef>
                <a:spcPts val="200"/>
              </a:spcBef>
              <a:spcAft>
                <a:spcPts val="1200"/>
              </a:spcAft>
            </a:pPr>
            <a:r>
              <a:rPr lang="en-US" sz="4800" b="1" kern="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mbria" panose="02040503050406030204" pitchFamily="18" charset="0"/>
              </a:rPr>
              <a:t>Aquaculture production</a:t>
            </a:r>
          </a:p>
        </p:txBody>
      </p:sp>
      <p:sp>
        <p:nvSpPr>
          <p:cNvPr id="27" name="Freeform: Shape 26">
            <a:extLst>
              <a:ext uri="{FF2B5EF4-FFF2-40B4-BE49-F238E27FC236}">
                <a16:creationId xmlns:a16="http://schemas.microsoft.com/office/drawing/2014/main" id="{E07981EA-05A6-437C-88D7-B377B92B031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Rectangle 28">
            <a:extLst>
              <a:ext uri="{FF2B5EF4-FFF2-40B4-BE49-F238E27FC236}">
                <a16:creationId xmlns:a16="http://schemas.microsoft.com/office/drawing/2014/main" id="{15E3C750-986E-4769-B1AE-49289FBEE75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62480223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79BB35BC-D5C2-4C8B-A22A-A71E6191913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9497C8BD-41DA-2F03-50EB-33B5815C715A}"/>
              </a:ext>
            </a:extLst>
          </p:cNvPr>
          <p:cNvPicPr>
            <a:picLocks noChangeAspect="1"/>
          </p:cNvPicPr>
          <p:nvPr/>
        </p:nvPicPr>
        <p:blipFill rotWithShape="1">
          <a:blip r:embed="rId3">
            <a:extLst>
              <a:ext uri="{28A0092B-C50C-407E-A947-70E740481C1C}">
                <a14:useLocalDpi xmlns:a14="http://schemas.microsoft.com/office/drawing/2010/main" val="0"/>
              </a:ext>
            </a:extLst>
          </a:blip>
          <a:srcRect l="24916" r="24916"/>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9" name="Content Placeholder 2">
            <a:extLst>
              <a:ext uri="{FF2B5EF4-FFF2-40B4-BE49-F238E27FC236}">
                <a16:creationId xmlns:a16="http://schemas.microsoft.com/office/drawing/2014/main" id="{6A02F134-46CC-1DEE-14D1-67F20F316D89}"/>
              </a:ext>
            </a:extLst>
          </p:cNvPr>
          <p:cNvSpPr>
            <a:spLocks noGrp="1"/>
          </p:cNvSpPr>
          <p:nvPr>
            <p:ph idx="1"/>
          </p:nvPr>
        </p:nvSpPr>
        <p:spPr>
          <a:xfrm>
            <a:off x="6339840" y="259080"/>
            <a:ext cx="5516880" cy="6339840"/>
          </a:xfrm>
        </p:spPr>
        <p:txBody>
          <a:bodyPr>
            <a:normAutofit fontScale="92500" lnSpcReduction="10000"/>
          </a:bodyPr>
          <a:lstStyle/>
          <a:p>
            <a:pPr marL="0" indent="0" algn="just">
              <a:buNone/>
            </a:pPr>
            <a:r>
              <a:rPr lang="en-US" sz="3600" dirty="0">
                <a:effectLst/>
                <a:latin typeface="Times New Roman" panose="02020603050405020304" pitchFamily="18" charset="0"/>
                <a:ea typeface="Times New Roman" panose="02020603050405020304" pitchFamily="18" charset="0"/>
                <a:cs typeface="Arial" panose="020B0604020202020204" pitchFamily="34" charset="0"/>
              </a:rPr>
              <a:t>The aquaculture sector is also growing in several other countries, although from a relatively small base. </a:t>
            </a:r>
            <a:r>
              <a:rPr lang="en-US" sz="3600" b="1" dirty="0">
                <a:effectLst/>
                <a:latin typeface="Times New Roman" panose="02020603050405020304" pitchFamily="18" charset="0"/>
                <a:ea typeface="Times New Roman" panose="02020603050405020304" pitchFamily="18" charset="0"/>
                <a:cs typeface="Arial" panose="020B0604020202020204" pitchFamily="34" charset="0"/>
              </a:rPr>
              <a:t>Tunisia</a:t>
            </a:r>
            <a:r>
              <a:rPr lang="en-US" sz="3600" dirty="0">
                <a:effectLst/>
                <a:latin typeface="Times New Roman" panose="02020603050405020304" pitchFamily="18" charset="0"/>
                <a:ea typeface="Times New Roman" panose="02020603050405020304" pitchFamily="18" charset="0"/>
                <a:cs typeface="Arial" panose="020B0604020202020204" pitchFamily="34" charset="0"/>
              </a:rPr>
              <a:t> has built significant production capacity for marine cage-based aquaculture of European seabass and gilthead seabream, including the leading marine fish hatchery in North Africa, Tunisian Aquaculture, producing around 20 million fingerlings annually for domestic and export markets </a:t>
            </a:r>
            <a:r>
              <a:rPr lang="en-US" sz="3600" b="1" dirty="0">
                <a:effectLst/>
                <a:latin typeface="Times New Roman" panose="02020603050405020304" pitchFamily="18" charset="0"/>
                <a:ea typeface="Times New Roman" panose="02020603050405020304" pitchFamily="18" charset="0"/>
                <a:cs typeface="Arial" panose="020B0604020202020204" pitchFamily="34" charset="0"/>
              </a:rPr>
              <a:t>(World Bank 2022).</a:t>
            </a:r>
            <a:endParaRPr lang="en-US" sz="3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2766510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FFB60E8C-7224-44A4-87A0-46A1711DD2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E64FA2-9CF5-888F-D0C7-6FB705D4706D}"/>
              </a:ext>
            </a:extLst>
          </p:cNvPr>
          <p:cNvSpPr>
            <a:spLocks noGrp="1"/>
          </p:cNvSpPr>
          <p:nvPr>
            <p:ph type="title"/>
          </p:nvPr>
        </p:nvSpPr>
        <p:spPr>
          <a:xfrm>
            <a:off x="521208" y="386930"/>
            <a:ext cx="10587834" cy="1300554"/>
          </a:xfrm>
        </p:spPr>
        <p:txBody>
          <a:bodyPr vert="horz" lIns="91440" tIns="45720" rIns="91440" bIns="45720" rtlCol="0" anchor="b">
            <a:normAutofit fontScale="90000"/>
          </a:bodyPr>
          <a:lstStyle/>
          <a:p>
            <a:pPr algn="just" fontAlgn="base">
              <a:lnSpc>
                <a:spcPct val="115000"/>
              </a:lnSpc>
            </a:pPr>
            <a:r>
              <a:rPr lang="en-US" sz="3600" b="1" dirty="0"/>
              <a:t>Aquaculture production by countries and territories in North Africa from 2011–2020 (</a:t>
            </a:r>
            <a:r>
              <a:rPr lang="en-US" sz="3600" b="1" dirty="0" smtClean="0"/>
              <a:t>tones</a:t>
            </a:r>
            <a:r>
              <a:rPr lang="en-US" sz="3600" b="1" dirty="0"/>
              <a:t>)</a:t>
            </a:r>
          </a:p>
        </p:txBody>
      </p:sp>
      <p:sp>
        <p:nvSpPr>
          <p:cNvPr id="17" name="Rectangle 16">
            <a:extLst>
              <a:ext uri="{FF2B5EF4-FFF2-40B4-BE49-F238E27FC236}">
                <a16:creationId xmlns:a16="http://schemas.microsoft.com/office/drawing/2014/main" id="{5DA32751-37A2-45C0-BE94-63D375E270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659831F-0D9A-4C63-9EBB-8435B85A440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5A55FBCD-CD42-40F5-8A1B-3203F9CAEEA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a:extLst>
              <a:ext uri="{FF2B5EF4-FFF2-40B4-BE49-F238E27FC236}">
                <a16:creationId xmlns:a16="http://schemas.microsoft.com/office/drawing/2014/main" id="{636E8A98-A03E-5612-EAE9-E69888D8C9A6}"/>
              </a:ext>
            </a:extLst>
          </p:cNvPr>
          <p:cNvGraphicFramePr>
            <a:graphicFrameLocks noGrp="1"/>
          </p:cNvGraphicFramePr>
          <p:nvPr>
            <p:extLst>
              <p:ext uri="{D42A27DB-BD31-4B8C-83A1-F6EECF244321}">
                <p14:modId xmlns:p14="http://schemas.microsoft.com/office/powerpoint/2010/main" val="2877288103"/>
              </p:ext>
            </p:extLst>
          </p:nvPr>
        </p:nvGraphicFramePr>
        <p:xfrm>
          <a:off x="243841" y="2392680"/>
          <a:ext cx="11018521" cy="3655038"/>
        </p:xfrm>
        <a:graphic>
          <a:graphicData uri="http://schemas.openxmlformats.org/drawingml/2006/table">
            <a:tbl>
              <a:tblPr firstRow="1" firstCol="1" bandRow="1">
                <a:tableStyleId>{5C22544A-7EE6-4342-B048-85BDC9FD1C3A}</a:tableStyleId>
              </a:tblPr>
              <a:tblGrid>
                <a:gridCol w="1218648">
                  <a:extLst>
                    <a:ext uri="{9D8B030D-6E8A-4147-A177-3AD203B41FA5}">
                      <a16:colId xmlns:a16="http://schemas.microsoft.com/office/drawing/2014/main" val="719849665"/>
                    </a:ext>
                  </a:extLst>
                </a:gridCol>
                <a:gridCol w="978444">
                  <a:extLst>
                    <a:ext uri="{9D8B030D-6E8A-4147-A177-3AD203B41FA5}">
                      <a16:colId xmlns:a16="http://schemas.microsoft.com/office/drawing/2014/main" val="57054801"/>
                    </a:ext>
                  </a:extLst>
                </a:gridCol>
                <a:gridCol w="978444">
                  <a:extLst>
                    <a:ext uri="{9D8B030D-6E8A-4147-A177-3AD203B41FA5}">
                      <a16:colId xmlns:a16="http://schemas.microsoft.com/office/drawing/2014/main" val="278559947"/>
                    </a:ext>
                  </a:extLst>
                </a:gridCol>
                <a:gridCol w="980648">
                  <a:extLst>
                    <a:ext uri="{9D8B030D-6E8A-4147-A177-3AD203B41FA5}">
                      <a16:colId xmlns:a16="http://schemas.microsoft.com/office/drawing/2014/main" val="2681112847"/>
                    </a:ext>
                  </a:extLst>
                </a:gridCol>
                <a:gridCol w="980648">
                  <a:extLst>
                    <a:ext uri="{9D8B030D-6E8A-4147-A177-3AD203B41FA5}">
                      <a16:colId xmlns:a16="http://schemas.microsoft.com/office/drawing/2014/main" val="3489482432"/>
                    </a:ext>
                  </a:extLst>
                </a:gridCol>
                <a:gridCol w="980648">
                  <a:extLst>
                    <a:ext uri="{9D8B030D-6E8A-4147-A177-3AD203B41FA5}">
                      <a16:colId xmlns:a16="http://schemas.microsoft.com/office/drawing/2014/main" val="2642157084"/>
                    </a:ext>
                  </a:extLst>
                </a:gridCol>
                <a:gridCol w="982853">
                  <a:extLst>
                    <a:ext uri="{9D8B030D-6E8A-4147-A177-3AD203B41FA5}">
                      <a16:colId xmlns:a16="http://schemas.microsoft.com/office/drawing/2014/main" val="4230334049"/>
                    </a:ext>
                  </a:extLst>
                </a:gridCol>
                <a:gridCol w="982853">
                  <a:extLst>
                    <a:ext uri="{9D8B030D-6E8A-4147-A177-3AD203B41FA5}">
                      <a16:colId xmlns:a16="http://schemas.microsoft.com/office/drawing/2014/main" val="402966470"/>
                    </a:ext>
                  </a:extLst>
                </a:gridCol>
                <a:gridCol w="982853">
                  <a:extLst>
                    <a:ext uri="{9D8B030D-6E8A-4147-A177-3AD203B41FA5}">
                      <a16:colId xmlns:a16="http://schemas.microsoft.com/office/drawing/2014/main" val="49672491"/>
                    </a:ext>
                  </a:extLst>
                </a:gridCol>
                <a:gridCol w="980648">
                  <a:extLst>
                    <a:ext uri="{9D8B030D-6E8A-4147-A177-3AD203B41FA5}">
                      <a16:colId xmlns:a16="http://schemas.microsoft.com/office/drawing/2014/main" val="3728334607"/>
                    </a:ext>
                  </a:extLst>
                </a:gridCol>
                <a:gridCol w="971834">
                  <a:extLst>
                    <a:ext uri="{9D8B030D-6E8A-4147-A177-3AD203B41FA5}">
                      <a16:colId xmlns:a16="http://schemas.microsoft.com/office/drawing/2014/main" val="2096236023"/>
                    </a:ext>
                  </a:extLst>
                </a:gridCol>
              </a:tblGrid>
              <a:tr h="566444">
                <a:tc>
                  <a:txBody>
                    <a:bodyPr/>
                    <a:lstStyle/>
                    <a:p>
                      <a:pPr marL="50800" algn="ctr"/>
                      <a:r>
                        <a:rPr lang="en-US" sz="2000">
                          <a:effectLst/>
                        </a:rPr>
                        <a:t>Country/</a:t>
                      </a:r>
                      <a:endParaRPr lang="en-US" sz="2400">
                        <a:effectLst/>
                      </a:endParaRPr>
                    </a:p>
                    <a:p>
                      <a:pPr algn="ctr" fontAlgn="base">
                        <a:lnSpc>
                          <a:spcPct val="115000"/>
                        </a:lnSpc>
                      </a:pPr>
                      <a:r>
                        <a:rPr lang="en-US" sz="2000">
                          <a:effectLst/>
                        </a:rPr>
                        <a:t>territory</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2400">
                          <a:effectLst/>
                        </a:rPr>
                        <a:t>2011</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2400">
                          <a:effectLst/>
                        </a:rPr>
                        <a:t>2012</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2400">
                          <a:effectLst/>
                        </a:rPr>
                        <a:t>2013</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2400">
                          <a:effectLst/>
                        </a:rPr>
                        <a:t>2014</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2400">
                          <a:effectLst/>
                        </a:rPr>
                        <a:t>2015</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2400">
                          <a:effectLst/>
                        </a:rPr>
                        <a:t>2016</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2400">
                          <a:effectLst/>
                        </a:rPr>
                        <a:t>2017</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2400">
                          <a:effectLst/>
                        </a:rPr>
                        <a:t>2018</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2400">
                          <a:effectLst/>
                        </a:rPr>
                        <a:t>2019</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2400">
                          <a:effectLst/>
                        </a:rPr>
                        <a:t>2020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82575661"/>
                  </a:ext>
                </a:extLst>
              </a:tr>
              <a:tr h="499953">
                <a:tc>
                  <a:txBody>
                    <a:bodyPr/>
                    <a:lstStyle/>
                    <a:p>
                      <a:pPr algn="ctr" fontAlgn="base">
                        <a:lnSpc>
                          <a:spcPct val="115000"/>
                        </a:lnSpc>
                      </a:pPr>
                      <a:r>
                        <a:rPr lang="en-US" sz="2000">
                          <a:effectLst/>
                        </a:rPr>
                        <a:t>Algeria</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dirty="0">
                          <a:effectLst/>
                        </a:rPr>
                        <a:t>2,246</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2,644</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2,193</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2,411</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1,333</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1,376</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1,416</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5,100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4,835</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5,436</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154171597"/>
                  </a:ext>
                </a:extLst>
              </a:tr>
              <a:tr h="499953">
                <a:tc>
                  <a:txBody>
                    <a:bodyPr/>
                    <a:lstStyle/>
                    <a:p>
                      <a:pPr algn="ctr" fontAlgn="base">
                        <a:lnSpc>
                          <a:spcPct val="115000"/>
                        </a:lnSpc>
                      </a:pPr>
                      <a:r>
                        <a:rPr lang="en-US" sz="2000">
                          <a:effectLst/>
                        </a:rPr>
                        <a:t>Egypt</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986,820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dirty="0">
                          <a:effectLst/>
                        </a:rPr>
                        <a:t>1,017,738</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1,097,544</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1,137,091</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1,174,831</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1,370,660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1,451,841</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1,561,457</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1,641,949</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1,591,896</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799814922"/>
                  </a:ext>
                </a:extLst>
              </a:tr>
              <a:tr h="499953">
                <a:tc>
                  <a:txBody>
                    <a:bodyPr/>
                    <a:lstStyle/>
                    <a:p>
                      <a:pPr algn="ctr" fontAlgn="base">
                        <a:lnSpc>
                          <a:spcPct val="115000"/>
                        </a:lnSpc>
                      </a:pPr>
                      <a:r>
                        <a:rPr lang="en-US" sz="2000">
                          <a:effectLst/>
                        </a:rPr>
                        <a:t>Libya</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10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10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10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dirty="0">
                          <a:effectLst/>
                        </a:rPr>
                        <a:t>10</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dirty="0">
                          <a:effectLst/>
                        </a:rPr>
                        <a:t>10</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10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10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10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10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10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355737460"/>
                  </a:ext>
                </a:extLst>
              </a:tr>
              <a:tr h="499953">
                <a:tc>
                  <a:txBody>
                    <a:bodyPr/>
                    <a:lstStyle/>
                    <a:p>
                      <a:pPr algn="ctr" fontAlgn="base">
                        <a:lnSpc>
                          <a:spcPct val="115000"/>
                        </a:lnSpc>
                      </a:pPr>
                      <a:r>
                        <a:rPr lang="en-US" sz="2000">
                          <a:effectLst/>
                        </a:rPr>
                        <a:t>Morocco</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617</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693</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988</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1,189</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dirty="0">
                          <a:effectLst/>
                        </a:rPr>
                        <a:t>1,050</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dirty="0">
                          <a:effectLst/>
                        </a:rPr>
                        <a:t>1,150</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dirty="0">
                          <a:effectLst/>
                        </a:rPr>
                        <a:t>1,270</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dirty="0">
                          <a:effectLst/>
                        </a:rPr>
                        <a:t>1,267</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1,598</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1,618</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128135278"/>
                  </a:ext>
                </a:extLst>
              </a:tr>
              <a:tr h="499953">
                <a:tc>
                  <a:txBody>
                    <a:bodyPr/>
                    <a:lstStyle/>
                    <a:p>
                      <a:pPr algn="ctr" fontAlgn="base">
                        <a:lnSpc>
                          <a:spcPct val="115000"/>
                        </a:lnSpc>
                      </a:pPr>
                      <a:r>
                        <a:rPr lang="en-US" sz="2000">
                          <a:effectLst/>
                        </a:rPr>
                        <a:t>Tunisia</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8,126</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8,577</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12,184</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11,279</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14,425</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16,183</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21,930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dirty="0">
                          <a:effectLst/>
                        </a:rPr>
                        <a:t>21,826</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dirty="0">
                          <a:effectLst/>
                        </a:rPr>
                        <a:t>22,913</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23,486</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634854413"/>
                  </a:ext>
                </a:extLst>
              </a:tr>
              <a:tr h="499953">
                <a:tc>
                  <a:txBody>
                    <a:bodyPr/>
                    <a:lstStyle/>
                    <a:p>
                      <a:pPr algn="ctr" fontAlgn="base">
                        <a:lnSpc>
                          <a:spcPct val="115000"/>
                        </a:lnSpc>
                      </a:pPr>
                      <a:r>
                        <a:rPr lang="en-US" sz="2000">
                          <a:effectLst/>
                        </a:rPr>
                        <a:t>Total</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997,819</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1,029,662</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1,112,919</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1,151,980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1,191,649</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1,389,379</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1,476,467</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1,589,660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a:effectLst/>
                        </a:rPr>
                        <a:t>1,671,305</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fontAlgn="base">
                        <a:lnSpc>
                          <a:spcPct val="115000"/>
                        </a:lnSpc>
                      </a:pPr>
                      <a:r>
                        <a:rPr lang="en-US" sz="1600" dirty="0">
                          <a:effectLst/>
                        </a:rPr>
                        <a:t>1,622,446</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716857155"/>
                  </a:ext>
                </a:extLst>
              </a:tr>
            </a:tbl>
          </a:graphicData>
        </a:graphic>
      </p:graphicFrame>
      <p:sp>
        <p:nvSpPr>
          <p:cNvPr id="7" name="TextBox 6">
            <a:extLst>
              <a:ext uri="{FF2B5EF4-FFF2-40B4-BE49-F238E27FC236}">
                <a16:creationId xmlns:a16="http://schemas.microsoft.com/office/drawing/2014/main" id="{7C6BD08B-9665-072E-0FF7-CD836CA05AA3}"/>
              </a:ext>
            </a:extLst>
          </p:cNvPr>
          <p:cNvSpPr txBox="1"/>
          <p:nvPr/>
        </p:nvSpPr>
        <p:spPr>
          <a:xfrm>
            <a:off x="838200" y="6135070"/>
            <a:ext cx="6172200" cy="296043"/>
          </a:xfrm>
          <a:prstGeom prst="rect">
            <a:avLst/>
          </a:prstGeom>
          <a:noFill/>
        </p:spPr>
        <p:txBody>
          <a:bodyPr wrap="square">
            <a:spAutoFit/>
          </a:bodyPr>
          <a:lstStyle/>
          <a:p>
            <a:pPr>
              <a:lnSpc>
                <a:spcPts val="1545"/>
              </a:lnSpc>
            </a:pPr>
            <a:r>
              <a:rPr lang="en-US" sz="1800" b="1" dirty="0">
                <a:effectLst/>
                <a:latin typeface="Times New Roman" panose="02020603050405020304" pitchFamily="18" charset="0"/>
                <a:ea typeface="Times New Roman" panose="02020603050405020304" pitchFamily="18" charset="0"/>
                <a:cs typeface="Arial" panose="020B0604020202020204" pitchFamily="34" charset="0"/>
              </a:rPr>
              <a:t>Source</a:t>
            </a:r>
            <a:r>
              <a:rPr lang="en-US" sz="1800" dirty="0">
                <a:effectLst/>
                <a:latin typeface="Times New Roman" panose="02020603050405020304" pitchFamily="18" charset="0"/>
                <a:ea typeface="Times New Roman" panose="02020603050405020304" pitchFamily="18" charset="0"/>
                <a:cs typeface="Arial" panose="020B0604020202020204" pitchFamily="34" charset="0"/>
              </a:rPr>
              <a:t>. World Bank 2022</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9429304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8294908-8B00-4F58-BBBA-20F71A40AA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4364C879-1404-4203-8E9D-CC5DE0A621A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84617302-4B0D-4351-A6BB-6F0930D943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A2C7802-C2E0-4218-8F89-8DD7CCD2CD1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Rectangle 16">
            <a:extLst>
              <a:ext uri="{FF2B5EF4-FFF2-40B4-BE49-F238E27FC236}">
                <a16:creationId xmlns:a16="http://schemas.microsoft.com/office/drawing/2014/main" id="{A6D7111A-21E5-4EE9-8A78-10E5530F011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A3969E80-A77B-49FC-9122-D89AFD5EE1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Rectangle 20">
            <a:extLst>
              <a:ext uri="{FF2B5EF4-FFF2-40B4-BE49-F238E27FC236}">
                <a16:creationId xmlns:a16="http://schemas.microsoft.com/office/drawing/2014/main" id="{1849CA57-76BD-4CF2-80BA-D7A46A01B7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3" name="Freeform: Shape 22">
            <a:extLst>
              <a:ext uri="{FF2B5EF4-FFF2-40B4-BE49-F238E27FC236}">
                <a16:creationId xmlns:a16="http://schemas.microsoft.com/office/drawing/2014/main" id="{35E9085E-E730-4768-83D4-6CB7E98971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973272FE-A474-4CAE-8CA2-BCC8B476C3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 name="Title 3">
            <a:extLst>
              <a:ext uri="{FF2B5EF4-FFF2-40B4-BE49-F238E27FC236}">
                <a16:creationId xmlns:a16="http://schemas.microsoft.com/office/drawing/2014/main" id="{5C3C956F-6552-DB4E-C8D3-DEE684ECEBF4}"/>
              </a:ext>
            </a:extLst>
          </p:cNvPr>
          <p:cNvSpPr>
            <a:spLocks noGrp="1"/>
          </p:cNvSpPr>
          <p:nvPr>
            <p:ph type="title"/>
          </p:nvPr>
        </p:nvSpPr>
        <p:spPr>
          <a:xfrm>
            <a:off x="1521261" y="2469543"/>
            <a:ext cx="9149478" cy="2150719"/>
          </a:xfrm>
          <a:noFill/>
        </p:spPr>
        <p:txBody>
          <a:bodyPr vert="horz" lIns="91440" tIns="45720" rIns="91440" bIns="45720" rtlCol="0" anchor="ctr">
            <a:noAutofit/>
          </a:bodyPr>
          <a:lstStyle/>
          <a:p>
            <a:pPr algn="ctr">
              <a:spcBef>
                <a:spcPts val="200"/>
              </a:spcBef>
              <a:spcAft>
                <a:spcPts val="1200"/>
              </a:spcAft>
            </a:pPr>
            <a:r>
              <a:rPr lang="en-US" sz="4800" b="1" kern="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mbria" panose="02040503050406030204" pitchFamily="18" charset="0"/>
              </a:rPr>
              <a:t>North Africa production</a:t>
            </a:r>
            <a:br>
              <a:rPr lang="en-US" sz="4800" b="1" kern="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mbria" panose="02040503050406030204" pitchFamily="18" charset="0"/>
              </a:rPr>
            </a:br>
            <a:r>
              <a:rPr lang="en-US" sz="4800" b="1" kern="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mbria" panose="02040503050406030204" pitchFamily="18" charset="0"/>
              </a:rPr>
              <a:t>by Species</a:t>
            </a:r>
          </a:p>
        </p:txBody>
      </p:sp>
      <p:sp>
        <p:nvSpPr>
          <p:cNvPr id="27" name="Freeform: Shape 26">
            <a:extLst>
              <a:ext uri="{FF2B5EF4-FFF2-40B4-BE49-F238E27FC236}">
                <a16:creationId xmlns:a16="http://schemas.microsoft.com/office/drawing/2014/main" id="{E07981EA-05A6-437C-88D7-B377B92B031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Rectangle 28">
            <a:extLst>
              <a:ext uri="{FF2B5EF4-FFF2-40B4-BE49-F238E27FC236}">
                <a16:creationId xmlns:a16="http://schemas.microsoft.com/office/drawing/2014/main" id="{15E3C750-986E-4769-B1AE-49289FBEE75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55022825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A8E30BAE-0E1A-EB35-22E4-E85822179954}"/>
              </a:ext>
            </a:extLst>
          </p:cNvPr>
          <p:cNvGraphicFramePr>
            <a:graphicFrameLocks noGrp="1"/>
          </p:cNvGraphicFramePr>
          <p:nvPr>
            <p:ph idx="1"/>
            <p:extLst>
              <p:ext uri="{D42A27DB-BD31-4B8C-83A1-F6EECF244321}">
                <p14:modId xmlns:p14="http://schemas.microsoft.com/office/powerpoint/2010/main" val="1846524044"/>
              </p:ext>
            </p:extLst>
          </p:nvPr>
        </p:nvGraphicFramePr>
        <p:xfrm>
          <a:off x="838200" y="411480"/>
          <a:ext cx="10515600" cy="62179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1468176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8294908-8B00-4F58-BBBA-20F71A40AA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4364C879-1404-4203-8E9D-CC5DE0A621A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84617302-4B0D-4351-A6BB-6F0930D943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A2C7802-C2E0-4218-8F89-8DD7CCD2CD1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Rectangle 16">
            <a:extLst>
              <a:ext uri="{FF2B5EF4-FFF2-40B4-BE49-F238E27FC236}">
                <a16:creationId xmlns:a16="http://schemas.microsoft.com/office/drawing/2014/main" id="{A6D7111A-21E5-4EE9-8A78-10E5530F011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A3969E80-A77B-49FC-9122-D89AFD5EE1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Rectangle 20">
            <a:extLst>
              <a:ext uri="{FF2B5EF4-FFF2-40B4-BE49-F238E27FC236}">
                <a16:creationId xmlns:a16="http://schemas.microsoft.com/office/drawing/2014/main" id="{1849CA57-76BD-4CF2-80BA-D7A46A01B7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3" name="Freeform: Shape 22">
            <a:extLst>
              <a:ext uri="{FF2B5EF4-FFF2-40B4-BE49-F238E27FC236}">
                <a16:creationId xmlns:a16="http://schemas.microsoft.com/office/drawing/2014/main" id="{35E9085E-E730-4768-83D4-6CB7E98971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973272FE-A474-4CAE-8CA2-BCC8B476C3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 name="Title 3">
            <a:extLst>
              <a:ext uri="{FF2B5EF4-FFF2-40B4-BE49-F238E27FC236}">
                <a16:creationId xmlns:a16="http://schemas.microsoft.com/office/drawing/2014/main" id="{5C3C956F-6552-DB4E-C8D3-DEE684ECEBF4}"/>
              </a:ext>
            </a:extLst>
          </p:cNvPr>
          <p:cNvSpPr>
            <a:spLocks noGrp="1"/>
          </p:cNvSpPr>
          <p:nvPr>
            <p:ph type="title"/>
          </p:nvPr>
        </p:nvSpPr>
        <p:spPr>
          <a:xfrm>
            <a:off x="1521261" y="2469543"/>
            <a:ext cx="9149478" cy="2150719"/>
          </a:xfrm>
          <a:noFill/>
        </p:spPr>
        <p:txBody>
          <a:bodyPr vert="horz" lIns="91440" tIns="45720" rIns="91440" bIns="45720" rtlCol="0" anchor="ctr">
            <a:noAutofit/>
          </a:bodyPr>
          <a:lstStyle/>
          <a:p>
            <a:pPr algn="ctr">
              <a:spcBef>
                <a:spcPts val="200"/>
              </a:spcBef>
              <a:spcAft>
                <a:spcPts val="1200"/>
              </a:spcAft>
            </a:pPr>
            <a:r>
              <a:rPr lang="en-US" sz="4800" b="1" kern="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mbria" panose="02040503050406030204" pitchFamily="18" charset="0"/>
              </a:rPr>
              <a:t>Aquaculture Production in North Africa in relation to environment</a:t>
            </a:r>
          </a:p>
        </p:txBody>
      </p:sp>
      <p:sp>
        <p:nvSpPr>
          <p:cNvPr id="27" name="Freeform: Shape 26">
            <a:extLst>
              <a:ext uri="{FF2B5EF4-FFF2-40B4-BE49-F238E27FC236}">
                <a16:creationId xmlns:a16="http://schemas.microsoft.com/office/drawing/2014/main" id="{E07981EA-05A6-437C-88D7-B377B92B031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Rectangle 28">
            <a:extLst>
              <a:ext uri="{FF2B5EF4-FFF2-40B4-BE49-F238E27FC236}">
                <a16:creationId xmlns:a16="http://schemas.microsoft.com/office/drawing/2014/main" id="{15E3C750-986E-4769-B1AE-49289FBEE75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07926711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A8E30BAE-0E1A-EB35-22E4-E85822179954}"/>
              </a:ext>
            </a:extLst>
          </p:cNvPr>
          <p:cNvGraphicFramePr>
            <a:graphicFrameLocks noGrp="1"/>
          </p:cNvGraphicFramePr>
          <p:nvPr>
            <p:ph idx="1"/>
            <p:extLst>
              <p:ext uri="{D42A27DB-BD31-4B8C-83A1-F6EECF244321}">
                <p14:modId xmlns:p14="http://schemas.microsoft.com/office/powerpoint/2010/main" val="1438653349"/>
              </p:ext>
            </p:extLst>
          </p:nvPr>
        </p:nvGraphicFramePr>
        <p:xfrm>
          <a:off x="838200" y="411480"/>
          <a:ext cx="10515600" cy="62179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8989275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FFB60E8C-7224-44A4-87A0-46A1711DD2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E64FA2-9CF5-888F-D0C7-6FB705D4706D}"/>
              </a:ext>
            </a:extLst>
          </p:cNvPr>
          <p:cNvSpPr>
            <a:spLocks noGrp="1"/>
          </p:cNvSpPr>
          <p:nvPr>
            <p:ph type="title"/>
          </p:nvPr>
        </p:nvSpPr>
        <p:spPr>
          <a:xfrm>
            <a:off x="521208" y="386930"/>
            <a:ext cx="10587834" cy="1300554"/>
          </a:xfrm>
        </p:spPr>
        <p:txBody>
          <a:bodyPr vert="horz" lIns="91440" tIns="45720" rIns="91440" bIns="45720" rtlCol="0" anchor="b">
            <a:normAutofit/>
          </a:bodyPr>
          <a:lstStyle/>
          <a:p>
            <a:pPr algn="just" fontAlgn="base">
              <a:lnSpc>
                <a:spcPct val="115000"/>
              </a:lnSpc>
              <a:spcBef>
                <a:spcPts val="1200"/>
              </a:spcBef>
              <a:spcAft>
                <a:spcPts val="0"/>
              </a:spcAft>
            </a:pPr>
            <a:r>
              <a:rPr lang="en-US" sz="3200" b="1" dirty="0"/>
              <a:t>Aquaculture production in 2018 by environment in North Africa countries/territories (</a:t>
            </a:r>
            <a:r>
              <a:rPr lang="en-US" sz="3200" b="1" dirty="0" err="1"/>
              <a:t>tonnes</a:t>
            </a:r>
            <a:r>
              <a:rPr lang="en-US" sz="3200" b="1" dirty="0"/>
              <a:t>)</a:t>
            </a:r>
          </a:p>
        </p:txBody>
      </p:sp>
      <p:sp>
        <p:nvSpPr>
          <p:cNvPr id="17" name="Rectangle 16">
            <a:extLst>
              <a:ext uri="{FF2B5EF4-FFF2-40B4-BE49-F238E27FC236}">
                <a16:creationId xmlns:a16="http://schemas.microsoft.com/office/drawing/2014/main" id="{5DA32751-37A2-45C0-BE94-63D375E270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659831F-0D9A-4C63-9EBB-8435B85A440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5A55FBCD-CD42-40F5-8A1B-3203F9CAEEA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CB92C30-ADC4-C281-5F1A-4C0153D9FC27}"/>
              </a:ext>
            </a:extLst>
          </p:cNvPr>
          <p:cNvSpPr txBox="1"/>
          <p:nvPr/>
        </p:nvSpPr>
        <p:spPr>
          <a:xfrm>
            <a:off x="32536" y="6046326"/>
            <a:ext cx="6172200" cy="369332"/>
          </a:xfrm>
          <a:prstGeom prst="rect">
            <a:avLst/>
          </a:prstGeom>
          <a:noFill/>
        </p:spPr>
        <p:txBody>
          <a:bodyPr wrap="square">
            <a:spAutoFit/>
          </a:bodyPr>
          <a:lstStyle/>
          <a:p>
            <a:r>
              <a:rPr lang="en-US" sz="1800" b="1" dirty="0">
                <a:effectLst/>
                <a:latin typeface="Times New Roman" panose="02020603050405020304" pitchFamily="18" charset="0"/>
                <a:ea typeface="Arial" panose="020B0604020202020204" pitchFamily="34" charset="0"/>
                <a:cs typeface="Arial" panose="020B0604020202020204" pitchFamily="34" charset="0"/>
              </a:rPr>
              <a:t>Source: FAO, 2020c.</a:t>
            </a:r>
            <a:endParaRPr lang="en-US" sz="12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3" name="Table 2">
            <a:extLst>
              <a:ext uri="{FF2B5EF4-FFF2-40B4-BE49-F238E27FC236}">
                <a16:creationId xmlns:a16="http://schemas.microsoft.com/office/drawing/2014/main" id="{F2121EBC-BDB4-ACFA-671B-A43AC1964116}"/>
              </a:ext>
            </a:extLst>
          </p:cNvPr>
          <p:cNvGraphicFramePr>
            <a:graphicFrameLocks noGrp="1"/>
          </p:cNvGraphicFramePr>
          <p:nvPr>
            <p:extLst>
              <p:ext uri="{D42A27DB-BD31-4B8C-83A1-F6EECF244321}">
                <p14:modId xmlns:p14="http://schemas.microsoft.com/office/powerpoint/2010/main" val="1994073435"/>
              </p:ext>
            </p:extLst>
          </p:nvPr>
        </p:nvGraphicFramePr>
        <p:xfrm>
          <a:off x="167640" y="2377441"/>
          <a:ext cx="11063340" cy="3613477"/>
        </p:xfrm>
        <a:graphic>
          <a:graphicData uri="http://schemas.openxmlformats.org/drawingml/2006/table">
            <a:tbl>
              <a:tblPr firstRow="1" firstCol="1" bandRow="1">
                <a:tableStyleId>{5C22544A-7EE6-4342-B048-85BDC9FD1C3A}</a:tableStyleId>
              </a:tblPr>
              <a:tblGrid>
                <a:gridCol w="2765835">
                  <a:extLst>
                    <a:ext uri="{9D8B030D-6E8A-4147-A177-3AD203B41FA5}">
                      <a16:colId xmlns:a16="http://schemas.microsoft.com/office/drawing/2014/main" val="3293469546"/>
                    </a:ext>
                  </a:extLst>
                </a:gridCol>
                <a:gridCol w="2765835">
                  <a:extLst>
                    <a:ext uri="{9D8B030D-6E8A-4147-A177-3AD203B41FA5}">
                      <a16:colId xmlns:a16="http://schemas.microsoft.com/office/drawing/2014/main" val="2680617437"/>
                    </a:ext>
                  </a:extLst>
                </a:gridCol>
                <a:gridCol w="2765835">
                  <a:extLst>
                    <a:ext uri="{9D8B030D-6E8A-4147-A177-3AD203B41FA5}">
                      <a16:colId xmlns:a16="http://schemas.microsoft.com/office/drawing/2014/main" val="1961396245"/>
                    </a:ext>
                  </a:extLst>
                </a:gridCol>
                <a:gridCol w="2765835">
                  <a:extLst>
                    <a:ext uri="{9D8B030D-6E8A-4147-A177-3AD203B41FA5}">
                      <a16:colId xmlns:a16="http://schemas.microsoft.com/office/drawing/2014/main" val="2422642987"/>
                    </a:ext>
                  </a:extLst>
                </a:gridCol>
              </a:tblGrid>
              <a:tr h="516211">
                <a:tc>
                  <a:txBody>
                    <a:bodyPr/>
                    <a:lstStyle/>
                    <a:p>
                      <a:pPr algn="ctr"/>
                      <a:r>
                        <a:rPr lang="en-US" sz="2800">
                          <a:effectLst/>
                        </a:rPr>
                        <a:t>Country/Territory</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en-US" sz="2800">
                          <a:effectLst/>
                        </a:rPr>
                        <a:t>Fresh water</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en-US" sz="2800">
                          <a:effectLst/>
                        </a:rPr>
                        <a:t>Brackish water</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en-US" sz="2800">
                          <a:effectLst/>
                        </a:rPr>
                        <a:t>Marine</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400122871"/>
                  </a:ext>
                </a:extLst>
              </a:tr>
              <a:tr h="516211">
                <a:tc>
                  <a:txBody>
                    <a:bodyPr/>
                    <a:lstStyle/>
                    <a:p>
                      <a:pPr algn="ctr"/>
                      <a:r>
                        <a:rPr lang="en-US" sz="2800">
                          <a:effectLst/>
                        </a:rPr>
                        <a:t>Algeria</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en-US" sz="2800">
                          <a:effectLst/>
                        </a:rPr>
                        <a:t>3,016</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en-US" sz="2800">
                          <a:effectLst/>
                        </a:rPr>
                        <a:t>2,084</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en-US" sz="2800">
                          <a:effectLst/>
                        </a:rPr>
                        <a:t>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553236463"/>
                  </a:ext>
                </a:extLst>
              </a:tr>
              <a:tr h="516211">
                <a:tc>
                  <a:txBody>
                    <a:bodyPr/>
                    <a:lstStyle/>
                    <a:p>
                      <a:pPr algn="ctr"/>
                      <a:r>
                        <a:rPr lang="en-US" sz="2800">
                          <a:effectLst/>
                        </a:rPr>
                        <a:t>Egypt</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en-US" sz="2800">
                          <a:effectLst/>
                        </a:rPr>
                        <a:t>271,384</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en-US" sz="2800">
                          <a:effectLst/>
                        </a:rPr>
                        <a:t>1,290,073</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en-US" sz="2800">
                          <a:effectLst/>
                        </a:rPr>
                        <a:t>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18558567"/>
                  </a:ext>
                </a:extLst>
              </a:tr>
              <a:tr h="516211">
                <a:tc>
                  <a:txBody>
                    <a:bodyPr/>
                    <a:lstStyle/>
                    <a:p>
                      <a:pPr algn="ctr"/>
                      <a:r>
                        <a:rPr lang="en-US" sz="2800">
                          <a:effectLst/>
                        </a:rPr>
                        <a:t>Libya</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en-US" sz="2800">
                          <a:effectLst/>
                        </a:rPr>
                        <a:t>10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en-US" sz="2800">
                          <a:effectLst/>
                        </a:rPr>
                        <a:t>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en-US" sz="2800">
                          <a:effectLst/>
                        </a:rPr>
                        <a:t>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584627786"/>
                  </a:ext>
                </a:extLst>
              </a:tr>
              <a:tr h="516211">
                <a:tc>
                  <a:txBody>
                    <a:bodyPr/>
                    <a:lstStyle/>
                    <a:p>
                      <a:pPr algn="ctr"/>
                      <a:r>
                        <a:rPr lang="en-US" sz="2800">
                          <a:effectLst/>
                        </a:rPr>
                        <a:t>Morocco</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en-US" sz="2800">
                          <a:effectLst/>
                        </a:rPr>
                        <a:t>660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en-US" sz="2800">
                          <a:effectLst/>
                        </a:rPr>
                        <a:t>356</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en-US" sz="2800">
                          <a:effectLst/>
                        </a:rPr>
                        <a:t>251</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16953722"/>
                  </a:ext>
                </a:extLst>
              </a:tr>
              <a:tr h="516211">
                <a:tc>
                  <a:txBody>
                    <a:bodyPr/>
                    <a:lstStyle/>
                    <a:p>
                      <a:pPr algn="ctr"/>
                      <a:r>
                        <a:rPr lang="en-US" sz="2800">
                          <a:effectLst/>
                        </a:rPr>
                        <a:t>Tunisia</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en-US" sz="2800">
                          <a:effectLst/>
                        </a:rPr>
                        <a:t>881</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en-US" sz="2800">
                          <a:effectLst/>
                        </a:rPr>
                        <a:t>20,935</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en-US" sz="2800">
                          <a:effectLst/>
                        </a:rPr>
                        <a:t>10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430080089"/>
                  </a:ext>
                </a:extLst>
              </a:tr>
              <a:tr h="516211">
                <a:tc>
                  <a:txBody>
                    <a:bodyPr/>
                    <a:lstStyle/>
                    <a:p>
                      <a:pPr algn="ctr"/>
                      <a:r>
                        <a:rPr lang="en-US" sz="2800">
                          <a:effectLst/>
                        </a:rPr>
                        <a:t>TOTAL</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en-US" sz="2800">
                          <a:effectLst/>
                        </a:rPr>
                        <a:t>275,951</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en-US" sz="2800" dirty="0">
                          <a:effectLst/>
                        </a:rPr>
                        <a:t>1,313,448</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en-US" sz="2800" dirty="0">
                          <a:effectLst/>
                        </a:rPr>
                        <a:t>261</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4170288"/>
                  </a:ext>
                </a:extLst>
              </a:tr>
            </a:tbl>
          </a:graphicData>
        </a:graphic>
      </p:graphicFrame>
    </p:spTree>
    <p:extLst>
      <p:ext uri="{BB962C8B-B14F-4D97-AF65-F5344CB8AC3E}">
        <p14:creationId xmlns:p14="http://schemas.microsoft.com/office/powerpoint/2010/main" val="99243287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8294908-8B00-4F58-BBBA-20F71A40AA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4364C879-1404-4203-8E9D-CC5DE0A621A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84617302-4B0D-4351-A6BB-6F0930D943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A2C7802-C2E0-4218-8F89-8DD7CCD2CD1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Rectangle 16">
            <a:extLst>
              <a:ext uri="{FF2B5EF4-FFF2-40B4-BE49-F238E27FC236}">
                <a16:creationId xmlns:a16="http://schemas.microsoft.com/office/drawing/2014/main" id="{A6D7111A-21E5-4EE9-8A78-10E5530F011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A3969E80-A77B-49FC-9122-D89AFD5EE1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Rectangle 20">
            <a:extLst>
              <a:ext uri="{FF2B5EF4-FFF2-40B4-BE49-F238E27FC236}">
                <a16:creationId xmlns:a16="http://schemas.microsoft.com/office/drawing/2014/main" id="{1849CA57-76BD-4CF2-80BA-D7A46A01B7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3" name="Freeform: Shape 22">
            <a:extLst>
              <a:ext uri="{FF2B5EF4-FFF2-40B4-BE49-F238E27FC236}">
                <a16:creationId xmlns:a16="http://schemas.microsoft.com/office/drawing/2014/main" id="{35E9085E-E730-4768-83D4-6CB7E98971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973272FE-A474-4CAE-8CA2-BCC8B476C3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 name="Title 3">
            <a:extLst>
              <a:ext uri="{FF2B5EF4-FFF2-40B4-BE49-F238E27FC236}">
                <a16:creationId xmlns:a16="http://schemas.microsoft.com/office/drawing/2014/main" id="{5C3C956F-6552-DB4E-C8D3-DEE684ECEBF4}"/>
              </a:ext>
            </a:extLst>
          </p:cNvPr>
          <p:cNvSpPr>
            <a:spLocks noGrp="1"/>
          </p:cNvSpPr>
          <p:nvPr>
            <p:ph type="title"/>
          </p:nvPr>
        </p:nvSpPr>
        <p:spPr>
          <a:xfrm>
            <a:off x="1577495" y="2620181"/>
            <a:ext cx="9149478" cy="2150719"/>
          </a:xfrm>
          <a:noFill/>
        </p:spPr>
        <p:txBody>
          <a:bodyPr vert="horz" lIns="91440" tIns="45720" rIns="91440" bIns="45720" rtlCol="0" anchor="ctr">
            <a:noAutofit/>
          </a:bodyPr>
          <a:lstStyle/>
          <a:p>
            <a:pPr algn="ctr">
              <a:spcBef>
                <a:spcPts val="200"/>
              </a:spcBef>
              <a:spcAft>
                <a:spcPts val="1200"/>
              </a:spcAft>
            </a:pPr>
            <a:r>
              <a:rPr lang="en-US" sz="4800" b="1" kern="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mbria" panose="02040503050406030204" pitchFamily="18" charset="0"/>
              </a:rPr>
              <a:t>FISHERIES SECTOR IN NORTH AFRICA</a:t>
            </a:r>
          </a:p>
        </p:txBody>
      </p:sp>
      <p:sp>
        <p:nvSpPr>
          <p:cNvPr id="27" name="Freeform: Shape 26">
            <a:extLst>
              <a:ext uri="{FF2B5EF4-FFF2-40B4-BE49-F238E27FC236}">
                <a16:creationId xmlns:a16="http://schemas.microsoft.com/office/drawing/2014/main" id="{E07981EA-05A6-437C-88D7-B377B92B031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Rectangle 28">
            <a:extLst>
              <a:ext uri="{FF2B5EF4-FFF2-40B4-BE49-F238E27FC236}">
                <a16:creationId xmlns:a16="http://schemas.microsoft.com/office/drawing/2014/main" id="{15E3C750-986E-4769-B1AE-49289FBEE75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9478062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A8E30BAE-0E1A-EB35-22E4-E85822179954}"/>
              </a:ext>
            </a:extLst>
          </p:cNvPr>
          <p:cNvGraphicFramePr>
            <a:graphicFrameLocks noGrp="1"/>
          </p:cNvGraphicFramePr>
          <p:nvPr>
            <p:ph idx="1"/>
            <p:extLst>
              <p:ext uri="{D42A27DB-BD31-4B8C-83A1-F6EECF244321}">
                <p14:modId xmlns:p14="http://schemas.microsoft.com/office/powerpoint/2010/main" val="556735067"/>
              </p:ext>
            </p:extLst>
          </p:nvPr>
        </p:nvGraphicFramePr>
        <p:xfrm>
          <a:off x="838200" y="411480"/>
          <a:ext cx="10515600" cy="62179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0071726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8294908-8B00-4F58-BBBA-20F71A40AA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4364C879-1404-4203-8E9D-CC5DE0A621A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84617302-4B0D-4351-A6BB-6F0930D943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A2C7802-C2E0-4218-8F89-8DD7CCD2CD1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Rectangle 16">
            <a:extLst>
              <a:ext uri="{FF2B5EF4-FFF2-40B4-BE49-F238E27FC236}">
                <a16:creationId xmlns:a16="http://schemas.microsoft.com/office/drawing/2014/main" id="{A6D7111A-21E5-4EE9-8A78-10E5530F011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A3969E80-A77B-49FC-9122-D89AFD5EE1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Rectangle 20">
            <a:extLst>
              <a:ext uri="{FF2B5EF4-FFF2-40B4-BE49-F238E27FC236}">
                <a16:creationId xmlns:a16="http://schemas.microsoft.com/office/drawing/2014/main" id="{1849CA57-76BD-4CF2-80BA-D7A46A01B7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3" name="Freeform: Shape 22">
            <a:extLst>
              <a:ext uri="{FF2B5EF4-FFF2-40B4-BE49-F238E27FC236}">
                <a16:creationId xmlns:a16="http://schemas.microsoft.com/office/drawing/2014/main" id="{35E9085E-E730-4768-83D4-6CB7E98971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973272FE-A474-4CAE-8CA2-BCC8B476C3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 name="Title 3">
            <a:extLst>
              <a:ext uri="{FF2B5EF4-FFF2-40B4-BE49-F238E27FC236}">
                <a16:creationId xmlns:a16="http://schemas.microsoft.com/office/drawing/2014/main" id="{5C3C956F-6552-DB4E-C8D3-DEE684ECEBF4}"/>
              </a:ext>
            </a:extLst>
          </p:cNvPr>
          <p:cNvSpPr>
            <a:spLocks noGrp="1"/>
          </p:cNvSpPr>
          <p:nvPr>
            <p:ph type="title"/>
          </p:nvPr>
        </p:nvSpPr>
        <p:spPr>
          <a:xfrm>
            <a:off x="1521261" y="2448986"/>
            <a:ext cx="9149478" cy="2150719"/>
          </a:xfrm>
          <a:noFill/>
        </p:spPr>
        <p:txBody>
          <a:bodyPr vert="horz" lIns="91440" tIns="45720" rIns="91440" bIns="45720" rtlCol="0" anchor="ctr">
            <a:noAutofit/>
          </a:bodyPr>
          <a:lstStyle/>
          <a:p>
            <a:pPr lvl="0" algn="ctr">
              <a:spcBef>
                <a:spcPts val="1200"/>
              </a:spcBef>
              <a:spcAft>
                <a:spcPts val="1200"/>
              </a:spcAft>
              <a:buClr>
                <a:srgbClr val="0070C0"/>
              </a:buClr>
              <a:buSzPts val="2000"/>
            </a:pPr>
            <a:r>
              <a:rPr lang="en-US" sz="48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mbria" panose="02040503050406030204" pitchFamily="18" charset="0"/>
              </a:rPr>
              <a:t>SOCIAL AND ECONOMIC BACKGROUND OF THE REGION</a:t>
            </a:r>
          </a:p>
        </p:txBody>
      </p:sp>
      <p:sp>
        <p:nvSpPr>
          <p:cNvPr id="27" name="Freeform: Shape 26">
            <a:extLst>
              <a:ext uri="{FF2B5EF4-FFF2-40B4-BE49-F238E27FC236}">
                <a16:creationId xmlns:a16="http://schemas.microsoft.com/office/drawing/2014/main" id="{E07981EA-05A6-437C-88D7-B377B92B031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Rectangle 28">
            <a:extLst>
              <a:ext uri="{FF2B5EF4-FFF2-40B4-BE49-F238E27FC236}">
                <a16:creationId xmlns:a16="http://schemas.microsoft.com/office/drawing/2014/main" id="{15E3C750-986E-4769-B1AE-49289FBEE75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7531213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497C8BD-41DA-2F03-50EB-33B5815C715A}"/>
              </a:ext>
            </a:extLst>
          </p:cNvPr>
          <p:cNvPicPr>
            <a:picLocks noChangeAspect="1"/>
          </p:cNvPicPr>
          <p:nvPr/>
        </p:nvPicPr>
        <p:blipFill rotWithShape="1">
          <a:blip r:embed="rId3">
            <a:extLst>
              <a:ext uri="{28A0092B-C50C-407E-A947-70E740481C1C}">
                <a14:useLocalDpi xmlns:a14="http://schemas.microsoft.com/office/drawing/2010/main" val="0"/>
              </a:ext>
            </a:extLst>
          </a:blip>
          <a:srcRect t="4596" r="3" b="2015"/>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9" name="Content Placeholder 2">
            <a:extLst>
              <a:ext uri="{FF2B5EF4-FFF2-40B4-BE49-F238E27FC236}">
                <a16:creationId xmlns:a16="http://schemas.microsoft.com/office/drawing/2014/main" id="{6A02F134-46CC-1DEE-14D1-67F20F316D89}"/>
              </a:ext>
            </a:extLst>
          </p:cNvPr>
          <p:cNvSpPr>
            <a:spLocks noGrp="1"/>
          </p:cNvSpPr>
          <p:nvPr>
            <p:ph idx="1"/>
          </p:nvPr>
        </p:nvSpPr>
        <p:spPr>
          <a:xfrm>
            <a:off x="462019" y="3935730"/>
            <a:ext cx="11267961" cy="2452687"/>
          </a:xfrm>
        </p:spPr>
        <p:txBody>
          <a:bodyPr anchor="ctr">
            <a:normAutofit lnSpcReduction="10000"/>
          </a:bodyPr>
          <a:lstStyle/>
          <a:p>
            <a:pPr indent="0" algn="just">
              <a:spcAft>
                <a:spcPts val="1200"/>
              </a:spcAft>
              <a:buNone/>
            </a:pPr>
            <a:r>
              <a:rPr lang="en-US" sz="3200" dirty="0">
                <a:effectLst/>
                <a:latin typeface="Times New Roman" panose="02020603050405020304" pitchFamily="18" charset="0"/>
                <a:ea typeface="Times New Roman" panose="02020603050405020304" pitchFamily="18" charset="0"/>
                <a:cs typeface="Arial" panose="020B0604020202020204" pitchFamily="34" charset="0"/>
              </a:rPr>
              <a:t>Global fish production is increasing and was estimated to have reached 179 million </a:t>
            </a:r>
            <a:r>
              <a:rPr lang="en-US" sz="3200" dirty="0" smtClean="0">
                <a:effectLst/>
                <a:latin typeface="Times New Roman" panose="02020603050405020304" pitchFamily="18" charset="0"/>
                <a:ea typeface="Times New Roman" panose="02020603050405020304" pitchFamily="18" charset="0"/>
                <a:cs typeface="Arial" panose="020B0604020202020204" pitchFamily="34" charset="0"/>
              </a:rPr>
              <a:t>tones </a:t>
            </a:r>
            <a:r>
              <a:rPr lang="en-US" sz="3200" dirty="0">
                <a:effectLst/>
                <a:latin typeface="Times New Roman" panose="02020603050405020304" pitchFamily="18" charset="0"/>
                <a:ea typeface="Times New Roman" panose="02020603050405020304" pitchFamily="18" charset="0"/>
                <a:cs typeface="Arial" panose="020B0604020202020204" pitchFamily="34" charset="0"/>
              </a:rPr>
              <a:t>(excluding aquatic plants) in 2018 with a total first sale value of USD 401 billion, of which 82 million </a:t>
            </a:r>
            <a:r>
              <a:rPr lang="en-US" sz="3200" dirty="0" smtClean="0">
                <a:effectLst/>
                <a:latin typeface="Times New Roman" panose="02020603050405020304" pitchFamily="18" charset="0"/>
                <a:ea typeface="Times New Roman" panose="02020603050405020304" pitchFamily="18" charset="0"/>
                <a:cs typeface="Arial" panose="020B0604020202020204" pitchFamily="34" charset="0"/>
              </a:rPr>
              <a:t>tones </a:t>
            </a:r>
            <a:r>
              <a:rPr lang="en-US" sz="3200" dirty="0">
                <a:effectLst/>
                <a:latin typeface="Times New Roman" panose="02020603050405020304" pitchFamily="18" charset="0"/>
                <a:ea typeface="Times New Roman" panose="02020603050405020304" pitchFamily="18" charset="0"/>
                <a:cs typeface="Arial" panose="020B0604020202020204" pitchFamily="34" charset="0"/>
              </a:rPr>
              <a:t>worth USD 250 billion came from aquaculture that considering the main direct affecting on the </a:t>
            </a:r>
            <a:r>
              <a:rPr lang="en-US" sz="3200" dirty="0">
                <a:effectLst/>
                <a:latin typeface="Times New Roman" panose="02020603050405020304" pitchFamily="18" charset="0"/>
                <a:ea typeface="Calibri" panose="020F0502020204030204" pitchFamily="34" charset="0"/>
                <a:cs typeface="Arial" panose="020B0604020202020204" pitchFamily="34" charset="0"/>
              </a:rPr>
              <a:t>social and economic background</a:t>
            </a:r>
            <a:r>
              <a:rPr lang="en-US" sz="3200" dirty="0">
                <a:effectLst/>
                <a:latin typeface="Times New Roman" panose="02020603050405020304" pitchFamily="18" charset="0"/>
                <a:ea typeface="Times New Roman" panose="02020603050405020304" pitchFamily="18" charset="0"/>
                <a:cs typeface="Arial" panose="020B0604020202020204" pitchFamily="34" charset="0"/>
              </a:rPr>
              <a:t> of many countries and especially African one.</a:t>
            </a:r>
            <a:endParaRPr lang="en-US" sz="3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6584661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8294908-8B00-4F58-BBBA-20F71A40AA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4364C879-1404-4203-8E9D-CC5DE0A621A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84617302-4B0D-4351-A6BB-6F0930D943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A2C7802-C2E0-4218-8F89-8DD7CCD2CD1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Rectangle 16">
            <a:extLst>
              <a:ext uri="{FF2B5EF4-FFF2-40B4-BE49-F238E27FC236}">
                <a16:creationId xmlns:a16="http://schemas.microsoft.com/office/drawing/2014/main" id="{A6D7111A-21E5-4EE9-8A78-10E5530F011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A3969E80-A77B-49FC-9122-D89AFD5EE1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Rectangle 20">
            <a:extLst>
              <a:ext uri="{FF2B5EF4-FFF2-40B4-BE49-F238E27FC236}">
                <a16:creationId xmlns:a16="http://schemas.microsoft.com/office/drawing/2014/main" id="{1849CA57-76BD-4CF2-80BA-D7A46A01B7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3" name="Freeform: Shape 22">
            <a:extLst>
              <a:ext uri="{FF2B5EF4-FFF2-40B4-BE49-F238E27FC236}">
                <a16:creationId xmlns:a16="http://schemas.microsoft.com/office/drawing/2014/main" id="{35E9085E-E730-4768-83D4-6CB7E98971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973272FE-A474-4CAE-8CA2-BCC8B476C3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 name="Title 3">
            <a:extLst>
              <a:ext uri="{FF2B5EF4-FFF2-40B4-BE49-F238E27FC236}">
                <a16:creationId xmlns:a16="http://schemas.microsoft.com/office/drawing/2014/main" id="{5C3C956F-6552-DB4E-C8D3-DEE684ECEBF4}"/>
              </a:ext>
            </a:extLst>
          </p:cNvPr>
          <p:cNvSpPr>
            <a:spLocks noGrp="1"/>
          </p:cNvSpPr>
          <p:nvPr>
            <p:ph type="title"/>
          </p:nvPr>
        </p:nvSpPr>
        <p:spPr>
          <a:xfrm>
            <a:off x="1192896" y="2434075"/>
            <a:ext cx="9149478" cy="2150719"/>
          </a:xfrm>
          <a:noFill/>
        </p:spPr>
        <p:txBody>
          <a:bodyPr vert="horz" lIns="91440" tIns="45720" rIns="91440" bIns="45720" rtlCol="0" anchor="ctr">
            <a:noAutofit/>
          </a:bodyPr>
          <a:lstStyle/>
          <a:p>
            <a:pPr marL="457200" lvl="1" algn="ctr">
              <a:spcBef>
                <a:spcPts val="200"/>
              </a:spcBef>
              <a:spcAft>
                <a:spcPts val="1200"/>
              </a:spcAft>
            </a:pPr>
            <a:r>
              <a:rPr lang="en-US" sz="4800" b="1" kern="120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mbria" panose="02040503050406030204" pitchFamily="18" charset="0"/>
                <a:ea typeface="+mj-ea"/>
                <a:cs typeface="+mj-cs"/>
              </a:rPr>
              <a:t>Food security</a:t>
            </a:r>
            <a:br>
              <a:rPr lang="en-US" sz="4800" b="1" kern="120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mbria" panose="02040503050406030204" pitchFamily="18" charset="0"/>
                <a:ea typeface="+mj-ea"/>
                <a:cs typeface="+mj-cs"/>
              </a:rPr>
            </a:br>
            <a:r>
              <a:rPr lang="en-US" sz="4800" b="1" kern="120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mbria" panose="02040503050406030204" pitchFamily="18" charset="0"/>
                <a:ea typeface="+mj-ea"/>
                <a:cs typeface="+mj-cs"/>
              </a:rPr>
              <a:t>and </a:t>
            </a:r>
            <a:br>
              <a:rPr lang="en-US" sz="4800" b="1" kern="120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mbria" panose="02040503050406030204" pitchFamily="18" charset="0"/>
                <a:ea typeface="+mj-ea"/>
                <a:cs typeface="+mj-cs"/>
              </a:rPr>
            </a:br>
            <a:r>
              <a:rPr lang="en-US" sz="4800" b="1" kern="120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mbria" panose="02040503050406030204" pitchFamily="18" charset="0"/>
                <a:ea typeface="+mj-ea"/>
                <a:cs typeface="+mj-cs"/>
              </a:rPr>
              <a:t>aquaculture</a:t>
            </a:r>
          </a:p>
        </p:txBody>
      </p:sp>
      <p:sp>
        <p:nvSpPr>
          <p:cNvPr id="27" name="Freeform: Shape 26">
            <a:extLst>
              <a:ext uri="{FF2B5EF4-FFF2-40B4-BE49-F238E27FC236}">
                <a16:creationId xmlns:a16="http://schemas.microsoft.com/office/drawing/2014/main" id="{E07981EA-05A6-437C-88D7-B377B92B031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Rectangle 28">
            <a:extLst>
              <a:ext uri="{FF2B5EF4-FFF2-40B4-BE49-F238E27FC236}">
                <a16:creationId xmlns:a16="http://schemas.microsoft.com/office/drawing/2014/main" id="{15E3C750-986E-4769-B1AE-49289FBEE75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413876041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FFB60E8C-7224-44A4-87A0-46A1711DD2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E64FA2-9CF5-888F-D0C7-6FB705D4706D}"/>
              </a:ext>
            </a:extLst>
          </p:cNvPr>
          <p:cNvSpPr>
            <a:spLocks noGrp="1"/>
          </p:cNvSpPr>
          <p:nvPr>
            <p:ph type="title"/>
          </p:nvPr>
        </p:nvSpPr>
        <p:spPr>
          <a:xfrm>
            <a:off x="521208" y="386930"/>
            <a:ext cx="10587834" cy="1300554"/>
          </a:xfrm>
        </p:spPr>
        <p:txBody>
          <a:bodyPr vert="horz" lIns="91440" tIns="45720" rIns="91440" bIns="45720" rtlCol="0" anchor="b">
            <a:normAutofit fontScale="90000"/>
          </a:bodyPr>
          <a:lstStyle/>
          <a:p>
            <a:pPr algn="just">
              <a:lnSpc>
                <a:spcPct val="150000"/>
              </a:lnSpc>
            </a:pPr>
            <a:r>
              <a:rPr lang="en-US" sz="2800" b="1" dirty="0"/>
              <a:t>Fish availability in countries/territories of the near east and north Africa region in 2017</a:t>
            </a:r>
          </a:p>
        </p:txBody>
      </p:sp>
      <p:sp>
        <p:nvSpPr>
          <p:cNvPr id="17" name="Rectangle 16">
            <a:extLst>
              <a:ext uri="{FF2B5EF4-FFF2-40B4-BE49-F238E27FC236}">
                <a16:creationId xmlns:a16="http://schemas.microsoft.com/office/drawing/2014/main" id="{5DA32751-37A2-45C0-BE94-63D375E270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659831F-0D9A-4C63-9EBB-8435B85A440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5A55FBCD-CD42-40F5-8A1B-3203F9CAEEA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29FDA5B-1A94-83F6-FFEB-BC961E3F520C}"/>
              </a:ext>
            </a:extLst>
          </p:cNvPr>
          <p:cNvSpPr txBox="1"/>
          <p:nvPr/>
        </p:nvSpPr>
        <p:spPr>
          <a:xfrm>
            <a:off x="144780" y="6101738"/>
            <a:ext cx="6172200" cy="369332"/>
          </a:xfrm>
          <a:prstGeom prst="rect">
            <a:avLst/>
          </a:prstGeom>
          <a:noFill/>
        </p:spPr>
        <p:txBody>
          <a:bodyPr wrap="square">
            <a:spAutoFit/>
          </a:bodyPr>
          <a:lstStyle/>
          <a:p>
            <a:pPr marL="355600">
              <a:spcAft>
                <a:spcPts val="1200"/>
              </a:spcAft>
            </a:pPr>
            <a:r>
              <a:rPr lang="en-US" sz="1800" b="1" dirty="0">
                <a:effectLst/>
                <a:latin typeface="Times New Roman" panose="02020603050405020304" pitchFamily="18" charset="0"/>
                <a:ea typeface="Times New Roman" panose="02020603050405020304" pitchFamily="18" charset="0"/>
                <a:cs typeface="Arial" panose="020B0604020202020204" pitchFamily="34" charset="0"/>
              </a:rPr>
              <a:t>Source: FAO, 2020d</a:t>
            </a:r>
            <a:endParaRPr lang="en-US" sz="12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7" name="Table 6">
            <a:extLst>
              <a:ext uri="{FF2B5EF4-FFF2-40B4-BE49-F238E27FC236}">
                <a16:creationId xmlns:a16="http://schemas.microsoft.com/office/drawing/2014/main" id="{BFE994B9-5953-00A4-51AD-127505F1243C}"/>
              </a:ext>
            </a:extLst>
          </p:cNvPr>
          <p:cNvGraphicFramePr>
            <a:graphicFrameLocks noGrp="1"/>
          </p:cNvGraphicFramePr>
          <p:nvPr>
            <p:extLst>
              <p:ext uri="{D42A27DB-BD31-4B8C-83A1-F6EECF244321}">
                <p14:modId xmlns:p14="http://schemas.microsoft.com/office/powerpoint/2010/main" val="1699333641"/>
              </p:ext>
            </p:extLst>
          </p:nvPr>
        </p:nvGraphicFramePr>
        <p:xfrm>
          <a:off x="144781" y="2407920"/>
          <a:ext cx="11086200" cy="3693817"/>
        </p:xfrm>
        <a:graphic>
          <a:graphicData uri="http://schemas.openxmlformats.org/drawingml/2006/table">
            <a:tbl>
              <a:tblPr firstRow="1" firstCol="1" bandRow="1">
                <a:tableStyleId>{5C22544A-7EE6-4342-B048-85BDC9FD1C3A}</a:tableStyleId>
              </a:tblPr>
              <a:tblGrid>
                <a:gridCol w="2614125">
                  <a:extLst>
                    <a:ext uri="{9D8B030D-6E8A-4147-A177-3AD203B41FA5}">
                      <a16:colId xmlns:a16="http://schemas.microsoft.com/office/drawing/2014/main" val="1412616370"/>
                    </a:ext>
                  </a:extLst>
                </a:gridCol>
                <a:gridCol w="2815895">
                  <a:extLst>
                    <a:ext uri="{9D8B030D-6E8A-4147-A177-3AD203B41FA5}">
                      <a16:colId xmlns:a16="http://schemas.microsoft.com/office/drawing/2014/main" val="1300522097"/>
                    </a:ext>
                  </a:extLst>
                </a:gridCol>
                <a:gridCol w="2815895">
                  <a:extLst>
                    <a:ext uri="{9D8B030D-6E8A-4147-A177-3AD203B41FA5}">
                      <a16:colId xmlns:a16="http://schemas.microsoft.com/office/drawing/2014/main" val="2742876897"/>
                    </a:ext>
                  </a:extLst>
                </a:gridCol>
                <a:gridCol w="2840285">
                  <a:extLst>
                    <a:ext uri="{9D8B030D-6E8A-4147-A177-3AD203B41FA5}">
                      <a16:colId xmlns:a16="http://schemas.microsoft.com/office/drawing/2014/main" val="1996957932"/>
                    </a:ext>
                  </a:extLst>
                </a:gridCol>
              </a:tblGrid>
              <a:tr h="923455">
                <a:tc>
                  <a:txBody>
                    <a:bodyPr/>
                    <a:lstStyle/>
                    <a:p>
                      <a:pPr marL="50800" algn="ctr"/>
                      <a:r>
                        <a:rPr lang="en-US" sz="2400">
                          <a:effectLst/>
                        </a:rPr>
                        <a:t>Country/territory</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en-US" sz="2400">
                          <a:effectLst/>
                        </a:rPr>
                        <a:t>Food fish supply</a:t>
                      </a:r>
                      <a:endParaRPr lang="en-US" sz="1600">
                        <a:effectLst/>
                      </a:endParaRPr>
                    </a:p>
                    <a:p>
                      <a:pPr algn="ctr"/>
                      <a:r>
                        <a:rPr lang="en-US" sz="2400">
                          <a:effectLst/>
                        </a:rPr>
                        <a:t>(tonnes)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en-US" sz="2400">
                          <a:effectLst/>
                        </a:rPr>
                        <a:t>2017 population (million persons)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en-US" sz="2400">
                          <a:effectLst/>
                        </a:rPr>
                        <a:t>Per capita fish availability (kg/yr)</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18787783"/>
                  </a:ext>
                </a:extLst>
              </a:tr>
              <a:tr h="461727">
                <a:tc>
                  <a:txBody>
                    <a:bodyPr/>
                    <a:lstStyle/>
                    <a:p>
                      <a:pPr marL="50800" algn="ctr"/>
                      <a:r>
                        <a:rPr lang="en-US" sz="2400">
                          <a:effectLst/>
                        </a:rPr>
                        <a:t>Algeria</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R="13970" algn="ctr"/>
                      <a:r>
                        <a:rPr lang="en-US" sz="2400">
                          <a:effectLst/>
                        </a:rPr>
                        <a:t>159,662.00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R="13970" algn="ctr"/>
                      <a:r>
                        <a:rPr lang="en-US" sz="2400">
                          <a:effectLst/>
                        </a:rPr>
                        <a:t>41.40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R="13970" algn="ctr"/>
                      <a:r>
                        <a:rPr lang="en-US" sz="2400">
                          <a:effectLst/>
                        </a:rPr>
                        <a:t>3.90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240234212"/>
                  </a:ext>
                </a:extLst>
              </a:tr>
              <a:tr h="461727">
                <a:tc>
                  <a:txBody>
                    <a:bodyPr/>
                    <a:lstStyle/>
                    <a:p>
                      <a:pPr marL="50800" algn="ctr"/>
                      <a:r>
                        <a:rPr lang="en-US" sz="2400">
                          <a:effectLst/>
                        </a:rPr>
                        <a:t>Egypt</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R="13970" algn="ctr"/>
                      <a:r>
                        <a:rPr lang="en-US" sz="2400">
                          <a:effectLst/>
                        </a:rPr>
                        <a:t>2,285,151.00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R="13970" algn="ctr"/>
                      <a:r>
                        <a:rPr lang="en-US" sz="2400">
                          <a:effectLst/>
                        </a:rPr>
                        <a:t>96.40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R="13970" algn="ctr"/>
                      <a:r>
                        <a:rPr lang="en-US" sz="2400">
                          <a:effectLst/>
                        </a:rPr>
                        <a:t>23.70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957324910"/>
                  </a:ext>
                </a:extLst>
              </a:tr>
              <a:tr h="461727">
                <a:tc>
                  <a:txBody>
                    <a:bodyPr/>
                    <a:lstStyle/>
                    <a:p>
                      <a:pPr marL="50800" algn="ctr"/>
                      <a:r>
                        <a:rPr lang="en-US" sz="2400">
                          <a:effectLst/>
                        </a:rPr>
                        <a:t>Libya</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R="13970" algn="ctr"/>
                      <a:r>
                        <a:rPr lang="en-US" sz="2400">
                          <a:effectLst/>
                        </a:rPr>
                        <a:t>98,016.00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R="13970" algn="ctr"/>
                      <a:r>
                        <a:rPr lang="en-US" sz="2400">
                          <a:effectLst/>
                        </a:rPr>
                        <a:t>6.60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R="13970" algn="ctr"/>
                      <a:r>
                        <a:rPr lang="en-US" sz="2400">
                          <a:effectLst/>
                        </a:rPr>
                        <a:t>14.90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259158961"/>
                  </a:ext>
                </a:extLst>
              </a:tr>
              <a:tr h="461727">
                <a:tc>
                  <a:txBody>
                    <a:bodyPr/>
                    <a:lstStyle/>
                    <a:p>
                      <a:pPr marL="50800" algn="ctr"/>
                      <a:r>
                        <a:rPr lang="en-US" sz="2400">
                          <a:effectLst/>
                        </a:rPr>
                        <a:t>Morocco</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R="13970" algn="ctr"/>
                      <a:r>
                        <a:rPr lang="en-US" sz="2400">
                          <a:effectLst/>
                        </a:rPr>
                        <a:t>692,674.00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R="13970" algn="ctr"/>
                      <a:r>
                        <a:rPr lang="en-US" sz="2400">
                          <a:effectLst/>
                        </a:rPr>
                        <a:t>35.60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R="13970" algn="ctr"/>
                      <a:r>
                        <a:rPr lang="en-US" sz="2400">
                          <a:effectLst/>
                        </a:rPr>
                        <a:t>19.50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54115113"/>
                  </a:ext>
                </a:extLst>
              </a:tr>
              <a:tr h="461727">
                <a:tc>
                  <a:txBody>
                    <a:bodyPr/>
                    <a:lstStyle/>
                    <a:p>
                      <a:pPr marL="50800" algn="ctr"/>
                      <a:r>
                        <a:rPr lang="en-US" sz="2400">
                          <a:effectLst/>
                        </a:rPr>
                        <a:t>Tunisia</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R="13970" algn="ctr"/>
                      <a:r>
                        <a:rPr lang="en-US" sz="2400">
                          <a:effectLst/>
                        </a:rPr>
                        <a:t>147,342.00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R="13970" algn="ctr"/>
                      <a:r>
                        <a:rPr lang="en-US" sz="2400">
                          <a:effectLst/>
                        </a:rPr>
                        <a:t>11.40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R="13970" algn="ctr"/>
                      <a:r>
                        <a:rPr lang="en-US" sz="2400">
                          <a:effectLst/>
                        </a:rPr>
                        <a:t>12.90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652410639"/>
                  </a:ext>
                </a:extLst>
              </a:tr>
              <a:tr h="461727">
                <a:tc>
                  <a:txBody>
                    <a:bodyPr/>
                    <a:lstStyle/>
                    <a:p>
                      <a:pPr marL="50800" algn="ctr"/>
                      <a:r>
                        <a:rPr lang="en-US" sz="2400">
                          <a:effectLst/>
                        </a:rPr>
                        <a:t>Total NENA</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R="13970" algn="ctr"/>
                      <a:r>
                        <a:rPr lang="en-US" sz="2400">
                          <a:effectLst/>
                        </a:rPr>
                        <a:t>3,382,845.00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R="13970" algn="ctr"/>
                      <a:r>
                        <a:rPr lang="en-US" sz="2400">
                          <a:effectLst/>
                        </a:rPr>
                        <a:t>191.40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R="13970" algn="ctr"/>
                      <a:r>
                        <a:rPr lang="en-US" sz="2400" dirty="0">
                          <a:effectLst/>
                        </a:rPr>
                        <a:t>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935353229"/>
                  </a:ext>
                </a:extLst>
              </a:tr>
            </a:tbl>
          </a:graphicData>
        </a:graphic>
      </p:graphicFrame>
    </p:spTree>
    <p:extLst>
      <p:ext uri="{BB962C8B-B14F-4D97-AF65-F5344CB8AC3E}">
        <p14:creationId xmlns:p14="http://schemas.microsoft.com/office/powerpoint/2010/main" val="380626661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8294908-8B00-4F58-BBBA-20F71A40AA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4364C879-1404-4203-8E9D-CC5DE0A621A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84617302-4B0D-4351-A6BB-6F0930D943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A2C7802-C2E0-4218-8F89-8DD7CCD2CD1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Rectangle 16">
            <a:extLst>
              <a:ext uri="{FF2B5EF4-FFF2-40B4-BE49-F238E27FC236}">
                <a16:creationId xmlns:a16="http://schemas.microsoft.com/office/drawing/2014/main" id="{A6D7111A-21E5-4EE9-8A78-10E5530F011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A3969E80-A77B-49FC-9122-D89AFD5EE1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Rectangle 20">
            <a:extLst>
              <a:ext uri="{FF2B5EF4-FFF2-40B4-BE49-F238E27FC236}">
                <a16:creationId xmlns:a16="http://schemas.microsoft.com/office/drawing/2014/main" id="{1849CA57-76BD-4CF2-80BA-D7A46A01B7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3" name="Freeform: Shape 22">
            <a:extLst>
              <a:ext uri="{FF2B5EF4-FFF2-40B4-BE49-F238E27FC236}">
                <a16:creationId xmlns:a16="http://schemas.microsoft.com/office/drawing/2014/main" id="{35E9085E-E730-4768-83D4-6CB7E98971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973272FE-A474-4CAE-8CA2-BCC8B476C3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 name="Title 3">
            <a:extLst>
              <a:ext uri="{FF2B5EF4-FFF2-40B4-BE49-F238E27FC236}">
                <a16:creationId xmlns:a16="http://schemas.microsoft.com/office/drawing/2014/main" id="{5C3C956F-6552-DB4E-C8D3-DEE684ECEBF4}"/>
              </a:ext>
            </a:extLst>
          </p:cNvPr>
          <p:cNvSpPr>
            <a:spLocks noGrp="1"/>
          </p:cNvSpPr>
          <p:nvPr>
            <p:ph type="title"/>
          </p:nvPr>
        </p:nvSpPr>
        <p:spPr>
          <a:xfrm>
            <a:off x="1192896" y="2434075"/>
            <a:ext cx="9149478" cy="2150719"/>
          </a:xfrm>
          <a:noFill/>
        </p:spPr>
        <p:txBody>
          <a:bodyPr vert="horz" lIns="91440" tIns="45720" rIns="91440" bIns="45720" rtlCol="0" anchor="ctr">
            <a:noAutofit/>
          </a:bodyPr>
          <a:lstStyle/>
          <a:p>
            <a:pPr marL="457200" lvl="1" algn="ctr">
              <a:spcBef>
                <a:spcPts val="200"/>
              </a:spcBef>
              <a:spcAft>
                <a:spcPts val="1200"/>
              </a:spcAft>
            </a:pPr>
            <a:r>
              <a:rPr lang="en-US" sz="4800" b="1" kern="120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mbria" panose="02040503050406030204" pitchFamily="18" charset="0"/>
                <a:ea typeface="+mj-ea"/>
                <a:cs typeface="+mj-cs"/>
              </a:rPr>
              <a:t>Aquaculture employment</a:t>
            </a:r>
          </a:p>
        </p:txBody>
      </p:sp>
      <p:sp>
        <p:nvSpPr>
          <p:cNvPr id="27" name="Freeform: Shape 26">
            <a:extLst>
              <a:ext uri="{FF2B5EF4-FFF2-40B4-BE49-F238E27FC236}">
                <a16:creationId xmlns:a16="http://schemas.microsoft.com/office/drawing/2014/main" id="{E07981EA-05A6-437C-88D7-B377B92B031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Rectangle 28">
            <a:extLst>
              <a:ext uri="{FF2B5EF4-FFF2-40B4-BE49-F238E27FC236}">
                <a16:creationId xmlns:a16="http://schemas.microsoft.com/office/drawing/2014/main" id="{15E3C750-986E-4769-B1AE-49289FBEE75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37857050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id="{3BA513B0-82FF-4F41-8178-885375D1CF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9497C8BD-41DA-2F03-50EB-33B5815C715A}"/>
              </a:ext>
            </a:extLst>
          </p:cNvPr>
          <p:cNvPicPr>
            <a:picLocks noChangeAspect="1"/>
          </p:cNvPicPr>
          <p:nvPr/>
        </p:nvPicPr>
        <p:blipFill rotWithShape="1">
          <a:blip r:embed="rId3">
            <a:extLst>
              <a:ext uri="{28A0092B-C50C-407E-A947-70E740481C1C}">
                <a14:useLocalDpi xmlns:a14="http://schemas.microsoft.com/office/drawing/2010/main" val="0"/>
              </a:ext>
            </a:extLst>
          </a:blip>
          <a:srcRect t="6132" r="-1" b="6131"/>
          <a:stretch/>
        </p:blipFill>
        <p:spPr>
          <a:xfrm>
            <a:off x="-1" y="10"/>
            <a:ext cx="12228129" cy="4434830"/>
          </a:xfrm>
          <a:prstGeom prst="rect">
            <a:avLst/>
          </a:prstGeom>
        </p:spPr>
      </p:pic>
      <p:grpSp>
        <p:nvGrpSpPr>
          <p:cNvPr id="58" name="Group 57">
            <a:extLst>
              <a:ext uri="{FF2B5EF4-FFF2-40B4-BE49-F238E27FC236}">
                <a16:creationId xmlns:a16="http://schemas.microsoft.com/office/drawing/2014/main" id="{93DB8501-F9F2-4ACD-B56A-9019CD5006D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2987478"/>
            <a:ext cx="12228128" cy="1828800"/>
            <a:chOff x="-305" y="2987478"/>
            <a:chExt cx="12188952" cy="1828800"/>
          </a:xfrm>
        </p:grpSpPr>
        <p:sp>
          <p:nvSpPr>
            <p:cNvPr id="59" name="Freeform: Shape 58">
              <a:extLst>
                <a:ext uri="{FF2B5EF4-FFF2-40B4-BE49-F238E27FC236}">
                  <a16:creationId xmlns:a16="http://schemas.microsoft.com/office/drawing/2014/main" id="{DD03A94A-ADF5-4334-86B1-DBA5F70ACDA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385A18E1-CBE3-4BBD-B1B7-CDBCA685E01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133EDCAA-1D6C-4710-9DA1-C7FC946D8EE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62" name="Freeform: Shape 61">
              <a:extLst>
                <a:ext uri="{FF2B5EF4-FFF2-40B4-BE49-F238E27FC236}">
                  <a16:creationId xmlns:a16="http://schemas.microsoft.com/office/drawing/2014/main" id="{3916FBF2-1CC9-460D-A42B-FB77E515ECC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grpSp>
      <p:sp>
        <p:nvSpPr>
          <p:cNvPr id="39" name="Content Placeholder 2">
            <a:extLst>
              <a:ext uri="{FF2B5EF4-FFF2-40B4-BE49-F238E27FC236}">
                <a16:creationId xmlns:a16="http://schemas.microsoft.com/office/drawing/2014/main" id="{6A02F134-46CC-1DEE-14D1-67F20F316D89}"/>
              </a:ext>
            </a:extLst>
          </p:cNvPr>
          <p:cNvSpPr>
            <a:spLocks noGrp="1"/>
          </p:cNvSpPr>
          <p:nvPr>
            <p:ph idx="1"/>
          </p:nvPr>
        </p:nvSpPr>
        <p:spPr>
          <a:xfrm>
            <a:off x="441960" y="4389297"/>
            <a:ext cx="11490959" cy="2133423"/>
          </a:xfrm>
        </p:spPr>
        <p:txBody>
          <a:bodyPr anchor="ctr">
            <a:normAutofit fontScale="92500"/>
          </a:bodyPr>
          <a:lstStyle/>
          <a:p>
            <a:pPr marL="0" indent="0" algn="just">
              <a:lnSpc>
                <a:spcPct val="170000"/>
              </a:lnSpc>
              <a:spcAft>
                <a:spcPts val="1200"/>
              </a:spcAft>
              <a:buNone/>
            </a:pPr>
            <a:r>
              <a:rPr lang="en-US"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Aquaculture provides employment, not just on fish farms but along value chains. Recent estimates of employment levels in aquaculture indicate that the total number of fish farmers in the North Africa countries reached about 264 800 individuals</a:t>
            </a:r>
            <a:endParaRPr lang="en-US" dirty="0">
              <a:solidFill>
                <a:schemeClr val="tx2"/>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7549579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FFB60E8C-7224-44A4-87A0-46A1711DD2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E64FA2-9CF5-888F-D0C7-6FB705D4706D}"/>
              </a:ext>
            </a:extLst>
          </p:cNvPr>
          <p:cNvSpPr>
            <a:spLocks noGrp="1"/>
          </p:cNvSpPr>
          <p:nvPr>
            <p:ph type="title"/>
          </p:nvPr>
        </p:nvSpPr>
        <p:spPr>
          <a:xfrm>
            <a:off x="521208" y="386930"/>
            <a:ext cx="10587834" cy="1300554"/>
          </a:xfrm>
        </p:spPr>
        <p:txBody>
          <a:bodyPr vert="horz" lIns="91440" tIns="45720" rIns="91440" bIns="45720" rtlCol="0" anchor="b">
            <a:normAutofit/>
          </a:bodyPr>
          <a:lstStyle/>
          <a:p>
            <a:pPr marL="791845" indent="-791845" algn="justLow">
              <a:spcBef>
                <a:spcPts val="1200"/>
              </a:spcBef>
              <a:spcAft>
                <a:spcPts val="0"/>
              </a:spcAft>
            </a:pPr>
            <a:r>
              <a:rPr lang="en-US" sz="2500" b="1" dirty="0"/>
              <a:t>Number of fish farmers in the near east and north Africa region in 2018</a:t>
            </a:r>
          </a:p>
        </p:txBody>
      </p:sp>
      <p:sp>
        <p:nvSpPr>
          <p:cNvPr id="17" name="Rectangle 16">
            <a:extLst>
              <a:ext uri="{FF2B5EF4-FFF2-40B4-BE49-F238E27FC236}">
                <a16:creationId xmlns:a16="http://schemas.microsoft.com/office/drawing/2014/main" id="{5DA32751-37A2-45C0-BE94-63D375E270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659831F-0D9A-4C63-9EBB-8435B85A440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5A55FBCD-CD42-40F5-8A1B-3203F9CAEEA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29FDA5B-1A94-83F6-FFEB-BC961E3F520C}"/>
              </a:ext>
            </a:extLst>
          </p:cNvPr>
          <p:cNvSpPr txBox="1"/>
          <p:nvPr/>
        </p:nvSpPr>
        <p:spPr>
          <a:xfrm>
            <a:off x="144780" y="6101738"/>
            <a:ext cx="6172200" cy="369332"/>
          </a:xfrm>
          <a:prstGeom prst="rect">
            <a:avLst/>
          </a:prstGeom>
          <a:noFill/>
        </p:spPr>
        <p:txBody>
          <a:bodyPr wrap="square">
            <a:spAutoFit/>
          </a:bodyPr>
          <a:lstStyle/>
          <a:p>
            <a:pPr marL="355600">
              <a:spcAft>
                <a:spcPts val="1200"/>
              </a:spcAft>
            </a:pPr>
            <a:r>
              <a:rPr lang="en-US" sz="1800" b="1" dirty="0">
                <a:effectLst/>
                <a:latin typeface="Times New Roman" panose="02020603050405020304" pitchFamily="18" charset="0"/>
                <a:ea typeface="Times New Roman" panose="02020603050405020304" pitchFamily="18" charset="0"/>
                <a:cs typeface="Arial" panose="020B0604020202020204" pitchFamily="34" charset="0"/>
              </a:rPr>
              <a:t>Source: FAO, 2020d</a:t>
            </a:r>
            <a:endParaRPr lang="en-US" sz="12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3" name="Table 2">
            <a:extLst>
              <a:ext uri="{FF2B5EF4-FFF2-40B4-BE49-F238E27FC236}">
                <a16:creationId xmlns:a16="http://schemas.microsoft.com/office/drawing/2014/main" id="{F17291C9-1262-A2FC-2E45-2B309E6FED28}"/>
              </a:ext>
            </a:extLst>
          </p:cNvPr>
          <p:cNvGraphicFramePr>
            <a:graphicFrameLocks noGrp="1"/>
          </p:cNvGraphicFramePr>
          <p:nvPr>
            <p:extLst>
              <p:ext uri="{D42A27DB-BD31-4B8C-83A1-F6EECF244321}">
                <p14:modId xmlns:p14="http://schemas.microsoft.com/office/powerpoint/2010/main" val="1355569472"/>
              </p:ext>
            </p:extLst>
          </p:nvPr>
        </p:nvGraphicFramePr>
        <p:xfrm>
          <a:off x="144780" y="2468880"/>
          <a:ext cx="10964262" cy="3632859"/>
        </p:xfrm>
        <a:graphic>
          <a:graphicData uri="http://schemas.openxmlformats.org/drawingml/2006/table">
            <a:tbl>
              <a:tblPr firstRow="1" firstCol="1" bandRow="1">
                <a:tableStyleId>{5C22544A-7EE6-4342-B048-85BDC9FD1C3A}</a:tableStyleId>
              </a:tblPr>
              <a:tblGrid>
                <a:gridCol w="4385705">
                  <a:extLst>
                    <a:ext uri="{9D8B030D-6E8A-4147-A177-3AD203B41FA5}">
                      <a16:colId xmlns:a16="http://schemas.microsoft.com/office/drawing/2014/main" val="2144561209"/>
                    </a:ext>
                  </a:extLst>
                </a:gridCol>
                <a:gridCol w="2633615">
                  <a:extLst>
                    <a:ext uri="{9D8B030D-6E8A-4147-A177-3AD203B41FA5}">
                      <a16:colId xmlns:a16="http://schemas.microsoft.com/office/drawing/2014/main" val="58087777"/>
                    </a:ext>
                  </a:extLst>
                </a:gridCol>
                <a:gridCol w="3944942">
                  <a:extLst>
                    <a:ext uri="{9D8B030D-6E8A-4147-A177-3AD203B41FA5}">
                      <a16:colId xmlns:a16="http://schemas.microsoft.com/office/drawing/2014/main" val="3562810758"/>
                    </a:ext>
                  </a:extLst>
                </a:gridCol>
              </a:tblGrid>
              <a:tr h="651324">
                <a:tc>
                  <a:txBody>
                    <a:bodyPr/>
                    <a:lstStyle/>
                    <a:p>
                      <a:pPr algn="ctr"/>
                      <a:r>
                        <a:rPr lang="en-US" sz="2400">
                          <a:effectLst/>
                        </a:rPr>
                        <a:t>Country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R="3810" algn="ctr"/>
                      <a:r>
                        <a:rPr lang="en-US" sz="2400">
                          <a:effectLst/>
                        </a:rPr>
                        <a:t>Female</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R="207010" algn="ctr"/>
                      <a:r>
                        <a:rPr lang="en-US" sz="2400">
                          <a:effectLst/>
                        </a:rPr>
                        <a:t>Male</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065949548"/>
                  </a:ext>
                </a:extLst>
              </a:tr>
              <a:tr h="596307">
                <a:tc>
                  <a:txBody>
                    <a:bodyPr/>
                    <a:lstStyle/>
                    <a:p>
                      <a:pPr algn="ctr"/>
                      <a:r>
                        <a:rPr lang="en-US" sz="2400">
                          <a:effectLst/>
                        </a:rPr>
                        <a:t>Algeria</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R="29210" algn="ctr"/>
                      <a:r>
                        <a:rPr lang="en-US" sz="2400">
                          <a:effectLst/>
                        </a:rPr>
                        <a:t>2,166</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R="156210" algn="ctr"/>
                      <a:r>
                        <a:rPr lang="en-US" sz="2400">
                          <a:effectLst/>
                        </a:rPr>
                        <a:t>2,321</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145960302"/>
                  </a:ext>
                </a:extLst>
              </a:tr>
              <a:tr h="596307">
                <a:tc>
                  <a:txBody>
                    <a:bodyPr/>
                    <a:lstStyle/>
                    <a:p>
                      <a:pPr algn="ctr"/>
                      <a:r>
                        <a:rPr lang="en-US" sz="2400">
                          <a:effectLst/>
                        </a:rPr>
                        <a:t>Egypt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R="29210" algn="ctr"/>
                      <a:r>
                        <a:rPr lang="en-US" sz="2400">
                          <a:effectLst/>
                        </a:rPr>
                        <a:t>24,724</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R="156210" algn="ctr"/>
                      <a:r>
                        <a:rPr lang="en-US" sz="2400">
                          <a:effectLst/>
                        </a:rPr>
                        <a:t>22,801</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93310265"/>
                  </a:ext>
                </a:extLst>
              </a:tr>
              <a:tr h="596307">
                <a:tc>
                  <a:txBody>
                    <a:bodyPr/>
                    <a:lstStyle/>
                    <a:p>
                      <a:pPr algn="ctr"/>
                      <a:r>
                        <a:rPr lang="en-US" sz="2400">
                          <a:effectLst/>
                        </a:rPr>
                        <a:t>Libya</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R="29210" algn="ctr"/>
                      <a:r>
                        <a:rPr lang="en-US" sz="2400" dirty="0">
                          <a:effectLst/>
                        </a:rPr>
                        <a:t>232</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R="156210" algn="ctr"/>
                      <a:r>
                        <a:rPr lang="en-US" sz="2400">
                          <a:effectLst/>
                        </a:rPr>
                        <a:t>248</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478883930"/>
                  </a:ext>
                </a:extLst>
              </a:tr>
              <a:tr h="596307">
                <a:tc>
                  <a:txBody>
                    <a:bodyPr/>
                    <a:lstStyle/>
                    <a:p>
                      <a:pPr algn="ctr"/>
                      <a:r>
                        <a:rPr lang="en-US" sz="2400">
                          <a:effectLst/>
                        </a:rPr>
                        <a:t>Morocco</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3810" algn="ctr"/>
                      <a:r>
                        <a:rPr lang="en-US" sz="2400">
                          <a:effectLst/>
                        </a:rPr>
                        <a: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R="232410" algn="ctr"/>
                      <a:r>
                        <a:rPr lang="en-US" sz="2400">
                          <a:effectLst/>
                        </a:rPr>
                        <a:t>377</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127359258"/>
                  </a:ext>
                </a:extLst>
              </a:tr>
              <a:tr h="596307">
                <a:tc>
                  <a:txBody>
                    <a:bodyPr/>
                    <a:lstStyle/>
                    <a:p>
                      <a:pPr algn="ctr"/>
                      <a:r>
                        <a:rPr lang="en-US" sz="2400">
                          <a:effectLst/>
                        </a:rPr>
                        <a:t>Tunisia</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3810" algn="ctr"/>
                      <a:r>
                        <a:rPr lang="en-US" sz="2400">
                          <a:effectLst/>
                        </a:rPr>
                        <a: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R="232410" algn="ctr"/>
                      <a:r>
                        <a:rPr lang="en-US" sz="2400" dirty="0">
                          <a:effectLst/>
                        </a:rPr>
                        <a:t>1,000</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75138821"/>
                  </a:ext>
                </a:extLst>
              </a:tr>
            </a:tbl>
          </a:graphicData>
        </a:graphic>
      </p:graphicFrame>
    </p:spTree>
    <p:extLst>
      <p:ext uri="{BB962C8B-B14F-4D97-AF65-F5344CB8AC3E}">
        <p14:creationId xmlns:p14="http://schemas.microsoft.com/office/powerpoint/2010/main" val="171551938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8294908-8B00-4F58-BBBA-20F71A40AA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4364C879-1404-4203-8E9D-CC5DE0A621A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84617302-4B0D-4351-A6BB-6F0930D943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A2C7802-C2E0-4218-8F89-8DD7CCD2CD1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Rectangle 16">
            <a:extLst>
              <a:ext uri="{FF2B5EF4-FFF2-40B4-BE49-F238E27FC236}">
                <a16:creationId xmlns:a16="http://schemas.microsoft.com/office/drawing/2014/main" id="{A6D7111A-21E5-4EE9-8A78-10E5530F011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A3969E80-A77B-49FC-9122-D89AFD5EE1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Rectangle 20">
            <a:extLst>
              <a:ext uri="{FF2B5EF4-FFF2-40B4-BE49-F238E27FC236}">
                <a16:creationId xmlns:a16="http://schemas.microsoft.com/office/drawing/2014/main" id="{1849CA57-76BD-4CF2-80BA-D7A46A01B7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3" name="Freeform: Shape 22">
            <a:extLst>
              <a:ext uri="{FF2B5EF4-FFF2-40B4-BE49-F238E27FC236}">
                <a16:creationId xmlns:a16="http://schemas.microsoft.com/office/drawing/2014/main" id="{35E9085E-E730-4768-83D4-6CB7E98971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973272FE-A474-4CAE-8CA2-BCC8B476C3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 name="Title 3">
            <a:extLst>
              <a:ext uri="{FF2B5EF4-FFF2-40B4-BE49-F238E27FC236}">
                <a16:creationId xmlns:a16="http://schemas.microsoft.com/office/drawing/2014/main" id="{5C3C956F-6552-DB4E-C8D3-DEE684ECEBF4}"/>
              </a:ext>
            </a:extLst>
          </p:cNvPr>
          <p:cNvSpPr>
            <a:spLocks noGrp="1"/>
          </p:cNvSpPr>
          <p:nvPr>
            <p:ph type="title"/>
          </p:nvPr>
        </p:nvSpPr>
        <p:spPr>
          <a:xfrm>
            <a:off x="1192896" y="2434075"/>
            <a:ext cx="9149478" cy="2150719"/>
          </a:xfrm>
          <a:noFill/>
        </p:spPr>
        <p:txBody>
          <a:bodyPr vert="horz" lIns="91440" tIns="45720" rIns="91440" bIns="45720" rtlCol="0" anchor="ctr">
            <a:noAutofit/>
          </a:bodyPr>
          <a:lstStyle/>
          <a:p>
            <a:pPr algn="ctr">
              <a:spcBef>
                <a:spcPts val="1200"/>
              </a:spcBef>
              <a:spcAft>
                <a:spcPts val="1200"/>
              </a:spcAft>
            </a:pPr>
            <a:r>
              <a:rPr lang="en-US" sz="48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mbria" panose="02040503050406030204" pitchFamily="18" charset="0"/>
              </a:rPr>
              <a:t>AQUACULTURE AND ENVIRONMENTAL INTEGRITY</a:t>
            </a:r>
          </a:p>
        </p:txBody>
      </p:sp>
      <p:sp>
        <p:nvSpPr>
          <p:cNvPr id="27" name="Freeform: Shape 26">
            <a:extLst>
              <a:ext uri="{FF2B5EF4-FFF2-40B4-BE49-F238E27FC236}">
                <a16:creationId xmlns:a16="http://schemas.microsoft.com/office/drawing/2014/main" id="{E07981EA-05A6-437C-88D7-B377B92B031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Rectangle 28">
            <a:extLst>
              <a:ext uri="{FF2B5EF4-FFF2-40B4-BE49-F238E27FC236}">
                <a16:creationId xmlns:a16="http://schemas.microsoft.com/office/drawing/2014/main" id="{15E3C750-986E-4769-B1AE-49289FBEE75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70982776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D009D6D5-DAC2-4A8B-A17A-E206B9012D0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Content Placeholder 2">
            <a:extLst>
              <a:ext uri="{FF2B5EF4-FFF2-40B4-BE49-F238E27FC236}">
                <a16:creationId xmlns:a16="http://schemas.microsoft.com/office/drawing/2014/main" id="{6A02F134-46CC-1DEE-14D1-67F20F316D89}"/>
              </a:ext>
            </a:extLst>
          </p:cNvPr>
          <p:cNvSpPr>
            <a:spLocks noGrp="1"/>
          </p:cNvSpPr>
          <p:nvPr>
            <p:ph idx="1"/>
          </p:nvPr>
        </p:nvSpPr>
        <p:spPr>
          <a:xfrm>
            <a:off x="640080" y="304800"/>
            <a:ext cx="5322706" cy="6324600"/>
          </a:xfrm>
        </p:spPr>
        <p:txBody>
          <a:bodyPr>
            <a:normAutofit/>
          </a:bodyPr>
          <a:lstStyle/>
          <a:p>
            <a:pPr marL="0" indent="0" algn="just">
              <a:spcAft>
                <a:spcPts val="1200"/>
              </a:spcAft>
              <a:buNone/>
            </a:pPr>
            <a:r>
              <a:rPr lang="en-US" sz="3200" dirty="0">
                <a:effectLst/>
                <a:latin typeface="Times New Roman" panose="02020603050405020304" pitchFamily="18" charset="0"/>
                <a:ea typeface="Times New Roman" panose="02020603050405020304" pitchFamily="18" charset="0"/>
                <a:cs typeface="Arial" panose="020B0604020202020204" pitchFamily="34" charset="0"/>
              </a:rPr>
              <a:t>Most forms of aquaculture are affected by environmental conditions and in turn have an impact on the surrounding environment. </a:t>
            </a:r>
          </a:p>
          <a:p>
            <a:pPr marL="0" indent="0" algn="just">
              <a:spcAft>
                <a:spcPts val="1200"/>
              </a:spcAft>
              <a:buNone/>
            </a:pPr>
            <a:r>
              <a:rPr lang="en-US" sz="3200" b="1" dirty="0">
                <a:effectLst/>
                <a:latin typeface="Times New Roman" panose="02020603050405020304" pitchFamily="18" charset="0"/>
                <a:ea typeface="Times New Roman" panose="02020603050405020304" pitchFamily="18" charset="0"/>
                <a:cs typeface="Arial" panose="020B0604020202020204" pitchFamily="34" charset="0"/>
              </a:rPr>
              <a:t>For example</a:t>
            </a:r>
            <a:r>
              <a:rPr lang="en-US" sz="3200" dirty="0">
                <a:effectLst/>
                <a:latin typeface="Times New Roman" panose="02020603050405020304" pitchFamily="18" charset="0"/>
                <a:ea typeface="Times New Roman" panose="02020603050405020304" pitchFamily="18" charset="0"/>
                <a:cs typeface="Arial" panose="020B0604020202020204" pitchFamily="34" charset="0"/>
              </a:rPr>
              <a:t>, the quality of incoming or surrounding water affects farming practices while the application of feeds and the metabolic processes of the aquaculture species may impact nearby lakes, rivers or surrounding water bodies.</a:t>
            </a:r>
            <a:endParaRPr lang="en-US" sz="32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2AD0B7AF-0C3E-B8A2-5AD5-A39380449652}"/>
              </a:ext>
            </a:extLst>
          </p:cNvPr>
          <p:cNvPicPr>
            <a:picLocks noChangeAspect="1"/>
          </p:cNvPicPr>
          <p:nvPr/>
        </p:nvPicPr>
        <p:blipFill rotWithShape="1">
          <a:blip r:embed="rId3">
            <a:extLst>
              <a:ext uri="{28A0092B-C50C-407E-A947-70E740481C1C}">
                <a14:useLocalDpi xmlns:a14="http://schemas.microsoft.com/office/drawing/2010/main" val="0"/>
              </a:ext>
            </a:extLst>
          </a:blip>
          <a:srcRect l="11526" r="11527"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67277212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6" name="Content Placeholder 3">
            <a:extLst>
              <a:ext uri="{FF2B5EF4-FFF2-40B4-BE49-F238E27FC236}">
                <a16:creationId xmlns:a16="http://schemas.microsoft.com/office/drawing/2014/main" id="{8A025488-AE75-E9D6-FEE1-F8983CC4BDEB}"/>
              </a:ext>
            </a:extLst>
          </p:cNvPr>
          <p:cNvGraphicFramePr>
            <a:graphicFrameLocks noGrp="1"/>
          </p:cNvGraphicFramePr>
          <p:nvPr>
            <p:ph idx="1"/>
            <p:extLst>
              <p:ext uri="{D42A27DB-BD31-4B8C-83A1-F6EECF244321}">
                <p14:modId xmlns:p14="http://schemas.microsoft.com/office/powerpoint/2010/main" val="693890414"/>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6647372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8294908-8B00-4F58-BBBA-20F71A40AA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4364C879-1404-4203-8E9D-CC5DE0A621A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84617302-4B0D-4351-A6BB-6F0930D943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A2C7802-C2E0-4218-8F89-8DD7CCD2CD1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Rectangle 16">
            <a:extLst>
              <a:ext uri="{FF2B5EF4-FFF2-40B4-BE49-F238E27FC236}">
                <a16:creationId xmlns:a16="http://schemas.microsoft.com/office/drawing/2014/main" id="{A6D7111A-21E5-4EE9-8A78-10E5530F011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A3969E80-A77B-49FC-9122-D89AFD5EE1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Rectangle 20">
            <a:extLst>
              <a:ext uri="{FF2B5EF4-FFF2-40B4-BE49-F238E27FC236}">
                <a16:creationId xmlns:a16="http://schemas.microsoft.com/office/drawing/2014/main" id="{1849CA57-76BD-4CF2-80BA-D7A46A01B7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3" name="Freeform: Shape 22">
            <a:extLst>
              <a:ext uri="{FF2B5EF4-FFF2-40B4-BE49-F238E27FC236}">
                <a16:creationId xmlns:a16="http://schemas.microsoft.com/office/drawing/2014/main" id="{35E9085E-E730-4768-83D4-6CB7E98971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973272FE-A474-4CAE-8CA2-BCC8B476C3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 name="Title 3">
            <a:extLst>
              <a:ext uri="{FF2B5EF4-FFF2-40B4-BE49-F238E27FC236}">
                <a16:creationId xmlns:a16="http://schemas.microsoft.com/office/drawing/2014/main" id="{5C3C956F-6552-DB4E-C8D3-DEE684ECEBF4}"/>
              </a:ext>
            </a:extLst>
          </p:cNvPr>
          <p:cNvSpPr>
            <a:spLocks noGrp="1"/>
          </p:cNvSpPr>
          <p:nvPr>
            <p:ph type="title"/>
          </p:nvPr>
        </p:nvSpPr>
        <p:spPr>
          <a:xfrm>
            <a:off x="1192896" y="2434075"/>
            <a:ext cx="9149478" cy="2150719"/>
          </a:xfrm>
          <a:noFill/>
        </p:spPr>
        <p:txBody>
          <a:bodyPr vert="horz" lIns="91440" tIns="45720" rIns="91440" bIns="45720" rtlCol="0" anchor="ctr">
            <a:noAutofit/>
          </a:bodyPr>
          <a:lstStyle/>
          <a:p>
            <a:pPr lvl="0" algn="ctr">
              <a:spcBef>
                <a:spcPts val="1200"/>
              </a:spcBef>
              <a:spcAft>
                <a:spcPts val="1200"/>
              </a:spcAft>
              <a:buClr>
                <a:srgbClr val="0070C0"/>
              </a:buClr>
              <a:buSzPts val="2000"/>
            </a:pPr>
            <a:r>
              <a:rPr lang="en-US" sz="48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mbria" panose="02040503050406030204" pitchFamily="18" charset="0"/>
              </a:rPr>
              <a:t>EXTERNAL PRESSURES ON </a:t>
            </a:r>
            <a:br>
              <a:rPr lang="en-US" sz="48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mbria" panose="02040503050406030204" pitchFamily="18" charset="0"/>
              </a:rPr>
            </a:br>
            <a:r>
              <a:rPr lang="en-US" sz="48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mbria" panose="02040503050406030204" pitchFamily="18" charset="0"/>
              </a:rPr>
              <a:t>THE SECTOR</a:t>
            </a:r>
          </a:p>
        </p:txBody>
      </p:sp>
      <p:sp>
        <p:nvSpPr>
          <p:cNvPr id="27" name="Freeform: Shape 26">
            <a:extLst>
              <a:ext uri="{FF2B5EF4-FFF2-40B4-BE49-F238E27FC236}">
                <a16:creationId xmlns:a16="http://schemas.microsoft.com/office/drawing/2014/main" id="{E07981EA-05A6-437C-88D7-B377B92B031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Rectangle 28">
            <a:extLst>
              <a:ext uri="{FF2B5EF4-FFF2-40B4-BE49-F238E27FC236}">
                <a16:creationId xmlns:a16="http://schemas.microsoft.com/office/drawing/2014/main" id="{15E3C750-986E-4769-B1AE-49289FBEE75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49528992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8906B22E-FE4F-231B-B9A5-84DF2EAA5D75}"/>
              </a:ext>
            </a:extLst>
          </p:cNvPr>
          <p:cNvGraphicFramePr>
            <a:graphicFrameLocks noGrp="1"/>
          </p:cNvGraphicFramePr>
          <p:nvPr>
            <p:ph idx="1"/>
            <p:extLst>
              <p:ext uri="{D42A27DB-BD31-4B8C-83A1-F6EECF244321}">
                <p14:modId xmlns:p14="http://schemas.microsoft.com/office/powerpoint/2010/main" val="2204770506"/>
              </p:ext>
            </p:extLst>
          </p:nvPr>
        </p:nvGraphicFramePr>
        <p:xfrm>
          <a:off x="838200" y="167640"/>
          <a:ext cx="10515600" cy="6583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7026966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32800C-B42E-AA4F-ABBE-BB2A3801D8D8}"/>
              </a:ext>
            </a:extLst>
          </p:cNvPr>
          <p:cNvSpPr>
            <a:spLocks noGrp="1"/>
          </p:cNvSpPr>
          <p:nvPr>
            <p:ph type="title"/>
          </p:nvPr>
        </p:nvSpPr>
        <p:spPr>
          <a:xfrm>
            <a:off x="1245072" y="1289765"/>
            <a:ext cx="3651101" cy="4270963"/>
          </a:xfrm>
        </p:spPr>
        <p:txBody>
          <a:bodyPr anchor="ctr">
            <a:normAutofit/>
          </a:bodyPr>
          <a:lstStyle/>
          <a:p>
            <a:pPr algn="ctr"/>
            <a:r>
              <a:rPr lang="en-US" sz="5600" b="1">
                <a:solidFill>
                  <a:srgbClr val="FFFFFF"/>
                </a:solidFill>
                <a:latin typeface="Times New Roman" panose="02020603050405020304" pitchFamily="18" charset="0"/>
                <a:ea typeface="Calibri" panose="020F0502020204030204" pitchFamily="34" charset="0"/>
                <a:cs typeface="Arial" panose="020B0604020202020204" pitchFamily="34" charset="0"/>
              </a:rPr>
              <a:t>Forwarded work</a:t>
            </a:r>
            <a:endParaRPr lang="en-US" sz="5600">
              <a:solidFill>
                <a:srgbClr val="FFFFFF"/>
              </a:solidFill>
            </a:endParaRP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017D26D2-6BD2-02ED-05B8-AD7E20CB6EBC}"/>
              </a:ext>
            </a:extLst>
          </p:cNvPr>
          <p:cNvSpPr>
            <a:spLocks noGrp="1"/>
          </p:cNvSpPr>
          <p:nvPr>
            <p:ph idx="1"/>
          </p:nvPr>
        </p:nvSpPr>
        <p:spPr>
          <a:xfrm>
            <a:off x="6297233" y="518400"/>
            <a:ext cx="4771607" cy="5837949"/>
          </a:xfrm>
          <a:solidFill>
            <a:schemeClr val="accent1">
              <a:lumMod val="20000"/>
              <a:lumOff val="80000"/>
            </a:schemeClr>
          </a:solidFill>
        </p:spPr>
        <p:style>
          <a:lnRef idx="1">
            <a:schemeClr val="accent5"/>
          </a:lnRef>
          <a:fillRef idx="2">
            <a:schemeClr val="accent5"/>
          </a:fillRef>
          <a:effectRef idx="1">
            <a:schemeClr val="accent5"/>
          </a:effectRef>
          <a:fontRef idx="minor">
            <a:schemeClr val="dk1"/>
          </a:fontRef>
        </p:style>
        <p:txBody>
          <a:bodyPr anchor="ctr">
            <a:normAutofit/>
          </a:bodyPr>
          <a:lstStyle/>
          <a:p>
            <a:pPr marL="0" indent="0" algn="ctr">
              <a:buNone/>
            </a:pPr>
            <a:r>
              <a:rPr lang="en-US" sz="4400" dirty="0">
                <a:solidFill>
                  <a:schemeClr val="tx1">
                    <a:alpha val="80000"/>
                  </a:schemeClr>
                </a:solidFill>
                <a:effectLst/>
                <a:latin typeface="Calibri" panose="020F0502020204030204" pitchFamily="34" charset="0"/>
                <a:ea typeface="Calibri" panose="020F0502020204030204" pitchFamily="34" charset="0"/>
                <a:cs typeface="Arial" panose="020B0604020202020204" pitchFamily="34" charset="0"/>
              </a:rPr>
              <a:t>Now we are waiting for individual countries reply for completing the general report form  </a:t>
            </a:r>
          </a:p>
          <a:p>
            <a:pPr marL="0" indent="0" algn="ctr">
              <a:buNone/>
            </a:pPr>
            <a:endParaRPr lang="en-US" sz="4400" dirty="0">
              <a:solidFill>
                <a:schemeClr val="tx1">
                  <a:alpha val="80000"/>
                </a:schemeClr>
              </a:solidFill>
            </a:endParaRPr>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248804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514" name="Rectangle 21513">
            <a:extLst>
              <a:ext uri="{FF2B5EF4-FFF2-40B4-BE49-F238E27FC236}">
                <a16:creationId xmlns:a16="http://schemas.microsoft.com/office/drawing/2014/main" id="{A3363022-C969-41E9-8EB2-E4C94908C1F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16" name="Rectangle 21515">
            <a:extLst>
              <a:ext uri="{FF2B5EF4-FFF2-40B4-BE49-F238E27FC236}">
                <a16:creationId xmlns:a16="http://schemas.microsoft.com/office/drawing/2014/main" id="{8D1AD6B3-BE88-4CEB-BA17-790657CC472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07" name="Title 2">
            <a:extLst>
              <a:ext uri="{FF2B5EF4-FFF2-40B4-BE49-F238E27FC236}">
                <a16:creationId xmlns:a16="http://schemas.microsoft.com/office/drawing/2014/main" id="{FDB678B8-C3EA-64A1-6885-4DD20E00CC28}"/>
              </a:ext>
            </a:extLst>
          </p:cNvPr>
          <p:cNvSpPr>
            <a:spLocks noGrp="1"/>
          </p:cNvSpPr>
          <p:nvPr>
            <p:ph type="ctrTitle" sz="quarter"/>
          </p:nvPr>
        </p:nvSpPr>
        <p:spPr>
          <a:xfrm>
            <a:off x="6364609" y="3843363"/>
            <a:ext cx="4805996" cy="838832"/>
          </a:xfrm>
        </p:spPr>
        <p:txBody>
          <a:bodyPr anchor="t">
            <a:normAutofit/>
          </a:bodyPr>
          <a:lstStyle/>
          <a:p>
            <a:pPr algn="l" eaLnBrk="1" hangingPunct="1"/>
            <a:r>
              <a:rPr lang="en-US" altLang="ar-EG" sz="4800" dirty="0">
                <a:solidFill>
                  <a:schemeClr val="tx2"/>
                </a:solidFill>
              </a:rPr>
              <a:t>Thank you</a:t>
            </a:r>
            <a:endParaRPr lang="ar-EG" altLang="ar-EG" sz="4800" dirty="0">
              <a:solidFill>
                <a:schemeClr val="tx2"/>
              </a:solidFill>
            </a:endParaRPr>
          </a:p>
        </p:txBody>
      </p:sp>
      <p:pic>
        <p:nvPicPr>
          <p:cNvPr id="21511" name="Graphic 21510" descr="Handshake">
            <a:extLst>
              <a:ext uri="{FF2B5EF4-FFF2-40B4-BE49-F238E27FC236}">
                <a16:creationId xmlns:a16="http://schemas.microsoft.com/office/drawing/2014/main" id="{96B7C929-C9DB-1123-ECFF-F99409D64E0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21518" name="Group 21517">
            <a:extLst>
              <a:ext uri="{FF2B5EF4-FFF2-40B4-BE49-F238E27FC236}">
                <a16:creationId xmlns:a16="http://schemas.microsoft.com/office/drawing/2014/main" id="{89D1390B-7E13-4B4F-9CB2-391063412E5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21519" name="Freeform: Shape 21518">
              <a:extLst>
                <a:ext uri="{FF2B5EF4-FFF2-40B4-BE49-F238E27FC236}">
                  <a16:creationId xmlns:a16="http://schemas.microsoft.com/office/drawing/2014/main" id="{9E720206-AA49-4786-A932-A2650DE0918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520" name="Freeform: Shape 21519">
              <a:extLst>
                <a:ext uri="{FF2B5EF4-FFF2-40B4-BE49-F238E27FC236}">
                  <a16:creationId xmlns:a16="http://schemas.microsoft.com/office/drawing/2014/main" id="{C72F6EE6-EDE9-45A5-8F6D-02B9B7CB2C2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521" name="Freeform: Shape 21520">
              <a:extLst>
                <a:ext uri="{FF2B5EF4-FFF2-40B4-BE49-F238E27FC236}">
                  <a16:creationId xmlns:a16="http://schemas.microsoft.com/office/drawing/2014/main" id="{C093DC50-3BD7-46B1-A300-CD207E152FF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6360</TotalTime>
  <Words>1676</Words>
  <Application>Microsoft Office PowerPoint</Application>
  <PresentationFormat>Widescreen</PresentationFormat>
  <Paragraphs>230</Paragraphs>
  <Slides>34</Slides>
  <Notes>11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34</vt:i4>
      </vt:variant>
    </vt:vector>
  </HeadingPairs>
  <TitlesOfParts>
    <vt:vector size="43" baseType="lpstr">
      <vt:lpstr>SimSun</vt:lpstr>
      <vt:lpstr>Al-Kharashi 3</vt:lpstr>
      <vt:lpstr>Arial</vt:lpstr>
      <vt:lpstr>Calibri</vt:lpstr>
      <vt:lpstr>Calibri Light</vt:lpstr>
      <vt:lpstr>Cambria</vt:lpstr>
      <vt:lpstr>等线</vt:lpstr>
      <vt:lpstr>Times New Roman</vt:lpstr>
      <vt:lpstr>Office Theme</vt:lpstr>
      <vt:lpstr>Project: Enhancing sustainable fisheries management and aquaculture development in Africa: A programme for accelerated reform of the sector (FISHGOV2)  Consultancy to commission studies on identification of sources of fisheries, aquaculture, socioeconomics and environmental related data  (research and statistics) in North Africa.</vt:lpstr>
      <vt:lpstr>PowerPoint Presentation</vt:lpstr>
      <vt:lpstr>PowerPoint Presentation</vt:lpstr>
      <vt:lpstr>PowerPoint Presentation</vt:lpstr>
      <vt:lpstr>PowerPoint Presentation</vt:lpstr>
      <vt:lpstr>Status of North African fish production in the continental and Global context</vt:lpstr>
      <vt:lpstr>PowerPoint Presentation</vt:lpstr>
      <vt:lpstr>PowerPoint Presentation</vt:lpstr>
      <vt:lpstr>Land and water for aquaculture in North Africa region</vt:lpstr>
      <vt:lpstr>PowerPoint Presentation</vt:lpstr>
      <vt:lpstr>Aquaculture production</vt:lpstr>
      <vt:lpstr>PowerPoint Presentation</vt:lpstr>
      <vt:lpstr>Aquaculture production by countries and territories in North Africa from 2011–2020 (tones)</vt:lpstr>
      <vt:lpstr>North Africa production by Species</vt:lpstr>
      <vt:lpstr>PowerPoint Presentation</vt:lpstr>
      <vt:lpstr>Aquaculture Production in North Africa in relation to environment</vt:lpstr>
      <vt:lpstr>PowerPoint Presentation</vt:lpstr>
      <vt:lpstr>Aquaculture production in 2018 by environment in North Africa countries/territories (tonnes)</vt:lpstr>
      <vt:lpstr>FISHERIES SECTOR IN NORTH AFRICA</vt:lpstr>
      <vt:lpstr>PowerPoint Presentation</vt:lpstr>
      <vt:lpstr>SOCIAL AND ECONOMIC BACKGROUND OF THE REGION</vt:lpstr>
      <vt:lpstr>PowerPoint Presentation</vt:lpstr>
      <vt:lpstr>Food security and  aquaculture</vt:lpstr>
      <vt:lpstr>Fish availability in countries/territories of the near east and north Africa region in 2017</vt:lpstr>
      <vt:lpstr>Aquaculture employment</vt:lpstr>
      <vt:lpstr>PowerPoint Presentation</vt:lpstr>
      <vt:lpstr>Number of fish farmers in the near east and north Africa region in 2018</vt:lpstr>
      <vt:lpstr>AQUACULTURE AND ENVIRONMENTAL INTEGRITY</vt:lpstr>
      <vt:lpstr>PowerPoint Presentation</vt:lpstr>
      <vt:lpstr>PowerPoint Presentation</vt:lpstr>
      <vt:lpstr>EXTERNAL PRESSURES ON  THE SECTOR</vt:lpstr>
      <vt:lpstr>PowerPoint Presentation</vt:lpstr>
      <vt:lpstr>Forwarded work</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mohamed.shaban@fagr.bu.edu.eg</dc:creator>
  <cp:lastModifiedBy>pc</cp:lastModifiedBy>
  <cp:revision>424</cp:revision>
  <dcterms:created xsi:type="dcterms:W3CDTF">2022-10-19T10:13:39Z</dcterms:created>
  <dcterms:modified xsi:type="dcterms:W3CDTF">2023-05-29T09:01:40Z</dcterms:modified>
</cp:coreProperties>
</file>