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95"/>
    <p:restoredTop sz="94590"/>
  </p:normalViewPr>
  <p:slideViewPr>
    <p:cSldViewPr snapToGrid="0" snapToObjects="1">
      <p:cViewPr varScale="1">
        <p:scale>
          <a:sx n="62" d="100"/>
          <a:sy n="62" d="100"/>
        </p:scale>
        <p:origin x="5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9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3F7D2-3C26-B747-83AA-7D3A9E375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FA3FEC-344E-3F47-9BE9-7AA5EDDDDC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488A1-8894-EA4B-BDDC-4E84B4297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9B9B-766B-1349-BDC4-C011A380AB1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65733-2644-3240-BF87-A0F798D1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3DFA33-76D8-914A-B04A-B3216583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57D13-2242-7D4E-9AC7-75B6166D1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504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27857-BADB-7246-B95C-C54E7A683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DF20E-F158-4144-A8A3-1F7E1EC6B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9C302-8F6B-1448-BCC9-23B74FDAA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9B9B-766B-1349-BDC4-C011A380AB1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6F08B-B435-8F4A-8EA1-C03A0729F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814DF-FDC4-D143-8014-3CB3AB76C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57D13-2242-7D4E-9AC7-75B6166D1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82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FDF5A-B378-BB4D-B9EF-3739835ED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8A78FE-9FC5-4348-BBA9-01382E7AF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BEA6A-A002-2749-B277-AC778879E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9B9B-766B-1349-BDC4-C011A380AB1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508D0-2B53-6F49-A2D9-0FE6B7DA7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DE9B7-09AD-4D4D-9B32-AFFAD0D57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57D13-2242-7D4E-9AC7-75B6166D1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927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672DE-2CA8-3146-AB2E-AF7B9B25B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20DFE-4A99-A94E-A520-D73809689F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10E468-7B8B-554E-9558-1B0C8A85E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83BF9B-9ED8-0345-9353-ED07E1B37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9B9B-766B-1349-BDC4-C011A380AB1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6F0EE-FB7F-9B46-841C-7C437086C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542AE-A51E-3F40-899C-A199DF8FD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57D13-2242-7D4E-9AC7-75B6166D1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645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E3113-CF48-2148-A165-F553EE1D6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4E38B3-9C71-1545-9EEF-5B12A0524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8A283B-F622-F64B-BF0D-D9FB07F9A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6E7E44-70C9-E840-8AD6-1A6EE2F4BD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A13CA0-B74B-5F44-A776-AB45C1668D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F2D019-290F-3D4F-B834-782BC456F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9B9B-766B-1349-BDC4-C011A380AB1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7F7F7F-4E42-AB41-8F28-7EBE9C01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8BCE18-9A3A-5646-B03F-FD9FC8F28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57D13-2242-7D4E-9AC7-75B6166D1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18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1FFC-1E14-DA44-92C8-DB53AFC35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945933-DB45-7043-AF8C-0BAB2CB29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9B9B-766B-1349-BDC4-C011A380AB1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ADAC90-4626-C243-BBDB-016F21F98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974677-1FEE-BD4A-A8BD-A9792182C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57D13-2242-7D4E-9AC7-75B6166D1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36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CE5F18-A09B-384B-92E1-D2FBB33CF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9B9B-766B-1349-BDC4-C011A380AB1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16A452-F1E6-6D47-8BA4-95CF8D9ED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1AACBD-ACE3-2A48-8302-81068A259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57D13-2242-7D4E-9AC7-75B6166D1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79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6D82F-F1D9-304A-8211-C90AA824A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7B22E-6786-C94C-B488-64B2432CA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E72DA-C056-5F46-969B-3961815D8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93E343-6D88-5D4E-ADE1-E066D043F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9B9B-766B-1349-BDC4-C011A380AB1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19DC8-5435-9C45-9817-ACC573BB6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FE421C-A034-5748-8BE2-7385F5E6D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57D13-2242-7D4E-9AC7-75B6166D1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87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75564-C48D-B545-AFBF-0046AA30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8636E8-5883-7F47-A816-43C61020DC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670AE-DCFB-8D4B-A117-540E9387B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F4283D-A314-B944-A05C-638CFBC7C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9B9B-766B-1349-BDC4-C011A380AB1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43873E-86A3-D444-93BE-68C2AA6EC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A35DE7-F7F6-6F4E-B079-187C2A838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57D13-2242-7D4E-9AC7-75B6166D1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6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4FD91-8F20-2344-9C54-EB672B277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E9A670-4859-1F45-9428-C4CA15374C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D57EC-2380-0B45-B7D3-24A69FA3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9B9B-766B-1349-BDC4-C011A380AB1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F942E-3DAA-034E-B022-7A11AA675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D5CBA-D15C-7B4F-85DD-76F0CFC2A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57D13-2242-7D4E-9AC7-75B6166D1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529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168AF1-28A9-4341-88CA-1FE6E6F6C2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0E86F7-4CF3-8B40-8A2D-36819BA61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32DFE-CC56-174C-925E-8A9D112E3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9B9B-766B-1349-BDC4-C011A380AB1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BAE40-213B-FE4F-A951-E81AEA503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9470B-E1E0-8E49-B033-5ED7260AD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57D13-2242-7D4E-9AC7-75B6166D1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15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490536-0FC2-6641-897F-609DC85DD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F4A861-536A-6849-BC8B-65748E585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846BA-FB1E-9F4F-9EFB-31A4D34FB8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C9B9B-766B-1349-BDC4-C011A380AB1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61EC68-BB39-4A42-97A2-30E36E52D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8049B-5AED-4B45-9A99-875332725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57D13-2242-7D4E-9AC7-75B6166D1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86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FB9B1F-4CF0-D54D-AEFA-AFFD1F33A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55643"/>
            <a:ext cx="11258291" cy="655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C683C7F-95B2-FB4C-9E78-B70B20ADC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55642"/>
            <a:ext cx="11258291" cy="653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68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33CF3F-D620-5C47-B88C-C9AA5DF85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55643"/>
            <a:ext cx="11258291" cy="65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704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5AAC32-E624-B04F-B144-9096FB856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55643"/>
            <a:ext cx="11258291" cy="65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26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9DF67E-BC4F-6C4F-A920-3E9C4052D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55643"/>
            <a:ext cx="11258291" cy="651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53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8E3791-6192-0D47-9AD9-65D7A3F23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55643"/>
            <a:ext cx="11258291" cy="653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3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ED135C-6B3E-2F4D-B8AC-74FA34AB9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75098"/>
            <a:ext cx="11258291" cy="653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324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3DC5D8-101A-2E49-803D-5D780D125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55643"/>
            <a:ext cx="11258291" cy="65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679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FCFA54-78EC-5244-BBF7-36586DD3B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55642"/>
            <a:ext cx="11258291" cy="649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774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5D68C4-A918-9948-8E7F-99ED42D0F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75098"/>
            <a:ext cx="11258291" cy="649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235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8F4EBE-7508-5945-A763-E492AE391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55643"/>
            <a:ext cx="11258291" cy="653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91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DB1A75-88A4-5D44-BF8C-A0697D448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55643"/>
            <a:ext cx="11258291" cy="653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069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DA64B6-84A5-6A45-A87C-3B0E19730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55643"/>
            <a:ext cx="11258291" cy="65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629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307B09-F017-304C-9B14-7DF3CD933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36186"/>
            <a:ext cx="11258291" cy="651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21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E45A13-69D1-D448-9E70-93DB7E0DD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36187"/>
            <a:ext cx="11258291" cy="653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098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9A1395-3C68-B74B-84D3-FC7C24B56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36186"/>
            <a:ext cx="11258291" cy="672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990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C055F0E-0F4C-534E-9414-EFD08D02E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94552"/>
            <a:ext cx="11258291" cy="645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202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9538B6A-6AF3-E446-A379-01C818BE1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94553"/>
            <a:ext cx="11258291" cy="647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28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4304978-AA7E-2347-B07E-8FD263D05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55642"/>
            <a:ext cx="11258291" cy="655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54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A001C0-2BB7-9C4F-ADDE-98F96B450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36187"/>
            <a:ext cx="11258291" cy="653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28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1AF147-08AB-1543-972B-69885B21F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55643"/>
            <a:ext cx="11258291" cy="65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60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182133-DDD7-D54A-9BDA-9A16D3057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54" y="155642"/>
            <a:ext cx="11258291" cy="653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256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1461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warwick sauer</cp:lastModifiedBy>
  <cp:revision>1</cp:revision>
  <dcterms:created xsi:type="dcterms:W3CDTF">2023-05-12T07:02:57Z</dcterms:created>
  <dcterms:modified xsi:type="dcterms:W3CDTF">2023-05-30T05:49:07Z</dcterms:modified>
</cp:coreProperties>
</file>