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ink/ink1.xml" ContentType="application/inkml+xml"/>
  <Override PartName="/ppt/ink/ink2.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8" r:id="rId4"/>
    <p:sldMasterId id="2147483970" r:id="rId5"/>
  </p:sldMasterIdLst>
  <p:notesMasterIdLst>
    <p:notesMasterId r:id="rId23"/>
  </p:notesMasterIdLst>
  <p:sldIdLst>
    <p:sldId id="256" r:id="rId6"/>
    <p:sldId id="951" r:id="rId7"/>
    <p:sldId id="957" r:id="rId8"/>
    <p:sldId id="489" r:id="rId9"/>
    <p:sldId id="947" r:id="rId10"/>
    <p:sldId id="945" r:id="rId11"/>
    <p:sldId id="948" r:id="rId12"/>
    <p:sldId id="257" r:id="rId13"/>
    <p:sldId id="258" r:id="rId14"/>
    <p:sldId id="432" r:id="rId15"/>
    <p:sldId id="481" r:id="rId16"/>
    <p:sldId id="946" r:id="rId17"/>
    <p:sldId id="958" r:id="rId18"/>
    <p:sldId id="943" r:id="rId19"/>
    <p:sldId id="944" r:id="rId20"/>
    <p:sldId id="266" r:id="rId21"/>
    <p:sldId id="68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5A29D0-3DC8-416E-A210-B6CAB166A765}" v="13" dt="2021-11-29T08:15:23.244"/>
    <p1510:client id="{E2537695-7A71-4F02-9FBE-D78E6EDC2569}" v="3" dt="2021-11-30T04:34:31.5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seph Shiferaw Mamo (PhD)" userId="6b6bdad4-b3e6-4c40-aee0-ad7c68740b97" providerId="ADAL" clId="{E2537695-7A71-4F02-9FBE-D78E6EDC2569}"/>
    <pc:docChg chg="undo custSel addSld delSld modSld">
      <pc:chgData name="Yoseph Shiferaw Mamo (PhD)" userId="6b6bdad4-b3e6-4c40-aee0-ad7c68740b97" providerId="ADAL" clId="{E2537695-7A71-4F02-9FBE-D78E6EDC2569}" dt="2021-11-30T04:34:31.501" v="142"/>
      <pc:docMkLst>
        <pc:docMk/>
      </pc:docMkLst>
      <pc:sldChg chg="add">
        <pc:chgData name="Yoseph Shiferaw Mamo (PhD)" userId="6b6bdad4-b3e6-4c40-aee0-ad7c68740b97" providerId="ADAL" clId="{E2537695-7A71-4F02-9FBE-D78E6EDC2569}" dt="2021-11-30T04:34:31.501" v="142"/>
        <pc:sldMkLst>
          <pc:docMk/>
          <pc:sldMk cId="2399719561" sldId="266"/>
        </pc:sldMkLst>
      </pc:sldChg>
      <pc:sldChg chg="del">
        <pc:chgData name="Yoseph Shiferaw Mamo (PhD)" userId="6b6bdad4-b3e6-4c40-aee0-ad7c68740b97" providerId="ADAL" clId="{E2537695-7A71-4F02-9FBE-D78E6EDC2569}" dt="2021-11-30T04:34:28.019" v="141" actId="2696"/>
        <pc:sldMkLst>
          <pc:docMk/>
          <pc:sldMk cId="3143192763" sldId="266"/>
        </pc:sldMkLst>
      </pc:sldChg>
      <pc:sldChg chg="del">
        <pc:chgData name="Yoseph Shiferaw Mamo (PhD)" userId="6b6bdad4-b3e6-4c40-aee0-ad7c68740b97" providerId="ADAL" clId="{E2537695-7A71-4F02-9FBE-D78E6EDC2569}" dt="2021-11-30T04:15:40.131" v="0" actId="2696"/>
        <pc:sldMkLst>
          <pc:docMk/>
          <pc:sldMk cId="1862188653" sldId="943"/>
        </pc:sldMkLst>
      </pc:sldChg>
      <pc:sldChg chg="add">
        <pc:chgData name="Yoseph Shiferaw Mamo (PhD)" userId="6b6bdad4-b3e6-4c40-aee0-ad7c68740b97" providerId="ADAL" clId="{E2537695-7A71-4F02-9FBE-D78E6EDC2569}" dt="2021-11-30T04:15:51.542" v="1"/>
        <pc:sldMkLst>
          <pc:docMk/>
          <pc:sldMk cId="4291095540" sldId="943"/>
        </pc:sldMkLst>
      </pc:sldChg>
      <pc:sldChg chg="add">
        <pc:chgData name="Yoseph Shiferaw Mamo (PhD)" userId="6b6bdad4-b3e6-4c40-aee0-ad7c68740b97" providerId="ADAL" clId="{E2537695-7A71-4F02-9FBE-D78E6EDC2569}" dt="2021-11-30T04:15:51.542" v="1"/>
        <pc:sldMkLst>
          <pc:docMk/>
          <pc:sldMk cId="1328557725" sldId="944"/>
        </pc:sldMkLst>
      </pc:sldChg>
      <pc:sldChg chg="del">
        <pc:chgData name="Yoseph Shiferaw Mamo (PhD)" userId="6b6bdad4-b3e6-4c40-aee0-ad7c68740b97" providerId="ADAL" clId="{E2537695-7A71-4F02-9FBE-D78E6EDC2569}" dt="2021-11-30T04:15:40.131" v="0" actId="2696"/>
        <pc:sldMkLst>
          <pc:docMk/>
          <pc:sldMk cId="3911329659" sldId="944"/>
        </pc:sldMkLst>
      </pc:sldChg>
      <pc:sldChg chg="modSp mod">
        <pc:chgData name="Yoseph Shiferaw Mamo (PhD)" userId="6b6bdad4-b3e6-4c40-aee0-ad7c68740b97" providerId="ADAL" clId="{E2537695-7A71-4F02-9FBE-D78E6EDC2569}" dt="2021-11-30T04:19:40.798" v="17" actId="20577"/>
        <pc:sldMkLst>
          <pc:docMk/>
          <pc:sldMk cId="2419141812" sldId="946"/>
        </pc:sldMkLst>
        <pc:spChg chg="mod">
          <ac:chgData name="Yoseph Shiferaw Mamo (PhD)" userId="6b6bdad4-b3e6-4c40-aee0-ad7c68740b97" providerId="ADAL" clId="{E2537695-7A71-4F02-9FBE-D78E6EDC2569}" dt="2021-11-30T04:19:40.798" v="17" actId="20577"/>
          <ac:spMkLst>
            <pc:docMk/>
            <pc:sldMk cId="2419141812" sldId="946"/>
            <ac:spMk id="7" creationId="{0D84DF94-830D-46FE-80F1-DD257C0B676A}"/>
          </ac:spMkLst>
        </pc:spChg>
      </pc:sldChg>
      <pc:sldChg chg="modSp add mod">
        <pc:chgData name="Yoseph Shiferaw Mamo (PhD)" userId="6b6bdad4-b3e6-4c40-aee0-ad7c68740b97" providerId="ADAL" clId="{E2537695-7A71-4F02-9FBE-D78E6EDC2569}" dt="2021-11-30T04:33:34.191" v="140" actId="12"/>
        <pc:sldMkLst>
          <pc:docMk/>
          <pc:sldMk cId="438849220" sldId="958"/>
        </pc:sldMkLst>
        <pc:spChg chg="mod">
          <ac:chgData name="Yoseph Shiferaw Mamo (PhD)" userId="6b6bdad4-b3e6-4c40-aee0-ad7c68740b97" providerId="ADAL" clId="{E2537695-7A71-4F02-9FBE-D78E6EDC2569}" dt="2021-11-30T04:33:34.191" v="140" actId="12"/>
          <ac:spMkLst>
            <pc:docMk/>
            <pc:sldMk cId="438849220" sldId="958"/>
            <ac:spMk id="7" creationId="{0D84DF94-830D-46FE-80F1-DD257C0B676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E68CFB-0F9B-4DCF-A91D-AAE6D243F0A5}" type="doc">
      <dgm:prSet loTypeId="urn:microsoft.com/office/officeart/2005/8/layout/hierarchy2" loCatId="hierarchy" qsTypeId="urn:microsoft.com/office/officeart/2005/8/quickstyle/simple3" qsCatId="simple" csTypeId="urn:microsoft.com/office/officeart/2005/8/colors/colorful3" csCatId="colorful" phldr="1"/>
      <dgm:spPr/>
      <dgm:t>
        <a:bodyPr/>
        <a:lstStyle/>
        <a:p>
          <a:endParaRPr lang="en-GB"/>
        </a:p>
      </dgm:t>
    </dgm:pt>
    <dgm:pt modelId="{ADB89B15-6B04-4D94-8734-DDB77DA9C1C5}">
      <dgm:prSet phldrT="[Text]" custT="1"/>
      <dgm:spPr>
        <a:solidFill>
          <a:schemeClr val="accent1">
            <a:lumMod val="40000"/>
            <a:lumOff val="60000"/>
          </a:schemeClr>
        </a:solidFill>
        <a:ln>
          <a:solidFill>
            <a:schemeClr val="accent1"/>
          </a:solidFill>
        </a:ln>
      </dgm:spPr>
      <dgm:t>
        <a:bodyPr/>
        <a:lstStyle/>
        <a:p>
          <a:r>
            <a:rPr lang="en-GB" sz="2400" b="1" dirty="0">
              <a:solidFill>
                <a:srgbClr val="002060"/>
              </a:solidFill>
              <a:latin typeface="Arial" panose="020B0604020202020204" pitchFamily="34" charset="0"/>
              <a:cs typeface="Arial" panose="020B0604020202020204" pitchFamily="34" charset="0"/>
            </a:rPr>
            <a:t>Agriculture/Animal Resources</a:t>
          </a:r>
        </a:p>
      </dgm:t>
    </dgm:pt>
    <dgm:pt modelId="{6A052DF6-539A-4F64-8E08-18AFF7CD84AE}" type="parTrans" cxnId="{8A219F73-1590-48A2-A454-A2B82009A0E7}">
      <dgm:prSet/>
      <dgm:spPr/>
      <dgm:t>
        <a:bodyPr/>
        <a:lstStyle/>
        <a:p>
          <a:endParaRPr lang="en-GB"/>
        </a:p>
      </dgm:t>
    </dgm:pt>
    <dgm:pt modelId="{EA47FD68-F253-4CC1-8C74-8192170C6A7F}" type="sibTrans" cxnId="{8A219F73-1590-48A2-A454-A2B82009A0E7}">
      <dgm:prSet/>
      <dgm:spPr/>
      <dgm:t>
        <a:bodyPr/>
        <a:lstStyle/>
        <a:p>
          <a:endParaRPr lang="en-GB"/>
        </a:p>
      </dgm:t>
    </dgm:pt>
    <dgm:pt modelId="{81D57222-7A33-4035-9C21-C4409D024565}">
      <dgm:prSet phldrT="[Text]" custT="1"/>
      <dgm:spPr>
        <a:solidFill>
          <a:schemeClr val="accent1">
            <a:lumMod val="40000"/>
            <a:lumOff val="60000"/>
          </a:schemeClr>
        </a:solidFill>
      </dgm:spPr>
      <dgm:t>
        <a:bodyPr/>
        <a:lstStyle/>
        <a:p>
          <a:r>
            <a:rPr lang="en-GB" sz="2400" b="1" dirty="0">
              <a:solidFill>
                <a:srgbClr val="002060"/>
              </a:solidFill>
              <a:latin typeface="Arial" panose="020B0604020202020204" pitchFamily="34" charset="0"/>
              <a:cs typeface="Arial" panose="020B0604020202020204" pitchFamily="34" charset="0"/>
            </a:rPr>
            <a:t>Livestock</a:t>
          </a:r>
        </a:p>
      </dgm:t>
    </dgm:pt>
    <dgm:pt modelId="{887A791A-815E-4309-8835-004B07C0202C}" type="parTrans" cxnId="{BD908BB2-C3CA-467A-8211-83F3321881F2}">
      <dgm:prSet/>
      <dgm:spPr/>
      <dgm:t>
        <a:bodyPr/>
        <a:lstStyle/>
        <a:p>
          <a:endParaRPr lang="en-GB"/>
        </a:p>
      </dgm:t>
    </dgm:pt>
    <dgm:pt modelId="{A79063FC-863B-462B-8369-6A77D7BCC73C}" type="sibTrans" cxnId="{BD908BB2-C3CA-467A-8211-83F3321881F2}">
      <dgm:prSet/>
      <dgm:spPr/>
      <dgm:t>
        <a:bodyPr/>
        <a:lstStyle/>
        <a:p>
          <a:endParaRPr lang="en-GB"/>
        </a:p>
      </dgm:t>
    </dgm:pt>
    <dgm:pt modelId="{4D774633-8EC9-4D87-8129-17AFB6E17960}">
      <dgm:prSet phldrT="[Text]" custT="1"/>
      <dgm:spPr>
        <a:solidFill>
          <a:schemeClr val="accent1">
            <a:lumMod val="40000"/>
            <a:lumOff val="60000"/>
          </a:schemeClr>
        </a:solidFill>
      </dgm:spPr>
      <dgm:t>
        <a:bodyPr/>
        <a:lstStyle/>
        <a:p>
          <a:r>
            <a:rPr lang="en-GB" sz="2400" b="1" dirty="0">
              <a:solidFill>
                <a:srgbClr val="002060"/>
              </a:solidFill>
              <a:latin typeface="Arial" panose="020B0604020202020204" pitchFamily="34" charset="0"/>
              <a:cs typeface="Arial" panose="020B0604020202020204" pitchFamily="34" charset="0"/>
            </a:rPr>
            <a:t>Fisheries</a:t>
          </a:r>
        </a:p>
      </dgm:t>
    </dgm:pt>
    <dgm:pt modelId="{7CA2E5A7-4997-459A-89E7-FE40AFC4CD77}" type="parTrans" cxnId="{A3709908-7035-4EA1-BDC0-204EBB2C5C86}">
      <dgm:prSet/>
      <dgm:spPr/>
      <dgm:t>
        <a:bodyPr/>
        <a:lstStyle/>
        <a:p>
          <a:endParaRPr lang="en-GB"/>
        </a:p>
      </dgm:t>
    </dgm:pt>
    <dgm:pt modelId="{FAFD234D-10AC-4F6F-B142-AF04B7FECCC7}" type="sibTrans" cxnId="{A3709908-7035-4EA1-BDC0-204EBB2C5C86}">
      <dgm:prSet/>
      <dgm:spPr/>
      <dgm:t>
        <a:bodyPr/>
        <a:lstStyle/>
        <a:p>
          <a:endParaRPr lang="en-GB"/>
        </a:p>
      </dgm:t>
    </dgm:pt>
    <dgm:pt modelId="{EB5F5757-AFBA-4C4C-9B79-F4E807E8CB3B}">
      <dgm:prSet phldrT="[Text]" custT="1"/>
      <dgm:spPr/>
      <dgm:t>
        <a:bodyPr/>
        <a:lstStyle/>
        <a:p>
          <a:pPr algn="just"/>
          <a:r>
            <a:rPr lang="en-GB" sz="2400" b="1" dirty="0">
              <a:solidFill>
                <a:srgbClr val="002060"/>
              </a:solidFill>
              <a:latin typeface="Arial" panose="020B0604020202020204" pitchFamily="34" charset="0"/>
              <a:cs typeface="Arial" panose="020B0604020202020204" pitchFamily="34" charset="0"/>
            </a:rPr>
            <a:t>Chapter 18, Articles 129, 130, 131, 132, 133, 134, 135, 136, 137</a:t>
          </a:r>
        </a:p>
      </dgm:t>
    </dgm:pt>
    <dgm:pt modelId="{E6999171-0F8D-4A03-9A37-7BE012A5BA39}" type="parTrans" cxnId="{0305D08F-F408-4AC6-8D98-BD954FD5959E}">
      <dgm:prSet/>
      <dgm:spPr/>
      <dgm:t>
        <a:bodyPr/>
        <a:lstStyle/>
        <a:p>
          <a:endParaRPr lang="en-GB"/>
        </a:p>
      </dgm:t>
    </dgm:pt>
    <dgm:pt modelId="{3E6E1618-70E8-4DAE-922C-95CB0F09BA5E}" type="sibTrans" cxnId="{0305D08F-F408-4AC6-8D98-BD954FD5959E}">
      <dgm:prSet/>
      <dgm:spPr/>
      <dgm:t>
        <a:bodyPr/>
        <a:lstStyle/>
        <a:p>
          <a:endParaRPr lang="en-GB"/>
        </a:p>
      </dgm:t>
    </dgm:pt>
    <dgm:pt modelId="{1527F071-05B7-417A-BBDB-9A0AF6BE02CF}" type="pres">
      <dgm:prSet presAssocID="{C7E68CFB-0F9B-4DCF-A91D-AAE6D243F0A5}" presName="diagram" presStyleCnt="0">
        <dgm:presLayoutVars>
          <dgm:chPref val="1"/>
          <dgm:dir/>
          <dgm:animOne val="branch"/>
          <dgm:animLvl val="lvl"/>
          <dgm:resizeHandles val="exact"/>
        </dgm:presLayoutVars>
      </dgm:prSet>
      <dgm:spPr/>
    </dgm:pt>
    <dgm:pt modelId="{BA4E8291-FD44-490F-90D0-5015259F8144}" type="pres">
      <dgm:prSet presAssocID="{ADB89B15-6B04-4D94-8734-DDB77DA9C1C5}" presName="root1" presStyleCnt="0"/>
      <dgm:spPr/>
    </dgm:pt>
    <dgm:pt modelId="{D3BC15B0-B938-4CD1-AA57-38CB69BD023D}" type="pres">
      <dgm:prSet presAssocID="{ADB89B15-6B04-4D94-8734-DDB77DA9C1C5}" presName="LevelOneTextNode" presStyleLbl="node0" presStyleIdx="0" presStyleCnt="1" custScaleX="209669">
        <dgm:presLayoutVars>
          <dgm:chPref val="3"/>
        </dgm:presLayoutVars>
      </dgm:prSet>
      <dgm:spPr/>
    </dgm:pt>
    <dgm:pt modelId="{1F48CAA6-776E-4C8F-9BF4-A069C61665F7}" type="pres">
      <dgm:prSet presAssocID="{ADB89B15-6B04-4D94-8734-DDB77DA9C1C5}" presName="level2hierChild" presStyleCnt="0"/>
      <dgm:spPr/>
    </dgm:pt>
    <dgm:pt modelId="{71EB3AF9-99B7-42AA-8A23-D9EC5D4E6FFD}" type="pres">
      <dgm:prSet presAssocID="{887A791A-815E-4309-8835-004B07C0202C}" presName="conn2-1" presStyleLbl="parChTrans1D2" presStyleIdx="0" presStyleCnt="2"/>
      <dgm:spPr/>
    </dgm:pt>
    <dgm:pt modelId="{11B51976-57C1-4F0C-9868-9B1B8E61A6A1}" type="pres">
      <dgm:prSet presAssocID="{887A791A-815E-4309-8835-004B07C0202C}" presName="connTx" presStyleLbl="parChTrans1D2" presStyleIdx="0" presStyleCnt="2"/>
      <dgm:spPr/>
    </dgm:pt>
    <dgm:pt modelId="{74A95A14-9EC3-4D83-A780-DCE95C4A7DB9}" type="pres">
      <dgm:prSet presAssocID="{81D57222-7A33-4035-9C21-C4409D024565}" presName="root2" presStyleCnt="0"/>
      <dgm:spPr/>
    </dgm:pt>
    <dgm:pt modelId="{96E24619-FB40-46FA-A048-D3C851B77A2F}" type="pres">
      <dgm:prSet presAssocID="{81D57222-7A33-4035-9C21-C4409D024565}" presName="LevelTwoTextNode" presStyleLbl="node2" presStyleIdx="0" presStyleCnt="2" custLinFactNeighborX="-5473" custLinFactNeighborY="-456">
        <dgm:presLayoutVars>
          <dgm:chPref val="3"/>
        </dgm:presLayoutVars>
      </dgm:prSet>
      <dgm:spPr/>
    </dgm:pt>
    <dgm:pt modelId="{2E3AE78D-53E8-4E86-A4C1-3EFC61BAEEA9}" type="pres">
      <dgm:prSet presAssocID="{81D57222-7A33-4035-9C21-C4409D024565}" presName="level3hierChild" presStyleCnt="0"/>
      <dgm:spPr/>
    </dgm:pt>
    <dgm:pt modelId="{2D85A9BF-44BB-4A94-B9E8-08A2BD8A95DD}" type="pres">
      <dgm:prSet presAssocID="{7CA2E5A7-4997-459A-89E7-FE40AFC4CD77}" presName="conn2-1" presStyleLbl="parChTrans1D2" presStyleIdx="1" presStyleCnt="2"/>
      <dgm:spPr/>
    </dgm:pt>
    <dgm:pt modelId="{275EE161-1A3B-41F3-96C0-4B48009E0E4D}" type="pres">
      <dgm:prSet presAssocID="{7CA2E5A7-4997-459A-89E7-FE40AFC4CD77}" presName="connTx" presStyleLbl="parChTrans1D2" presStyleIdx="1" presStyleCnt="2"/>
      <dgm:spPr/>
    </dgm:pt>
    <dgm:pt modelId="{97EAA045-00BC-44EF-AA70-7FAB7E94B104}" type="pres">
      <dgm:prSet presAssocID="{4D774633-8EC9-4D87-8129-17AFB6E17960}" presName="root2" presStyleCnt="0"/>
      <dgm:spPr/>
    </dgm:pt>
    <dgm:pt modelId="{7010FE4A-C397-4C05-A8AF-790AEDCBFD0F}" type="pres">
      <dgm:prSet presAssocID="{4D774633-8EC9-4D87-8129-17AFB6E17960}" presName="LevelTwoTextNode" presStyleLbl="node2" presStyleIdx="1" presStyleCnt="2">
        <dgm:presLayoutVars>
          <dgm:chPref val="3"/>
        </dgm:presLayoutVars>
      </dgm:prSet>
      <dgm:spPr/>
    </dgm:pt>
    <dgm:pt modelId="{91D05691-350C-41AC-ACFB-03311C6A6EA7}" type="pres">
      <dgm:prSet presAssocID="{4D774633-8EC9-4D87-8129-17AFB6E17960}" presName="level3hierChild" presStyleCnt="0"/>
      <dgm:spPr/>
    </dgm:pt>
    <dgm:pt modelId="{4EC7E744-40F0-45D6-84B4-C43C3A50DC8F}" type="pres">
      <dgm:prSet presAssocID="{E6999171-0F8D-4A03-9A37-7BE012A5BA39}" presName="conn2-1" presStyleLbl="parChTrans1D3" presStyleIdx="0" presStyleCnt="1"/>
      <dgm:spPr/>
    </dgm:pt>
    <dgm:pt modelId="{5E867540-EE37-4AD5-B97F-9B65B32B58DA}" type="pres">
      <dgm:prSet presAssocID="{E6999171-0F8D-4A03-9A37-7BE012A5BA39}" presName="connTx" presStyleLbl="parChTrans1D3" presStyleIdx="0" presStyleCnt="1"/>
      <dgm:spPr/>
    </dgm:pt>
    <dgm:pt modelId="{877DA131-9BDA-45A4-B09E-98D6CB0616A4}" type="pres">
      <dgm:prSet presAssocID="{EB5F5757-AFBA-4C4C-9B79-F4E807E8CB3B}" presName="root2" presStyleCnt="0"/>
      <dgm:spPr/>
    </dgm:pt>
    <dgm:pt modelId="{DDFCC5DA-7492-44B6-BBD8-3C99772C668E}" type="pres">
      <dgm:prSet presAssocID="{EB5F5757-AFBA-4C4C-9B79-F4E807E8CB3B}" presName="LevelTwoTextNode" presStyleLbl="node3" presStyleIdx="0" presStyleCnt="1" custScaleX="203246" custScaleY="106271" custLinFactNeighborX="217" custLinFactNeighborY="-79721">
        <dgm:presLayoutVars>
          <dgm:chPref val="3"/>
        </dgm:presLayoutVars>
      </dgm:prSet>
      <dgm:spPr/>
    </dgm:pt>
    <dgm:pt modelId="{2C33D9CE-212E-4D97-8F12-957FDAE601B4}" type="pres">
      <dgm:prSet presAssocID="{EB5F5757-AFBA-4C4C-9B79-F4E807E8CB3B}" presName="level3hierChild" presStyleCnt="0"/>
      <dgm:spPr/>
    </dgm:pt>
  </dgm:ptLst>
  <dgm:cxnLst>
    <dgm:cxn modelId="{A3709908-7035-4EA1-BDC0-204EBB2C5C86}" srcId="{ADB89B15-6B04-4D94-8734-DDB77DA9C1C5}" destId="{4D774633-8EC9-4D87-8129-17AFB6E17960}" srcOrd="1" destOrd="0" parTransId="{7CA2E5A7-4997-459A-89E7-FE40AFC4CD77}" sibTransId="{FAFD234D-10AC-4F6F-B142-AF04B7FECCC7}"/>
    <dgm:cxn modelId="{F3041E14-F918-4089-9B1C-51A2FC9D43E7}" type="presOf" srcId="{EB5F5757-AFBA-4C4C-9B79-F4E807E8CB3B}" destId="{DDFCC5DA-7492-44B6-BBD8-3C99772C668E}" srcOrd="0" destOrd="0" presId="urn:microsoft.com/office/officeart/2005/8/layout/hierarchy2"/>
    <dgm:cxn modelId="{2A1D702A-A567-4F8D-90AC-FFC2D7FCCFA0}" type="presOf" srcId="{E6999171-0F8D-4A03-9A37-7BE012A5BA39}" destId="{5E867540-EE37-4AD5-B97F-9B65B32B58DA}" srcOrd="1" destOrd="0" presId="urn:microsoft.com/office/officeart/2005/8/layout/hierarchy2"/>
    <dgm:cxn modelId="{4D28A244-92B2-4880-851C-10AB8889B797}" type="presOf" srcId="{ADB89B15-6B04-4D94-8734-DDB77DA9C1C5}" destId="{D3BC15B0-B938-4CD1-AA57-38CB69BD023D}" srcOrd="0" destOrd="0" presId="urn:microsoft.com/office/officeart/2005/8/layout/hierarchy2"/>
    <dgm:cxn modelId="{275ADC46-40A5-4BF2-A065-8501F7915A3D}" type="presOf" srcId="{4D774633-8EC9-4D87-8129-17AFB6E17960}" destId="{7010FE4A-C397-4C05-A8AF-790AEDCBFD0F}" srcOrd="0" destOrd="0" presId="urn:microsoft.com/office/officeart/2005/8/layout/hierarchy2"/>
    <dgm:cxn modelId="{8A219F73-1590-48A2-A454-A2B82009A0E7}" srcId="{C7E68CFB-0F9B-4DCF-A91D-AAE6D243F0A5}" destId="{ADB89B15-6B04-4D94-8734-DDB77DA9C1C5}" srcOrd="0" destOrd="0" parTransId="{6A052DF6-539A-4F64-8E08-18AFF7CD84AE}" sibTransId="{EA47FD68-F253-4CC1-8C74-8192170C6A7F}"/>
    <dgm:cxn modelId="{90406555-C5B5-4268-8214-F9031B1BCA2C}" type="presOf" srcId="{7CA2E5A7-4997-459A-89E7-FE40AFC4CD77}" destId="{275EE161-1A3B-41F3-96C0-4B48009E0E4D}" srcOrd="1" destOrd="0" presId="urn:microsoft.com/office/officeart/2005/8/layout/hierarchy2"/>
    <dgm:cxn modelId="{2797FF5A-E1B0-4BFB-A7D2-4B93205C4214}" type="presOf" srcId="{C7E68CFB-0F9B-4DCF-A91D-AAE6D243F0A5}" destId="{1527F071-05B7-417A-BBDB-9A0AF6BE02CF}" srcOrd="0" destOrd="0" presId="urn:microsoft.com/office/officeart/2005/8/layout/hierarchy2"/>
    <dgm:cxn modelId="{ABFE9285-47DC-4F3A-A690-B42075016B94}" type="presOf" srcId="{887A791A-815E-4309-8835-004B07C0202C}" destId="{71EB3AF9-99B7-42AA-8A23-D9EC5D4E6FFD}" srcOrd="0" destOrd="0" presId="urn:microsoft.com/office/officeart/2005/8/layout/hierarchy2"/>
    <dgm:cxn modelId="{0305D08F-F408-4AC6-8D98-BD954FD5959E}" srcId="{4D774633-8EC9-4D87-8129-17AFB6E17960}" destId="{EB5F5757-AFBA-4C4C-9B79-F4E807E8CB3B}" srcOrd="0" destOrd="0" parTransId="{E6999171-0F8D-4A03-9A37-7BE012A5BA39}" sibTransId="{3E6E1618-70E8-4DAE-922C-95CB0F09BA5E}"/>
    <dgm:cxn modelId="{E71978A8-A0D5-4350-A263-552CE18A2456}" type="presOf" srcId="{887A791A-815E-4309-8835-004B07C0202C}" destId="{11B51976-57C1-4F0C-9868-9B1B8E61A6A1}" srcOrd="1" destOrd="0" presId="urn:microsoft.com/office/officeart/2005/8/layout/hierarchy2"/>
    <dgm:cxn modelId="{B69F8AAF-6AE9-4336-A55B-6F2B7F22ED87}" type="presOf" srcId="{7CA2E5A7-4997-459A-89E7-FE40AFC4CD77}" destId="{2D85A9BF-44BB-4A94-B9E8-08A2BD8A95DD}" srcOrd="0" destOrd="0" presId="urn:microsoft.com/office/officeart/2005/8/layout/hierarchy2"/>
    <dgm:cxn modelId="{BD908BB2-C3CA-467A-8211-83F3321881F2}" srcId="{ADB89B15-6B04-4D94-8734-DDB77DA9C1C5}" destId="{81D57222-7A33-4035-9C21-C4409D024565}" srcOrd="0" destOrd="0" parTransId="{887A791A-815E-4309-8835-004B07C0202C}" sibTransId="{A79063FC-863B-462B-8369-6A77D7BCC73C}"/>
    <dgm:cxn modelId="{5DECDDCC-5CB5-4D49-BF2F-B32DDF0B23DF}" type="presOf" srcId="{E6999171-0F8D-4A03-9A37-7BE012A5BA39}" destId="{4EC7E744-40F0-45D6-84B4-C43C3A50DC8F}" srcOrd="0" destOrd="0" presId="urn:microsoft.com/office/officeart/2005/8/layout/hierarchy2"/>
    <dgm:cxn modelId="{B3D036FC-79DB-45CA-9E10-112254FBCB76}" type="presOf" srcId="{81D57222-7A33-4035-9C21-C4409D024565}" destId="{96E24619-FB40-46FA-A048-D3C851B77A2F}" srcOrd="0" destOrd="0" presId="urn:microsoft.com/office/officeart/2005/8/layout/hierarchy2"/>
    <dgm:cxn modelId="{EC69894C-98BE-4CA3-8D2D-D0ED4E54C77F}" type="presParOf" srcId="{1527F071-05B7-417A-BBDB-9A0AF6BE02CF}" destId="{BA4E8291-FD44-490F-90D0-5015259F8144}" srcOrd="0" destOrd="0" presId="urn:microsoft.com/office/officeart/2005/8/layout/hierarchy2"/>
    <dgm:cxn modelId="{3EA6EBDD-E958-4954-B4F3-E3BB1230D13F}" type="presParOf" srcId="{BA4E8291-FD44-490F-90D0-5015259F8144}" destId="{D3BC15B0-B938-4CD1-AA57-38CB69BD023D}" srcOrd="0" destOrd="0" presId="urn:microsoft.com/office/officeart/2005/8/layout/hierarchy2"/>
    <dgm:cxn modelId="{3766133D-4128-4807-9E1D-56CE4056A0B0}" type="presParOf" srcId="{BA4E8291-FD44-490F-90D0-5015259F8144}" destId="{1F48CAA6-776E-4C8F-9BF4-A069C61665F7}" srcOrd="1" destOrd="0" presId="urn:microsoft.com/office/officeart/2005/8/layout/hierarchy2"/>
    <dgm:cxn modelId="{927EDB99-4881-422E-9B7E-823A2A224DDC}" type="presParOf" srcId="{1F48CAA6-776E-4C8F-9BF4-A069C61665F7}" destId="{71EB3AF9-99B7-42AA-8A23-D9EC5D4E6FFD}" srcOrd="0" destOrd="0" presId="urn:microsoft.com/office/officeart/2005/8/layout/hierarchy2"/>
    <dgm:cxn modelId="{66692179-11B8-4393-B00C-618DC42E467B}" type="presParOf" srcId="{71EB3AF9-99B7-42AA-8A23-D9EC5D4E6FFD}" destId="{11B51976-57C1-4F0C-9868-9B1B8E61A6A1}" srcOrd="0" destOrd="0" presId="urn:microsoft.com/office/officeart/2005/8/layout/hierarchy2"/>
    <dgm:cxn modelId="{24DABC2E-A5B2-4434-81AA-EB353D449BB5}" type="presParOf" srcId="{1F48CAA6-776E-4C8F-9BF4-A069C61665F7}" destId="{74A95A14-9EC3-4D83-A780-DCE95C4A7DB9}" srcOrd="1" destOrd="0" presId="urn:microsoft.com/office/officeart/2005/8/layout/hierarchy2"/>
    <dgm:cxn modelId="{ABAA9F20-8D3E-4805-835B-97C8BC223C9E}" type="presParOf" srcId="{74A95A14-9EC3-4D83-A780-DCE95C4A7DB9}" destId="{96E24619-FB40-46FA-A048-D3C851B77A2F}" srcOrd="0" destOrd="0" presId="urn:microsoft.com/office/officeart/2005/8/layout/hierarchy2"/>
    <dgm:cxn modelId="{37BF1FF1-47A8-4057-B45E-865C14EDDE77}" type="presParOf" srcId="{74A95A14-9EC3-4D83-A780-DCE95C4A7DB9}" destId="{2E3AE78D-53E8-4E86-A4C1-3EFC61BAEEA9}" srcOrd="1" destOrd="0" presId="urn:microsoft.com/office/officeart/2005/8/layout/hierarchy2"/>
    <dgm:cxn modelId="{6D3EB063-2448-493E-8A3E-C9AF33BACB92}" type="presParOf" srcId="{1F48CAA6-776E-4C8F-9BF4-A069C61665F7}" destId="{2D85A9BF-44BB-4A94-B9E8-08A2BD8A95DD}" srcOrd="2" destOrd="0" presId="urn:microsoft.com/office/officeart/2005/8/layout/hierarchy2"/>
    <dgm:cxn modelId="{6C85DE61-337D-41D3-AAE4-6FD317A8B824}" type="presParOf" srcId="{2D85A9BF-44BB-4A94-B9E8-08A2BD8A95DD}" destId="{275EE161-1A3B-41F3-96C0-4B48009E0E4D}" srcOrd="0" destOrd="0" presId="urn:microsoft.com/office/officeart/2005/8/layout/hierarchy2"/>
    <dgm:cxn modelId="{E022BD8F-5DF4-4C93-9126-8B1E4940301C}" type="presParOf" srcId="{1F48CAA6-776E-4C8F-9BF4-A069C61665F7}" destId="{97EAA045-00BC-44EF-AA70-7FAB7E94B104}" srcOrd="3" destOrd="0" presId="urn:microsoft.com/office/officeart/2005/8/layout/hierarchy2"/>
    <dgm:cxn modelId="{4DE272B4-8B46-4C70-8810-72B30861F3B0}" type="presParOf" srcId="{97EAA045-00BC-44EF-AA70-7FAB7E94B104}" destId="{7010FE4A-C397-4C05-A8AF-790AEDCBFD0F}" srcOrd="0" destOrd="0" presId="urn:microsoft.com/office/officeart/2005/8/layout/hierarchy2"/>
    <dgm:cxn modelId="{8655EEC0-EFFC-4357-8631-AAF729CA2E1B}" type="presParOf" srcId="{97EAA045-00BC-44EF-AA70-7FAB7E94B104}" destId="{91D05691-350C-41AC-ACFB-03311C6A6EA7}" srcOrd="1" destOrd="0" presId="urn:microsoft.com/office/officeart/2005/8/layout/hierarchy2"/>
    <dgm:cxn modelId="{9D461C6B-E9A4-49CA-B04C-CBD995F95238}" type="presParOf" srcId="{91D05691-350C-41AC-ACFB-03311C6A6EA7}" destId="{4EC7E744-40F0-45D6-84B4-C43C3A50DC8F}" srcOrd="0" destOrd="0" presId="urn:microsoft.com/office/officeart/2005/8/layout/hierarchy2"/>
    <dgm:cxn modelId="{84E2FC4E-B8AF-43F6-A0AF-64740993F5B2}" type="presParOf" srcId="{4EC7E744-40F0-45D6-84B4-C43C3A50DC8F}" destId="{5E867540-EE37-4AD5-B97F-9B65B32B58DA}" srcOrd="0" destOrd="0" presId="urn:microsoft.com/office/officeart/2005/8/layout/hierarchy2"/>
    <dgm:cxn modelId="{454AC797-7377-4331-85C9-302AB1B92D11}" type="presParOf" srcId="{91D05691-350C-41AC-ACFB-03311C6A6EA7}" destId="{877DA131-9BDA-45A4-B09E-98D6CB0616A4}" srcOrd="1" destOrd="0" presId="urn:microsoft.com/office/officeart/2005/8/layout/hierarchy2"/>
    <dgm:cxn modelId="{749C3D09-0D80-4857-9F49-9698319B51D5}" type="presParOf" srcId="{877DA131-9BDA-45A4-B09E-98D6CB0616A4}" destId="{DDFCC5DA-7492-44B6-BBD8-3C99772C668E}" srcOrd="0" destOrd="0" presId="urn:microsoft.com/office/officeart/2005/8/layout/hierarchy2"/>
    <dgm:cxn modelId="{613051F8-23D2-432D-B5AE-280F0CFEEAB4}" type="presParOf" srcId="{877DA131-9BDA-45A4-B09E-98D6CB0616A4}" destId="{2C33D9CE-212E-4D97-8F12-957FDAE601B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2048FF-DABE-4418-ABA6-7A307F9E7D54}" type="doc">
      <dgm:prSet loTypeId="urn:microsoft.com/office/officeart/2005/8/layout/radial5" loCatId="cycle" qsTypeId="urn:microsoft.com/office/officeart/2005/8/quickstyle/simple3" qsCatId="simple" csTypeId="urn:microsoft.com/office/officeart/2005/8/colors/colorful4" csCatId="colorful" phldr="1"/>
      <dgm:spPr/>
      <dgm:t>
        <a:bodyPr/>
        <a:lstStyle/>
        <a:p>
          <a:endParaRPr lang="en-GB"/>
        </a:p>
      </dgm:t>
    </dgm:pt>
    <dgm:pt modelId="{24B09B05-C28F-4C50-84AD-34CDD4B4CDE6}">
      <dgm:prSet phldrT="[Text]"/>
      <dgm:spPr/>
      <dgm:t>
        <a:bodyPr/>
        <a:lstStyle/>
        <a:p>
          <a:r>
            <a:rPr lang="en-GB" b="1" dirty="0">
              <a:solidFill>
                <a:srgbClr val="0070C0"/>
              </a:solidFill>
            </a:rPr>
            <a:t>Major challenges</a:t>
          </a:r>
        </a:p>
      </dgm:t>
    </dgm:pt>
    <dgm:pt modelId="{EC39290C-2E3A-4814-96F6-411E3F422967}" type="parTrans" cxnId="{50878B1C-791B-4CEC-A0DA-C732D9BD777C}">
      <dgm:prSet/>
      <dgm:spPr/>
      <dgm:t>
        <a:bodyPr/>
        <a:lstStyle/>
        <a:p>
          <a:endParaRPr lang="en-GB"/>
        </a:p>
      </dgm:t>
    </dgm:pt>
    <dgm:pt modelId="{8BDDA6C6-72E6-4557-9C4B-6AE8BAEA3B04}" type="sibTrans" cxnId="{50878B1C-791B-4CEC-A0DA-C732D9BD777C}">
      <dgm:prSet/>
      <dgm:spPr/>
      <dgm:t>
        <a:bodyPr/>
        <a:lstStyle/>
        <a:p>
          <a:endParaRPr lang="en-GB"/>
        </a:p>
      </dgm:t>
    </dgm:pt>
    <dgm:pt modelId="{1A2A7A72-8779-4AED-AC1E-28CBDD6807E2}">
      <dgm:prSet phldrT="[Text]"/>
      <dgm:spPr/>
      <dgm:t>
        <a:bodyPr/>
        <a:lstStyle/>
        <a:p>
          <a:r>
            <a:rPr lang="en-GB" b="1" dirty="0"/>
            <a:t>Lack of Market information </a:t>
          </a:r>
        </a:p>
      </dgm:t>
    </dgm:pt>
    <dgm:pt modelId="{EB0D502C-3F86-4BB9-8FF6-CE3B9E845657}" type="parTrans" cxnId="{A7820698-FE6A-4B1A-866E-5C693D5FBA08}">
      <dgm:prSet/>
      <dgm:spPr/>
      <dgm:t>
        <a:bodyPr/>
        <a:lstStyle/>
        <a:p>
          <a:endParaRPr lang="en-GB"/>
        </a:p>
      </dgm:t>
    </dgm:pt>
    <dgm:pt modelId="{511F856F-A7D7-4043-B441-D80648CAA92A}" type="sibTrans" cxnId="{A7820698-FE6A-4B1A-866E-5C693D5FBA08}">
      <dgm:prSet/>
      <dgm:spPr/>
      <dgm:t>
        <a:bodyPr/>
        <a:lstStyle/>
        <a:p>
          <a:endParaRPr lang="en-GB"/>
        </a:p>
      </dgm:t>
    </dgm:pt>
    <dgm:pt modelId="{08A78B46-7660-441C-87F6-D3FD67A82780}">
      <dgm:prSet phldrT="[Text]"/>
      <dgm:spPr/>
      <dgm:t>
        <a:bodyPr/>
        <a:lstStyle/>
        <a:p>
          <a:r>
            <a:rPr lang="en-US" b="1" dirty="0">
              <a:solidFill>
                <a:schemeClr val="accent1">
                  <a:lumMod val="50000"/>
                </a:schemeClr>
              </a:solidFill>
            </a:rPr>
            <a:t>Sustainable supply in terms of quantity and quality </a:t>
          </a:r>
          <a:endParaRPr lang="en-GB" b="1" dirty="0"/>
        </a:p>
      </dgm:t>
    </dgm:pt>
    <dgm:pt modelId="{5CF11D8D-92F3-4229-A809-B480D3B2355D}" type="parTrans" cxnId="{3A5DF1B5-B1AB-49B7-A313-23D537980AAF}">
      <dgm:prSet/>
      <dgm:spPr/>
      <dgm:t>
        <a:bodyPr/>
        <a:lstStyle/>
        <a:p>
          <a:endParaRPr lang="en-GB"/>
        </a:p>
      </dgm:t>
    </dgm:pt>
    <dgm:pt modelId="{C28BD757-AA90-4E63-96D7-5A6CBC5D80DB}" type="sibTrans" cxnId="{3A5DF1B5-B1AB-49B7-A313-23D537980AAF}">
      <dgm:prSet/>
      <dgm:spPr/>
      <dgm:t>
        <a:bodyPr/>
        <a:lstStyle/>
        <a:p>
          <a:endParaRPr lang="en-GB"/>
        </a:p>
      </dgm:t>
    </dgm:pt>
    <dgm:pt modelId="{973F1930-898C-4DF3-91C6-C610242D7DBC}">
      <dgm:prSet phldrT="[Text]"/>
      <dgm:spPr/>
      <dgm:t>
        <a:bodyPr/>
        <a:lstStyle/>
        <a:p>
          <a:r>
            <a:rPr lang="en-GB" b="1" dirty="0"/>
            <a:t>Harmonized standards of products and sanitary conditions of products</a:t>
          </a:r>
        </a:p>
      </dgm:t>
    </dgm:pt>
    <dgm:pt modelId="{4E8F3E58-C894-4717-A064-A6E1C3B87749}" type="parTrans" cxnId="{0CED7A55-3339-4925-9DBA-8DD2FEC32931}">
      <dgm:prSet/>
      <dgm:spPr/>
      <dgm:t>
        <a:bodyPr/>
        <a:lstStyle/>
        <a:p>
          <a:endParaRPr lang="en-GB"/>
        </a:p>
      </dgm:t>
    </dgm:pt>
    <dgm:pt modelId="{0A645380-8323-46D1-AD80-FBF95EA6EA56}" type="sibTrans" cxnId="{0CED7A55-3339-4925-9DBA-8DD2FEC32931}">
      <dgm:prSet/>
      <dgm:spPr/>
      <dgm:t>
        <a:bodyPr/>
        <a:lstStyle/>
        <a:p>
          <a:endParaRPr lang="en-GB"/>
        </a:p>
      </dgm:t>
    </dgm:pt>
    <dgm:pt modelId="{B54853CD-9BA1-4C33-BC9D-7EF620D6C59B}">
      <dgm:prSet phldrT="[Text]"/>
      <dgm:spPr/>
      <dgm:t>
        <a:bodyPr/>
        <a:lstStyle/>
        <a:p>
          <a:r>
            <a:rPr lang="en-US" b="1" dirty="0">
              <a:solidFill>
                <a:schemeClr val="accent1">
                  <a:lumMod val="50000"/>
                </a:schemeClr>
              </a:solidFill>
            </a:rPr>
            <a:t>Transboundary Animal Diseases and Zoonosis</a:t>
          </a:r>
          <a:endParaRPr lang="en-GB" b="1" dirty="0"/>
        </a:p>
      </dgm:t>
    </dgm:pt>
    <dgm:pt modelId="{1A7CE42F-D7D3-4C8E-A386-0B4DA15F9085}" type="parTrans" cxnId="{AC9CAF34-8C0C-4ADB-9F03-BBBC166668C8}">
      <dgm:prSet/>
      <dgm:spPr/>
      <dgm:t>
        <a:bodyPr/>
        <a:lstStyle/>
        <a:p>
          <a:endParaRPr lang="en-GB"/>
        </a:p>
      </dgm:t>
    </dgm:pt>
    <dgm:pt modelId="{9CD49754-824C-43D5-9B56-B1C967E46671}" type="sibTrans" cxnId="{AC9CAF34-8C0C-4ADB-9F03-BBBC166668C8}">
      <dgm:prSet/>
      <dgm:spPr/>
      <dgm:t>
        <a:bodyPr/>
        <a:lstStyle/>
        <a:p>
          <a:endParaRPr lang="en-GB"/>
        </a:p>
      </dgm:t>
    </dgm:pt>
    <dgm:pt modelId="{268C5597-3F70-4E52-8863-9118862608F9}">
      <dgm:prSet/>
      <dgm:spPr/>
      <dgm:t>
        <a:bodyPr/>
        <a:lstStyle/>
        <a:p>
          <a:r>
            <a:rPr lang="en-US" b="1" dirty="0">
              <a:solidFill>
                <a:schemeClr val="accent1">
                  <a:lumMod val="50000"/>
                </a:schemeClr>
              </a:solidFill>
            </a:rPr>
            <a:t>No traceability system </a:t>
          </a:r>
          <a:endParaRPr lang="en-GB" b="1" dirty="0"/>
        </a:p>
      </dgm:t>
    </dgm:pt>
    <dgm:pt modelId="{BD161BE5-0551-4E6F-B5D7-BD44EEEEB67C}" type="parTrans" cxnId="{10CAE4FF-1AA4-45A0-96E0-A3AC494AB609}">
      <dgm:prSet/>
      <dgm:spPr/>
      <dgm:t>
        <a:bodyPr/>
        <a:lstStyle/>
        <a:p>
          <a:endParaRPr lang="en-GB"/>
        </a:p>
      </dgm:t>
    </dgm:pt>
    <dgm:pt modelId="{4C88294E-9C4A-4444-886B-31FED5EE7E51}" type="sibTrans" cxnId="{10CAE4FF-1AA4-45A0-96E0-A3AC494AB609}">
      <dgm:prSet/>
      <dgm:spPr/>
      <dgm:t>
        <a:bodyPr/>
        <a:lstStyle/>
        <a:p>
          <a:endParaRPr lang="en-GB"/>
        </a:p>
      </dgm:t>
    </dgm:pt>
    <dgm:pt modelId="{02416B79-AB1B-4E3F-AAA9-473FD0E460F0}">
      <dgm:prSet/>
      <dgm:spPr/>
      <dgm:t>
        <a:bodyPr/>
        <a:lstStyle/>
        <a:p>
          <a:r>
            <a:rPr lang="en-GB" b="1" dirty="0">
              <a:solidFill>
                <a:schemeClr val="accent1">
                  <a:lumMod val="50000"/>
                </a:schemeClr>
              </a:solidFill>
            </a:rPr>
            <a:t>Weak value-chains and value addition </a:t>
          </a:r>
          <a:endParaRPr lang="en-GB" b="1" dirty="0"/>
        </a:p>
      </dgm:t>
    </dgm:pt>
    <dgm:pt modelId="{9D719580-7CF7-4DAE-B3AB-12C018764030}" type="parTrans" cxnId="{27581544-5324-41AA-BC2C-1A928AB69C07}">
      <dgm:prSet/>
      <dgm:spPr/>
      <dgm:t>
        <a:bodyPr/>
        <a:lstStyle/>
        <a:p>
          <a:endParaRPr lang="en-GB"/>
        </a:p>
      </dgm:t>
    </dgm:pt>
    <dgm:pt modelId="{0F16D950-723D-42C0-BC00-BD79966D53F3}" type="sibTrans" cxnId="{27581544-5324-41AA-BC2C-1A928AB69C07}">
      <dgm:prSet/>
      <dgm:spPr/>
      <dgm:t>
        <a:bodyPr/>
        <a:lstStyle/>
        <a:p>
          <a:endParaRPr lang="en-GB"/>
        </a:p>
      </dgm:t>
    </dgm:pt>
    <dgm:pt modelId="{37DE04D3-27AB-4941-A2D0-C8CC1A9E8685}" type="pres">
      <dgm:prSet presAssocID="{262048FF-DABE-4418-ABA6-7A307F9E7D54}" presName="Name0" presStyleCnt="0">
        <dgm:presLayoutVars>
          <dgm:chMax val="1"/>
          <dgm:dir/>
          <dgm:animLvl val="ctr"/>
          <dgm:resizeHandles val="exact"/>
        </dgm:presLayoutVars>
      </dgm:prSet>
      <dgm:spPr/>
    </dgm:pt>
    <dgm:pt modelId="{A22E1032-C862-4655-B366-A76997363994}" type="pres">
      <dgm:prSet presAssocID="{24B09B05-C28F-4C50-84AD-34CDD4B4CDE6}" presName="centerShape" presStyleLbl="node0" presStyleIdx="0" presStyleCnt="1"/>
      <dgm:spPr/>
    </dgm:pt>
    <dgm:pt modelId="{4DF8F649-5434-4D2D-B233-57092B954C2E}" type="pres">
      <dgm:prSet presAssocID="{EB0D502C-3F86-4BB9-8FF6-CE3B9E845657}" presName="parTrans" presStyleLbl="sibTrans2D1" presStyleIdx="0" presStyleCnt="6"/>
      <dgm:spPr/>
    </dgm:pt>
    <dgm:pt modelId="{71B62D1C-3E0D-42ED-A257-87CE15CBEAF0}" type="pres">
      <dgm:prSet presAssocID="{EB0D502C-3F86-4BB9-8FF6-CE3B9E845657}" presName="connectorText" presStyleLbl="sibTrans2D1" presStyleIdx="0" presStyleCnt="6"/>
      <dgm:spPr/>
    </dgm:pt>
    <dgm:pt modelId="{76263462-D65E-42B6-8202-38422450E2BE}" type="pres">
      <dgm:prSet presAssocID="{1A2A7A72-8779-4AED-AC1E-28CBDD6807E2}" presName="node" presStyleLbl="node1" presStyleIdx="0" presStyleCnt="6">
        <dgm:presLayoutVars>
          <dgm:bulletEnabled val="1"/>
        </dgm:presLayoutVars>
      </dgm:prSet>
      <dgm:spPr/>
    </dgm:pt>
    <dgm:pt modelId="{A5C6FB3C-9E2D-4CAC-B496-44868516E5FB}" type="pres">
      <dgm:prSet presAssocID="{9D719580-7CF7-4DAE-B3AB-12C018764030}" presName="parTrans" presStyleLbl="sibTrans2D1" presStyleIdx="1" presStyleCnt="6"/>
      <dgm:spPr/>
    </dgm:pt>
    <dgm:pt modelId="{6C3A2D43-A9CD-4E89-B8E2-696247BCDA87}" type="pres">
      <dgm:prSet presAssocID="{9D719580-7CF7-4DAE-B3AB-12C018764030}" presName="connectorText" presStyleLbl="sibTrans2D1" presStyleIdx="1" presStyleCnt="6"/>
      <dgm:spPr/>
    </dgm:pt>
    <dgm:pt modelId="{298961C2-89E3-4AC8-954E-3434E7F841C9}" type="pres">
      <dgm:prSet presAssocID="{02416B79-AB1B-4E3F-AAA9-473FD0E460F0}" presName="node" presStyleLbl="node1" presStyleIdx="1" presStyleCnt="6">
        <dgm:presLayoutVars>
          <dgm:bulletEnabled val="1"/>
        </dgm:presLayoutVars>
      </dgm:prSet>
      <dgm:spPr/>
    </dgm:pt>
    <dgm:pt modelId="{DC41EFB6-9064-4200-AEE3-C0956212B7F8}" type="pres">
      <dgm:prSet presAssocID="{5CF11D8D-92F3-4229-A809-B480D3B2355D}" presName="parTrans" presStyleLbl="sibTrans2D1" presStyleIdx="2" presStyleCnt="6"/>
      <dgm:spPr/>
    </dgm:pt>
    <dgm:pt modelId="{1929C55E-EFC6-4102-8577-9D79A27145DB}" type="pres">
      <dgm:prSet presAssocID="{5CF11D8D-92F3-4229-A809-B480D3B2355D}" presName="connectorText" presStyleLbl="sibTrans2D1" presStyleIdx="2" presStyleCnt="6"/>
      <dgm:spPr/>
    </dgm:pt>
    <dgm:pt modelId="{1C6628B0-3768-4A6C-97A2-52CFB4EEEF2B}" type="pres">
      <dgm:prSet presAssocID="{08A78B46-7660-441C-87F6-D3FD67A82780}" presName="node" presStyleLbl="node1" presStyleIdx="2" presStyleCnt="6">
        <dgm:presLayoutVars>
          <dgm:bulletEnabled val="1"/>
        </dgm:presLayoutVars>
      </dgm:prSet>
      <dgm:spPr/>
    </dgm:pt>
    <dgm:pt modelId="{ECC41EF1-C05D-4EE7-93FD-1D1EC23F682F}" type="pres">
      <dgm:prSet presAssocID="{4E8F3E58-C894-4717-A064-A6E1C3B87749}" presName="parTrans" presStyleLbl="sibTrans2D1" presStyleIdx="3" presStyleCnt="6"/>
      <dgm:spPr/>
    </dgm:pt>
    <dgm:pt modelId="{7469CCF9-7C6F-44FC-9125-ADA52908BA2B}" type="pres">
      <dgm:prSet presAssocID="{4E8F3E58-C894-4717-A064-A6E1C3B87749}" presName="connectorText" presStyleLbl="sibTrans2D1" presStyleIdx="3" presStyleCnt="6"/>
      <dgm:spPr/>
    </dgm:pt>
    <dgm:pt modelId="{64A53907-B1FD-404D-ABF5-06E205F1D173}" type="pres">
      <dgm:prSet presAssocID="{973F1930-898C-4DF3-91C6-C610242D7DBC}" presName="node" presStyleLbl="node1" presStyleIdx="3" presStyleCnt="6">
        <dgm:presLayoutVars>
          <dgm:bulletEnabled val="1"/>
        </dgm:presLayoutVars>
      </dgm:prSet>
      <dgm:spPr/>
    </dgm:pt>
    <dgm:pt modelId="{D721F0A5-3239-42D1-BDE9-7D2F2DAADDF1}" type="pres">
      <dgm:prSet presAssocID="{BD161BE5-0551-4E6F-B5D7-BD44EEEEB67C}" presName="parTrans" presStyleLbl="sibTrans2D1" presStyleIdx="4" presStyleCnt="6"/>
      <dgm:spPr/>
    </dgm:pt>
    <dgm:pt modelId="{703E8715-44E8-4C7D-B432-0337D5B34088}" type="pres">
      <dgm:prSet presAssocID="{BD161BE5-0551-4E6F-B5D7-BD44EEEEB67C}" presName="connectorText" presStyleLbl="sibTrans2D1" presStyleIdx="4" presStyleCnt="6"/>
      <dgm:spPr/>
    </dgm:pt>
    <dgm:pt modelId="{8AD07A3A-829A-4431-8D9E-6FD319017750}" type="pres">
      <dgm:prSet presAssocID="{268C5597-3F70-4E52-8863-9118862608F9}" presName="node" presStyleLbl="node1" presStyleIdx="4" presStyleCnt="6">
        <dgm:presLayoutVars>
          <dgm:bulletEnabled val="1"/>
        </dgm:presLayoutVars>
      </dgm:prSet>
      <dgm:spPr/>
    </dgm:pt>
    <dgm:pt modelId="{15CBACA9-87B1-4367-8058-E66EB6E28980}" type="pres">
      <dgm:prSet presAssocID="{1A7CE42F-D7D3-4C8E-A386-0B4DA15F9085}" presName="parTrans" presStyleLbl="sibTrans2D1" presStyleIdx="5" presStyleCnt="6"/>
      <dgm:spPr/>
    </dgm:pt>
    <dgm:pt modelId="{5623A422-4761-4D0B-B152-8608896ED8DC}" type="pres">
      <dgm:prSet presAssocID="{1A7CE42F-D7D3-4C8E-A386-0B4DA15F9085}" presName="connectorText" presStyleLbl="sibTrans2D1" presStyleIdx="5" presStyleCnt="6"/>
      <dgm:spPr/>
    </dgm:pt>
    <dgm:pt modelId="{01271004-95EA-49DA-B813-7BA72E8E1B71}" type="pres">
      <dgm:prSet presAssocID="{B54853CD-9BA1-4C33-BC9D-7EF620D6C59B}" presName="node" presStyleLbl="node1" presStyleIdx="5" presStyleCnt="6">
        <dgm:presLayoutVars>
          <dgm:bulletEnabled val="1"/>
        </dgm:presLayoutVars>
      </dgm:prSet>
      <dgm:spPr/>
    </dgm:pt>
  </dgm:ptLst>
  <dgm:cxnLst>
    <dgm:cxn modelId="{AC309D05-CF17-4A32-B8FF-081E1D4F54E9}" type="presOf" srcId="{4E8F3E58-C894-4717-A064-A6E1C3B87749}" destId="{7469CCF9-7C6F-44FC-9125-ADA52908BA2B}" srcOrd="1" destOrd="0" presId="urn:microsoft.com/office/officeart/2005/8/layout/radial5"/>
    <dgm:cxn modelId="{50878B1C-791B-4CEC-A0DA-C732D9BD777C}" srcId="{262048FF-DABE-4418-ABA6-7A307F9E7D54}" destId="{24B09B05-C28F-4C50-84AD-34CDD4B4CDE6}" srcOrd="0" destOrd="0" parTransId="{EC39290C-2E3A-4814-96F6-411E3F422967}" sibTransId="{8BDDA6C6-72E6-4557-9C4B-6AE8BAEA3B04}"/>
    <dgm:cxn modelId="{499A9E25-00CF-474B-A80D-634DB3C615A1}" type="presOf" srcId="{1A7CE42F-D7D3-4C8E-A386-0B4DA15F9085}" destId="{15CBACA9-87B1-4367-8058-E66EB6E28980}" srcOrd="0" destOrd="0" presId="urn:microsoft.com/office/officeart/2005/8/layout/radial5"/>
    <dgm:cxn modelId="{15C6C826-5DE3-4D39-82D7-15215E4188C0}" type="presOf" srcId="{9D719580-7CF7-4DAE-B3AB-12C018764030}" destId="{A5C6FB3C-9E2D-4CAC-B496-44868516E5FB}" srcOrd="0" destOrd="0" presId="urn:microsoft.com/office/officeart/2005/8/layout/radial5"/>
    <dgm:cxn modelId="{AC9CAF34-8C0C-4ADB-9F03-BBBC166668C8}" srcId="{24B09B05-C28F-4C50-84AD-34CDD4B4CDE6}" destId="{B54853CD-9BA1-4C33-BC9D-7EF620D6C59B}" srcOrd="5" destOrd="0" parTransId="{1A7CE42F-D7D3-4C8E-A386-0B4DA15F9085}" sibTransId="{9CD49754-824C-43D5-9B56-B1C967E46671}"/>
    <dgm:cxn modelId="{D18B3D63-5258-4FAF-B0B7-26345E1E055B}" type="presOf" srcId="{5CF11D8D-92F3-4229-A809-B480D3B2355D}" destId="{DC41EFB6-9064-4200-AEE3-C0956212B7F8}" srcOrd="0" destOrd="0" presId="urn:microsoft.com/office/officeart/2005/8/layout/radial5"/>
    <dgm:cxn modelId="{27581544-5324-41AA-BC2C-1A928AB69C07}" srcId="{24B09B05-C28F-4C50-84AD-34CDD4B4CDE6}" destId="{02416B79-AB1B-4E3F-AAA9-473FD0E460F0}" srcOrd="1" destOrd="0" parTransId="{9D719580-7CF7-4DAE-B3AB-12C018764030}" sibTransId="{0F16D950-723D-42C0-BC00-BD79966D53F3}"/>
    <dgm:cxn modelId="{A5AB8A45-ADB7-47FE-9694-E0018FB1E920}" type="presOf" srcId="{973F1930-898C-4DF3-91C6-C610242D7DBC}" destId="{64A53907-B1FD-404D-ABF5-06E205F1D173}" srcOrd="0" destOrd="0" presId="urn:microsoft.com/office/officeart/2005/8/layout/radial5"/>
    <dgm:cxn modelId="{563F0D4E-6395-49EA-AA41-F9EC22DEEB9D}" type="presOf" srcId="{262048FF-DABE-4418-ABA6-7A307F9E7D54}" destId="{37DE04D3-27AB-4941-A2D0-C8CC1A9E8685}" srcOrd="0" destOrd="0" presId="urn:microsoft.com/office/officeart/2005/8/layout/radial5"/>
    <dgm:cxn modelId="{CDC65850-94A1-4695-BBF9-9394B69128C9}" type="presOf" srcId="{BD161BE5-0551-4E6F-B5D7-BD44EEEEB67C}" destId="{703E8715-44E8-4C7D-B432-0337D5B34088}" srcOrd="1" destOrd="0" presId="urn:microsoft.com/office/officeart/2005/8/layout/radial5"/>
    <dgm:cxn modelId="{4F9BFA74-D704-41D2-836F-BDE5DCF7C4AF}" type="presOf" srcId="{EB0D502C-3F86-4BB9-8FF6-CE3B9E845657}" destId="{71B62D1C-3E0D-42ED-A257-87CE15CBEAF0}" srcOrd="1" destOrd="0" presId="urn:microsoft.com/office/officeart/2005/8/layout/radial5"/>
    <dgm:cxn modelId="{0CED7A55-3339-4925-9DBA-8DD2FEC32931}" srcId="{24B09B05-C28F-4C50-84AD-34CDD4B4CDE6}" destId="{973F1930-898C-4DF3-91C6-C610242D7DBC}" srcOrd="3" destOrd="0" parTransId="{4E8F3E58-C894-4717-A064-A6E1C3B87749}" sibTransId="{0A645380-8323-46D1-AD80-FBF95EA6EA56}"/>
    <dgm:cxn modelId="{9374E078-FCB5-4078-B43E-07F2B148E559}" type="presOf" srcId="{5CF11D8D-92F3-4229-A809-B480D3B2355D}" destId="{1929C55E-EFC6-4102-8577-9D79A27145DB}" srcOrd="1" destOrd="0" presId="urn:microsoft.com/office/officeart/2005/8/layout/radial5"/>
    <dgm:cxn modelId="{50CA497D-7BAE-48DB-A1D8-BACE22573563}" type="presOf" srcId="{1A2A7A72-8779-4AED-AC1E-28CBDD6807E2}" destId="{76263462-D65E-42B6-8202-38422450E2BE}" srcOrd="0" destOrd="0" presId="urn:microsoft.com/office/officeart/2005/8/layout/radial5"/>
    <dgm:cxn modelId="{A7820698-FE6A-4B1A-866E-5C693D5FBA08}" srcId="{24B09B05-C28F-4C50-84AD-34CDD4B4CDE6}" destId="{1A2A7A72-8779-4AED-AC1E-28CBDD6807E2}" srcOrd="0" destOrd="0" parTransId="{EB0D502C-3F86-4BB9-8FF6-CE3B9E845657}" sibTransId="{511F856F-A7D7-4043-B441-D80648CAA92A}"/>
    <dgm:cxn modelId="{5688A7A1-B77D-4341-AC4E-5ECDD8D3E7DB}" type="presOf" srcId="{08A78B46-7660-441C-87F6-D3FD67A82780}" destId="{1C6628B0-3768-4A6C-97A2-52CFB4EEEF2B}" srcOrd="0" destOrd="0" presId="urn:microsoft.com/office/officeart/2005/8/layout/radial5"/>
    <dgm:cxn modelId="{8899C0AA-BAA8-4091-99E2-A85A58C10FD7}" type="presOf" srcId="{4E8F3E58-C894-4717-A064-A6E1C3B87749}" destId="{ECC41EF1-C05D-4EE7-93FD-1D1EC23F682F}" srcOrd="0" destOrd="0" presId="urn:microsoft.com/office/officeart/2005/8/layout/radial5"/>
    <dgm:cxn modelId="{F6DEEAB0-0C13-44C3-8C5C-95A19C16E102}" type="presOf" srcId="{268C5597-3F70-4E52-8863-9118862608F9}" destId="{8AD07A3A-829A-4431-8D9E-6FD319017750}" srcOrd="0" destOrd="0" presId="urn:microsoft.com/office/officeart/2005/8/layout/radial5"/>
    <dgm:cxn modelId="{B02E1AB3-6733-4961-8778-EAF1FB9E330C}" type="presOf" srcId="{B54853CD-9BA1-4C33-BC9D-7EF620D6C59B}" destId="{01271004-95EA-49DA-B813-7BA72E8E1B71}" srcOrd="0" destOrd="0" presId="urn:microsoft.com/office/officeart/2005/8/layout/radial5"/>
    <dgm:cxn modelId="{3A5DF1B5-B1AB-49B7-A313-23D537980AAF}" srcId="{24B09B05-C28F-4C50-84AD-34CDD4B4CDE6}" destId="{08A78B46-7660-441C-87F6-D3FD67A82780}" srcOrd="2" destOrd="0" parTransId="{5CF11D8D-92F3-4229-A809-B480D3B2355D}" sibTransId="{C28BD757-AA90-4E63-96D7-5A6CBC5D80DB}"/>
    <dgm:cxn modelId="{D014D4BE-B25F-4175-90CE-4012629D59BA}" type="presOf" srcId="{BD161BE5-0551-4E6F-B5D7-BD44EEEEB67C}" destId="{D721F0A5-3239-42D1-BDE9-7D2F2DAADDF1}" srcOrd="0" destOrd="0" presId="urn:microsoft.com/office/officeart/2005/8/layout/radial5"/>
    <dgm:cxn modelId="{7B6C35BF-ABA9-4C8B-B291-BCA8587E2FEA}" type="presOf" srcId="{24B09B05-C28F-4C50-84AD-34CDD4B4CDE6}" destId="{A22E1032-C862-4655-B366-A76997363994}" srcOrd="0" destOrd="0" presId="urn:microsoft.com/office/officeart/2005/8/layout/radial5"/>
    <dgm:cxn modelId="{78B3D8CA-69FA-4125-A733-DAD7E73F7EE3}" type="presOf" srcId="{EB0D502C-3F86-4BB9-8FF6-CE3B9E845657}" destId="{4DF8F649-5434-4D2D-B233-57092B954C2E}" srcOrd="0" destOrd="0" presId="urn:microsoft.com/office/officeart/2005/8/layout/radial5"/>
    <dgm:cxn modelId="{CF3504DF-9EE8-44FE-B3F9-71C2E59A5A9A}" type="presOf" srcId="{02416B79-AB1B-4E3F-AAA9-473FD0E460F0}" destId="{298961C2-89E3-4AC8-954E-3434E7F841C9}" srcOrd="0" destOrd="0" presId="urn:microsoft.com/office/officeart/2005/8/layout/radial5"/>
    <dgm:cxn modelId="{6812D8E7-6F13-4243-8742-3E61BE15E797}" type="presOf" srcId="{9D719580-7CF7-4DAE-B3AB-12C018764030}" destId="{6C3A2D43-A9CD-4E89-B8E2-696247BCDA87}" srcOrd="1" destOrd="0" presId="urn:microsoft.com/office/officeart/2005/8/layout/radial5"/>
    <dgm:cxn modelId="{2886CFF3-ED6E-449A-AC0B-F72C652DE29E}" type="presOf" srcId="{1A7CE42F-D7D3-4C8E-A386-0B4DA15F9085}" destId="{5623A422-4761-4D0B-B152-8608896ED8DC}" srcOrd="1" destOrd="0" presId="urn:microsoft.com/office/officeart/2005/8/layout/radial5"/>
    <dgm:cxn modelId="{10CAE4FF-1AA4-45A0-96E0-A3AC494AB609}" srcId="{24B09B05-C28F-4C50-84AD-34CDD4B4CDE6}" destId="{268C5597-3F70-4E52-8863-9118862608F9}" srcOrd="4" destOrd="0" parTransId="{BD161BE5-0551-4E6F-B5D7-BD44EEEEB67C}" sibTransId="{4C88294E-9C4A-4444-886B-31FED5EE7E51}"/>
    <dgm:cxn modelId="{1B2E6022-D1E9-41D6-9B52-B30C112DE044}" type="presParOf" srcId="{37DE04D3-27AB-4941-A2D0-C8CC1A9E8685}" destId="{A22E1032-C862-4655-B366-A76997363994}" srcOrd="0" destOrd="0" presId="urn:microsoft.com/office/officeart/2005/8/layout/radial5"/>
    <dgm:cxn modelId="{69784E2F-D2B4-4A90-ACF7-FC34E7ECE78A}" type="presParOf" srcId="{37DE04D3-27AB-4941-A2D0-C8CC1A9E8685}" destId="{4DF8F649-5434-4D2D-B233-57092B954C2E}" srcOrd="1" destOrd="0" presId="urn:microsoft.com/office/officeart/2005/8/layout/radial5"/>
    <dgm:cxn modelId="{84CBD8E6-2A7E-4867-BD15-CC20F765C3BE}" type="presParOf" srcId="{4DF8F649-5434-4D2D-B233-57092B954C2E}" destId="{71B62D1C-3E0D-42ED-A257-87CE15CBEAF0}" srcOrd="0" destOrd="0" presId="urn:microsoft.com/office/officeart/2005/8/layout/radial5"/>
    <dgm:cxn modelId="{0768F305-C851-4B49-8650-968AE2A21430}" type="presParOf" srcId="{37DE04D3-27AB-4941-A2D0-C8CC1A9E8685}" destId="{76263462-D65E-42B6-8202-38422450E2BE}" srcOrd="2" destOrd="0" presId="urn:microsoft.com/office/officeart/2005/8/layout/radial5"/>
    <dgm:cxn modelId="{3A53BDDF-B142-4F00-A67B-2F3B751EFF49}" type="presParOf" srcId="{37DE04D3-27AB-4941-A2D0-C8CC1A9E8685}" destId="{A5C6FB3C-9E2D-4CAC-B496-44868516E5FB}" srcOrd="3" destOrd="0" presId="urn:microsoft.com/office/officeart/2005/8/layout/radial5"/>
    <dgm:cxn modelId="{462F3D9E-B4CC-4C31-8445-83D143D3FFFD}" type="presParOf" srcId="{A5C6FB3C-9E2D-4CAC-B496-44868516E5FB}" destId="{6C3A2D43-A9CD-4E89-B8E2-696247BCDA87}" srcOrd="0" destOrd="0" presId="urn:microsoft.com/office/officeart/2005/8/layout/radial5"/>
    <dgm:cxn modelId="{D52B3069-964A-48AF-954E-5A1E2AA127DE}" type="presParOf" srcId="{37DE04D3-27AB-4941-A2D0-C8CC1A9E8685}" destId="{298961C2-89E3-4AC8-954E-3434E7F841C9}" srcOrd="4" destOrd="0" presId="urn:microsoft.com/office/officeart/2005/8/layout/radial5"/>
    <dgm:cxn modelId="{919E4B07-EC1B-4F83-8CE1-D6179F30191A}" type="presParOf" srcId="{37DE04D3-27AB-4941-A2D0-C8CC1A9E8685}" destId="{DC41EFB6-9064-4200-AEE3-C0956212B7F8}" srcOrd="5" destOrd="0" presId="urn:microsoft.com/office/officeart/2005/8/layout/radial5"/>
    <dgm:cxn modelId="{7CB01816-873B-4C82-A0A0-708183BF6BB6}" type="presParOf" srcId="{DC41EFB6-9064-4200-AEE3-C0956212B7F8}" destId="{1929C55E-EFC6-4102-8577-9D79A27145DB}" srcOrd="0" destOrd="0" presId="urn:microsoft.com/office/officeart/2005/8/layout/radial5"/>
    <dgm:cxn modelId="{D8B93833-6A1B-42DB-B5E8-607595F5B536}" type="presParOf" srcId="{37DE04D3-27AB-4941-A2D0-C8CC1A9E8685}" destId="{1C6628B0-3768-4A6C-97A2-52CFB4EEEF2B}" srcOrd="6" destOrd="0" presId="urn:microsoft.com/office/officeart/2005/8/layout/radial5"/>
    <dgm:cxn modelId="{476CFE06-02AC-4E5E-89FC-A428EA7035BD}" type="presParOf" srcId="{37DE04D3-27AB-4941-A2D0-C8CC1A9E8685}" destId="{ECC41EF1-C05D-4EE7-93FD-1D1EC23F682F}" srcOrd="7" destOrd="0" presId="urn:microsoft.com/office/officeart/2005/8/layout/radial5"/>
    <dgm:cxn modelId="{832E3789-88CD-438F-B28E-5D265CB618BE}" type="presParOf" srcId="{ECC41EF1-C05D-4EE7-93FD-1D1EC23F682F}" destId="{7469CCF9-7C6F-44FC-9125-ADA52908BA2B}" srcOrd="0" destOrd="0" presId="urn:microsoft.com/office/officeart/2005/8/layout/radial5"/>
    <dgm:cxn modelId="{5E80C783-4520-4D5C-9E68-B96E287F5372}" type="presParOf" srcId="{37DE04D3-27AB-4941-A2D0-C8CC1A9E8685}" destId="{64A53907-B1FD-404D-ABF5-06E205F1D173}" srcOrd="8" destOrd="0" presId="urn:microsoft.com/office/officeart/2005/8/layout/radial5"/>
    <dgm:cxn modelId="{FA785BAB-CB3D-4B6C-B1B7-EFFF42193470}" type="presParOf" srcId="{37DE04D3-27AB-4941-A2D0-C8CC1A9E8685}" destId="{D721F0A5-3239-42D1-BDE9-7D2F2DAADDF1}" srcOrd="9" destOrd="0" presId="urn:microsoft.com/office/officeart/2005/8/layout/radial5"/>
    <dgm:cxn modelId="{E70D33C7-A778-4344-A31D-3796020259AB}" type="presParOf" srcId="{D721F0A5-3239-42D1-BDE9-7D2F2DAADDF1}" destId="{703E8715-44E8-4C7D-B432-0337D5B34088}" srcOrd="0" destOrd="0" presId="urn:microsoft.com/office/officeart/2005/8/layout/radial5"/>
    <dgm:cxn modelId="{1D141CE2-D113-4292-9819-7F66962B5180}" type="presParOf" srcId="{37DE04D3-27AB-4941-A2D0-C8CC1A9E8685}" destId="{8AD07A3A-829A-4431-8D9E-6FD319017750}" srcOrd="10" destOrd="0" presId="urn:microsoft.com/office/officeart/2005/8/layout/radial5"/>
    <dgm:cxn modelId="{08FBCA60-3F17-4FA3-8D03-02AD3B6CD4F0}" type="presParOf" srcId="{37DE04D3-27AB-4941-A2D0-C8CC1A9E8685}" destId="{15CBACA9-87B1-4367-8058-E66EB6E28980}" srcOrd="11" destOrd="0" presId="urn:microsoft.com/office/officeart/2005/8/layout/radial5"/>
    <dgm:cxn modelId="{C18C8F8C-E317-44B9-A565-57FD7CB8B2D2}" type="presParOf" srcId="{15CBACA9-87B1-4367-8058-E66EB6E28980}" destId="{5623A422-4761-4D0B-B152-8608896ED8DC}" srcOrd="0" destOrd="0" presId="urn:microsoft.com/office/officeart/2005/8/layout/radial5"/>
    <dgm:cxn modelId="{331E71F4-33BF-4006-B806-EC7BE6551162}" type="presParOf" srcId="{37DE04D3-27AB-4941-A2D0-C8CC1A9E8685}" destId="{01271004-95EA-49DA-B813-7BA72E8E1B71}"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BC15B0-B938-4CD1-AA57-38CB69BD023D}">
      <dsp:nvSpPr>
        <dsp:cNvPr id="0" name=""/>
        <dsp:cNvSpPr/>
      </dsp:nvSpPr>
      <dsp:spPr>
        <a:xfrm>
          <a:off x="10532" y="833750"/>
          <a:ext cx="3825653" cy="912307"/>
        </a:xfrm>
        <a:prstGeom prst="roundRect">
          <a:avLst>
            <a:gd name="adj" fmla="val 10000"/>
          </a:avLst>
        </a:prstGeom>
        <a:solidFill>
          <a:schemeClr val="accent1">
            <a:lumMod val="40000"/>
            <a:lumOff val="60000"/>
          </a:schemeClr>
        </a:solidFill>
        <a:ln>
          <a:solidFill>
            <a:schemeClr val="accent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rgbClr val="002060"/>
              </a:solidFill>
              <a:latin typeface="Arial" panose="020B0604020202020204" pitchFamily="34" charset="0"/>
              <a:cs typeface="Arial" panose="020B0604020202020204" pitchFamily="34" charset="0"/>
            </a:rPr>
            <a:t>Agriculture/Animal Resources</a:t>
          </a:r>
        </a:p>
      </dsp:txBody>
      <dsp:txXfrm>
        <a:off x="37253" y="860471"/>
        <a:ext cx="3772211" cy="858865"/>
      </dsp:txXfrm>
    </dsp:sp>
    <dsp:sp modelId="{71EB3AF9-99B7-42AA-8A23-D9EC5D4E6FFD}">
      <dsp:nvSpPr>
        <dsp:cNvPr id="0" name=""/>
        <dsp:cNvSpPr/>
      </dsp:nvSpPr>
      <dsp:spPr>
        <a:xfrm rot="19199626">
          <a:off x="3739947" y="994057"/>
          <a:ext cx="822462" cy="62956"/>
        </a:xfrm>
        <a:custGeom>
          <a:avLst/>
          <a:gdLst/>
          <a:ahLst/>
          <a:cxnLst/>
          <a:rect l="0" t="0" r="0" b="0"/>
          <a:pathLst>
            <a:path>
              <a:moveTo>
                <a:pt x="0" y="31478"/>
              </a:moveTo>
              <a:lnTo>
                <a:pt x="822462" y="3147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130616" y="1004974"/>
        <a:ext cx="41123" cy="41123"/>
      </dsp:txXfrm>
    </dsp:sp>
    <dsp:sp modelId="{96E24619-FB40-46FA-A048-D3C851B77A2F}">
      <dsp:nvSpPr>
        <dsp:cNvPr id="0" name=""/>
        <dsp:cNvSpPr/>
      </dsp:nvSpPr>
      <dsp:spPr>
        <a:xfrm>
          <a:off x="4466170" y="305013"/>
          <a:ext cx="1824615" cy="912307"/>
        </a:xfrm>
        <a:prstGeom prst="roundRect">
          <a:avLst>
            <a:gd name="adj" fmla="val 10000"/>
          </a:avLst>
        </a:prstGeom>
        <a:solidFill>
          <a:schemeClr val="accent1">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rgbClr val="002060"/>
              </a:solidFill>
              <a:latin typeface="Arial" panose="020B0604020202020204" pitchFamily="34" charset="0"/>
              <a:cs typeface="Arial" panose="020B0604020202020204" pitchFamily="34" charset="0"/>
            </a:rPr>
            <a:t>Livestock</a:t>
          </a:r>
        </a:p>
      </dsp:txBody>
      <dsp:txXfrm>
        <a:off x="4492891" y="331734"/>
        <a:ext cx="1771173" cy="858865"/>
      </dsp:txXfrm>
    </dsp:sp>
    <dsp:sp modelId="{2D85A9BF-44BB-4A94-B9E8-08A2BD8A95DD}">
      <dsp:nvSpPr>
        <dsp:cNvPr id="0" name=""/>
        <dsp:cNvSpPr/>
      </dsp:nvSpPr>
      <dsp:spPr>
        <a:xfrm rot="2142401">
          <a:off x="3751704" y="1520714"/>
          <a:ext cx="898808" cy="62956"/>
        </a:xfrm>
        <a:custGeom>
          <a:avLst/>
          <a:gdLst/>
          <a:ahLst/>
          <a:cxnLst/>
          <a:rect l="0" t="0" r="0" b="0"/>
          <a:pathLst>
            <a:path>
              <a:moveTo>
                <a:pt x="0" y="31478"/>
              </a:moveTo>
              <a:lnTo>
                <a:pt x="898808" y="3147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178638" y="1529722"/>
        <a:ext cx="44940" cy="44940"/>
      </dsp:txXfrm>
    </dsp:sp>
    <dsp:sp modelId="{7010FE4A-C397-4C05-A8AF-790AEDCBFD0F}">
      <dsp:nvSpPr>
        <dsp:cNvPr id="0" name=""/>
        <dsp:cNvSpPr/>
      </dsp:nvSpPr>
      <dsp:spPr>
        <a:xfrm>
          <a:off x="4566032" y="1358327"/>
          <a:ext cx="1824615" cy="912307"/>
        </a:xfrm>
        <a:prstGeom prst="roundRect">
          <a:avLst>
            <a:gd name="adj" fmla="val 10000"/>
          </a:avLst>
        </a:prstGeom>
        <a:solidFill>
          <a:schemeClr val="accent1">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rgbClr val="002060"/>
              </a:solidFill>
              <a:latin typeface="Arial" panose="020B0604020202020204" pitchFamily="34" charset="0"/>
              <a:cs typeface="Arial" panose="020B0604020202020204" pitchFamily="34" charset="0"/>
            </a:rPr>
            <a:t>Fisheries</a:t>
          </a:r>
        </a:p>
      </dsp:txBody>
      <dsp:txXfrm>
        <a:off x="4592753" y="1385048"/>
        <a:ext cx="1771173" cy="858865"/>
      </dsp:txXfrm>
    </dsp:sp>
    <dsp:sp modelId="{4EC7E744-40F0-45D6-84B4-C43C3A50DC8F}">
      <dsp:nvSpPr>
        <dsp:cNvPr id="0" name=""/>
        <dsp:cNvSpPr/>
      </dsp:nvSpPr>
      <dsp:spPr>
        <a:xfrm rot="18915305">
          <a:off x="6240966" y="1419352"/>
          <a:ext cx="1033168" cy="62956"/>
        </a:xfrm>
        <a:custGeom>
          <a:avLst/>
          <a:gdLst/>
          <a:ahLst/>
          <a:cxnLst/>
          <a:rect l="0" t="0" r="0" b="0"/>
          <a:pathLst>
            <a:path>
              <a:moveTo>
                <a:pt x="0" y="31478"/>
              </a:moveTo>
              <a:lnTo>
                <a:pt x="1033168" y="31478"/>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31721" y="1425001"/>
        <a:ext cx="51658" cy="51658"/>
      </dsp:txXfrm>
    </dsp:sp>
    <dsp:sp modelId="{DDFCC5DA-7492-44B6-BBD8-3C99772C668E}">
      <dsp:nvSpPr>
        <dsp:cNvPr id="0" name=""/>
        <dsp:cNvSpPr/>
      </dsp:nvSpPr>
      <dsp:spPr>
        <a:xfrm>
          <a:off x="7124453" y="602421"/>
          <a:ext cx="3708458" cy="969518"/>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just" defTabSz="1066800">
            <a:lnSpc>
              <a:spcPct val="90000"/>
            </a:lnSpc>
            <a:spcBef>
              <a:spcPct val="0"/>
            </a:spcBef>
            <a:spcAft>
              <a:spcPct val="35000"/>
            </a:spcAft>
            <a:buNone/>
          </a:pPr>
          <a:r>
            <a:rPr lang="en-GB" sz="2400" b="1" kern="1200" dirty="0">
              <a:solidFill>
                <a:srgbClr val="002060"/>
              </a:solidFill>
              <a:latin typeface="Arial" panose="020B0604020202020204" pitchFamily="34" charset="0"/>
              <a:cs typeface="Arial" panose="020B0604020202020204" pitchFamily="34" charset="0"/>
            </a:rPr>
            <a:t>Chapter 18, Articles 129, 130, 131, 132, 133, 134, 135, 136, 137</a:t>
          </a:r>
        </a:p>
      </dsp:txBody>
      <dsp:txXfrm>
        <a:off x="7152849" y="630817"/>
        <a:ext cx="3651666" cy="9127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2E1032-C862-4655-B366-A76997363994}">
      <dsp:nvSpPr>
        <dsp:cNvPr id="0" name=""/>
        <dsp:cNvSpPr/>
      </dsp:nvSpPr>
      <dsp:spPr>
        <a:xfrm>
          <a:off x="4515537" y="2137463"/>
          <a:ext cx="1525798" cy="1525798"/>
        </a:xfrm>
        <a:prstGeom prst="ellips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70C0"/>
              </a:solidFill>
            </a:rPr>
            <a:t>Major challenges</a:t>
          </a:r>
        </a:p>
      </dsp:txBody>
      <dsp:txXfrm>
        <a:off x="4738985" y="2360911"/>
        <a:ext cx="1078902" cy="1078902"/>
      </dsp:txXfrm>
    </dsp:sp>
    <dsp:sp modelId="{4DF8F649-5434-4D2D-B233-57092B954C2E}">
      <dsp:nvSpPr>
        <dsp:cNvPr id="0" name=""/>
        <dsp:cNvSpPr/>
      </dsp:nvSpPr>
      <dsp:spPr>
        <a:xfrm rot="16200000">
          <a:off x="5117230" y="1583040"/>
          <a:ext cx="322412" cy="518771"/>
        </a:xfrm>
        <a:prstGeom prst="rightArrow">
          <a:avLst>
            <a:gd name="adj1" fmla="val 60000"/>
            <a:gd name="adj2" fmla="val 5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5165592" y="1735156"/>
        <a:ext cx="225688" cy="311263"/>
      </dsp:txXfrm>
    </dsp:sp>
    <dsp:sp modelId="{76263462-D65E-42B6-8202-38422450E2BE}">
      <dsp:nvSpPr>
        <dsp:cNvPr id="0" name=""/>
        <dsp:cNvSpPr/>
      </dsp:nvSpPr>
      <dsp:spPr>
        <a:xfrm>
          <a:off x="4515537" y="3340"/>
          <a:ext cx="1525798" cy="1525798"/>
        </a:xfrm>
        <a:prstGeom prst="ellipse">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t>Lack of Market information </a:t>
          </a:r>
        </a:p>
      </dsp:txBody>
      <dsp:txXfrm>
        <a:off x="4738985" y="226788"/>
        <a:ext cx="1078902" cy="1078902"/>
      </dsp:txXfrm>
    </dsp:sp>
    <dsp:sp modelId="{A5C6FB3C-9E2D-4CAC-B496-44868516E5FB}">
      <dsp:nvSpPr>
        <dsp:cNvPr id="0" name=""/>
        <dsp:cNvSpPr/>
      </dsp:nvSpPr>
      <dsp:spPr>
        <a:xfrm rot="19800000">
          <a:off x="6033430" y="2112008"/>
          <a:ext cx="322412" cy="518771"/>
        </a:xfrm>
        <a:prstGeom prst="rightArrow">
          <a:avLst>
            <a:gd name="adj1" fmla="val 60000"/>
            <a:gd name="adj2" fmla="val 50000"/>
          </a:avLst>
        </a:prstGeom>
        <a:gradFill rotWithShape="0">
          <a:gsLst>
            <a:gs pos="0">
              <a:schemeClr val="accent4">
                <a:hueOff val="-892954"/>
                <a:satOff val="5380"/>
                <a:lumOff val="431"/>
                <a:alphaOff val="0"/>
                <a:tint val="50000"/>
                <a:satMod val="300000"/>
              </a:schemeClr>
            </a:gs>
            <a:gs pos="35000">
              <a:schemeClr val="accent4">
                <a:hueOff val="-892954"/>
                <a:satOff val="5380"/>
                <a:lumOff val="431"/>
                <a:alphaOff val="0"/>
                <a:tint val="37000"/>
                <a:satMod val="300000"/>
              </a:schemeClr>
            </a:gs>
            <a:gs pos="100000">
              <a:schemeClr val="accent4">
                <a:hueOff val="-892954"/>
                <a:satOff val="5380"/>
                <a:lumOff val="431"/>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6039909" y="2239943"/>
        <a:ext cx="225688" cy="311263"/>
      </dsp:txXfrm>
    </dsp:sp>
    <dsp:sp modelId="{298961C2-89E3-4AC8-954E-3434E7F841C9}">
      <dsp:nvSpPr>
        <dsp:cNvPr id="0" name=""/>
        <dsp:cNvSpPr/>
      </dsp:nvSpPr>
      <dsp:spPr>
        <a:xfrm>
          <a:off x="6363742" y="1070402"/>
          <a:ext cx="1525798" cy="1525798"/>
        </a:xfrm>
        <a:prstGeom prst="ellipse">
          <a:avLst/>
        </a:prstGeom>
        <a:gradFill rotWithShape="0">
          <a:gsLst>
            <a:gs pos="0">
              <a:schemeClr val="accent4">
                <a:hueOff val="-892954"/>
                <a:satOff val="5380"/>
                <a:lumOff val="431"/>
                <a:alphaOff val="0"/>
                <a:tint val="50000"/>
                <a:satMod val="300000"/>
              </a:schemeClr>
            </a:gs>
            <a:gs pos="35000">
              <a:schemeClr val="accent4">
                <a:hueOff val="-892954"/>
                <a:satOff val="5380"/>
                <a:lumOff val="431"/>
                <a:alphaOff val="0"/>
                <a:tint val="37000"/>
                <a:satMod val="300000"/>
              </a:schemeClr>
            </a:gs>
            <a:gs pos="100000">
              <a:schemeClr val="accent4">
                <a:hueOff val="-892954"/>
                <a:satOff val="5380"/>
                <a:lumOff val="43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accent1">
                  <a:lumMod val="50000"/>
                </a:schemeClr>
              </a:solidFill>
            </a:rPr>
            <a:t>Weak value-chains and value addition </a:t>
          </a:r>
          <a:endParaRPr lang="en-GB" sz="1200" b="1" kern="1200" dirty="0"/>
        </a:p>
      </dsp:txBody>
      <dsp:txXfrm>
        <a:off x="6587190" y="1293850"/>
        <a:ext cx="1078902" cy="1078902"/>
      </dsp:txXfrm>
    </dsp:sp>
    <dsp:sp modelId="{DC41EFB6-9064-4200-AEE3-C0956212B7F8}">
      <dsp:nvSpPr>
        <dsp:cNvPr id="0" name=""/>
        <dsp:cNvSpPr/>
      </dsp:nvSpPr>
      <dsp:spPr>
        <a:xfrm rot="1800000">
          <a:off x="6033430" y="3169945"/>
          <a:ext cx="322412" cy="518771"/>
        </a:xfrm>
        <a:prstGeom prst="rightArrow">
          <a:avLst>
            <a:gd name="adj1" fmla="val 60000"/>
            <a:gd name="adj2" fmla="val 50000"/>
          </a:avLst>
        </a:prstGeom>
        <a:gradFill rotWithShape="0">
          <a:gsLst>
            <a:gs pos="0">
              <a:schemeClr val="accent4">
                <a:hueOff val="-1785908"/>
                <a:satOff val="10760"/>
                <a:lumOff val="862"/>
                <a:alphaOff val="0"/>
                <a:tint val="50000"/>
                <a:satMod val="300000"/>
              </a:schemeClr>
            </a:gs>
            <a:gs pos="35000">
              <a:schemeClr val="accent4">
                <a:hueOff val="-1785908"/>
                <a:satOff val="10760"/>
                <a:lumOff val="862"/>
                <a:alphaOff val="0"/>
                <a:tint val="37000"/>
                <a:satMod val="300000"/>
              </a:schemeClr>
            </a:gs>
            <a:gs pos="100000">
              <a:schemeClr val="accent4">
                <a:hueOff val="-1785908"/>
                <a:satOff val="10760"/>
                <a:lumOff val="862"/>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6039909" y="3249518"/>
        <a:ext cx="225688" cy="311263"/>
      </dsp:txXfrm>
    </dsp:sp>
    <dsp:sp modelId="{1C6628B0-3768-4A6C-97A2-52CFB4EEEF2B}">
      <dsp:nvSpPr>
        <dsp:cNvPr id="0" name=""/>
        <dsp:cNvSpPr/>
      </dsp:nvSpPr>
      <dsp:spPr>
        <a:xfrm>
          <a:off x="6363742" y="3204525"/>
          <a:ext cx="1525798" cy="1525798"/>
        </a:xfrm>
        <a:prstGeom prst="ellipse">
          <a:avLst/>
        </a:prstGeom>
        <a:gradFill rotWithShape="0">
          <a:gsLst>
            <a:gs pos="0">
              <a:schemeClr val="accent4">
                <a:hueOff val="-1785908"/>
                <a:satOff val="10760"/>
                <a:lumOff val="862"/>
                <a:alphaOff val="0"/>
                <a:tint val="50000"/>
                <a:satMod val="300000"/>
              </a:schemeClr>
            </a:gs>
            <a:gs pos="35000">
              <a:schemeClr val="accent4">
                <a:hueOff val="-1785908"/>
                <a:satOff val="10760"/>
                <a:lumOff val="862"/>
                <a:alphaOff val="0"/>
                <a:tint val="37000"/>
                <a:satMod val="300000"/>
              </a:schemeClr>
            </a:gs>
            <a:gs pos="100000">
              <a:schemeClr val="accent4">
                <a:hueOff val="-1785908"/>
                <a:satOff val="10760"/>
                <a:lumOff val="86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1">
                  <a:lumMod val="50000"/>
                </a:schemeClr>
              </a:solidFill>
            </a:rPr>
            <a:t>Sustainable supply in terms of quantity and quality </a:t>
          </a:r>
          <a:endParaRPr lang="en-GB" sz="1200" b="1" kern="1200" dirty="0"/>
        </a:p>
      </dsp:txBody>
      <dsp:txXfrm>
        <a:off x="6587190" y="3427973"/>
        <a:ext cx="1078902" cy="1078902"/>
      </dsp:txXfrm>
    </dsp:sp>
    <dsp:sp modelId="{ECC41EF1-C05D-4EE7-93FD-1D1EC23F682F}">
      <dsp:nvSpPr>
        <dsp:cNvPr id="0" name=""/>
        <dsp:cNvSpPr/>
      </dsp:nvSpPr>
      <dsp:spPr>
        <a:xfrm rot="5400000">
          <a:off x="5117230" y="3698914"/>
          <a:ext cx="322412" cy="518771"/>
        </a:xfrm>
        <a:prstGeom prst="rightArrow">
          <a:avLst>
            <a:gd name="adj1" fmla="val 60000"/>
            <a:gd name="adj2" fmla="val 50000"/>
          </a:avLst>
        </a:prstGeom>
        <a:gradFill rotWithShape="0">
          <a:gsLst>
            <a:gs pos="0">
              <a:schemeClr val="accent4">
                <a:hueOff val="-2678862"/>
                <a:satOff val="16139"/>
                <a:lumOff val="1294"/>
                <a:alphaOff val="0"/>
                <a:tint val="50000"/>
                <a:satMod val="300000"/>
              </a:schemeClr>
            </a:gs>
            <a:gs pos="35000">
              <a:schemeClr val="accent4">
                <a:hueOff val="-2678862"/>
                <a:satOff val="16139"/>
                <a:lumOff val="1294"/>
                <a:alphaOff val="0"/>
                <a:tint val="37000"/>
                <a:satMod val="300000"/>
              </a:schemeClr>
            </a:gs>
            <a:gs pos="100000">
              <a:schemeClr val="accent4">
                <a:hueOff val="-2678862"/>
                <a:satOff val="16139"/>
                <a:lumOff val="1294"/>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5165592" y="3754306"/>
        <a:ext cx="225688" cy="311263"/>
      </dsp:txXfrm>
    </dsp:sp>
    <dsp:sp modelId="{64A53907-B1FD-404D-ABF5-06E205F1D173}">
      <dsp:nvSpPr>
        <dsp:cNvPr id="0" name=""/>
        <dsp:cNvSpPr/>
      </dsp:nvSpPr>
      <dsp:spPr>
        <a:xfrm>
          <a:off x="4515537" y="4271587"/>
          <a:ext cx="1525798" cy="1525798"/>
        </a:xfrm>
        <a:prstGeom prst="ellipse">
          <a:avLst/>
        </a:prstGeom>
        <a:gradFill rotWithShape="0">
          <a:gsLst>
            <a:gs pos="0">
              <a:schemeClr val="accent4">
                <a:hueOff val="-2678862"/>
                <a:satOff val="16139"/>
                <a:lumOff val="1294"/>
                <a:alphaOff val="0"/>
                <a:tint val="50000"/>
                <a:satMod val="300000"/>
              </a:schemeClr>
            </a:gs>
            <a:gs pos="35000">
              <a:schemeClr val="accent4">
                <a:hueOff val="-2678862"/>
                <a:satOff val="16139"/>
                <a:lumOff val="1294"/>
                <a:alphaOff val="0"/>
                <a:tint val="37000"/>
                <a:satMod val="300000"/>
              </a:schemeClr>
            </a:gs>
            <a:gs pos="100000">
              <a:schemeClr val="accent4">
                <a:hueOff val="-2678862"/>
                <a:satOff val="16139"/>
                <a:lumOff val="129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t>Harmonized standards of products and sanitary conditions of products</a:t>
          </a:r>
        </a:p>
      </dsp:txBody>
      <dsp:txXfrm>
        <a:off x="4738985" y="4495035"/>
        <a:ext cx="1078902" cy="1078902"/>
      </dsp:txXfrm>
    </dsp:sp>
    <dsp:sp modelId="{D721F0A5-3239-42D1-BDE9-7D2F2DAADDF1}">
      <dsp:nvSpPr>
        <dsp:cNvPr id="0" name=""/>
        <dsp:cNvSpPr/>
      </dsp:nvSpPr>
      <dsp:spPr>
        <a:xfrm rot="9000000">
          <a:off x="4201030" y="3169945"/>
          <a:ext cx="322412" cy="518771"/>
        </a:xfrm>
        <a:prstGeom prst="rightArrow">
          <a:avLst>
            <a:gd name="adj1" fmla="val 60000"/>
            <a:gd name="adj2" fmla="val 50000"/>
          </a:avLst>
        </a:prstGeom>
        <a:gradFill rotWithShape="0">
          <a:gsLst>
            <a:gs pos="0">
              <a:schemeClr val="accent4">
                <a:hueOff val="-3571816"/>
                <a:satOff val="21519"/>
                <a:lumOff val="1725"/>
                <a:alphaOff val="0"/>
                <a:tint val="50000"/>
                <a:satMod val="300000"/>
              </a:schemeClr>
            </a:gs>
            <a:gs pos="35000">
              <a:schemeClr val="accent4">
                <a:hueOff val="-3571816"/>
                <a:satOff val="21519"/>
                <a:lumOff val="1725"/>
                <a:alphaOff val="0"/>
                <a:tint val="37000"/>
                <a:satMod val="300000"/>
              </a:schemeClr>
            </a:gs>
            <a:gs pos="100000">
              <a:schemeClr val="accent4">
                <a:hueOff val="-3571816"/>
                <a:satOff val="21519"/>
                <a:lumOff val="1725"/>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rot="10800000">
        <a:off x="4291275" y="3249518"/>
        <a:ext cx="225688" cy="311263"/>
      </dsp:txXfrm>
    </dsp:sp>
    <dsp:sp modelId="{8AD07A3A-829A-4431-8D9E-6FD319017750}">
      <dsp:nvSpPr>
        <dsp:cNvPr id="0" name=""/>
        <dsp:cNvSpPr/>
      </dsp:nvSpPr>
      <dsp:spPr>
        <a:xfrm>
          <a:off x="2667332" y="3204525"/>
          <a:ext cx="1525798" cy="1525798"/>
        </a:xfrm>
        <a:prstGeom prst="ellipse">
          <a:avLst/>
        </a:prstGeom>
        <a:gradFill rotWithShape="0">
          <a:gsLst>
            <a:gs pos="0">
              <a:schemeClr val="accent4">
                <a:hueOff val="-3571816"/>
                <a:satOff val="21519"/>
                <a:lumOff val="1725"/>
                <a:alphaOff val="0"/>
                <a:tint val="50000"/>
                <a:satMod val="300000"/>
              </a:schemeClr>
            </a:gs>
            <a:gs pos="35000">
              <a:schemeClr val="accent4">
                <a:hueOff val="-3571816"/>
                <a:satOff val="21519"/>
                <a:lumOff val="1725"/>
                <a:alphaOff val="0"/>
                <a:tint val="37000"/>
                <a:satMod val="300000"/>
              </a:schemeClr>
            </a:gs>
            <a:gs pos="100000">
              <a:schemeClr val="accent4">
                <a:hueOff val="-3571816"/>
                <a:satOff val="21519"/>
                <a:lumOff val="172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1">
                  <a:lumMod val="50000"/>
                </a:schemeClr>
              </a:solidFill>
            </a:rPr>
            <a:t>No traceability system </a:t>
          </a:r>
          <a:endParaRPr lang="en-GB" sz="1200" b="1" kern="1200" dirty="0"/>
        </a:p>
      </dsp:txBody>
      <dsp:txXfrm>
        <a:off x="2890780" y="3427973"/>
        <a:ext cx="1078902" cy="1078902"/>
      </dsp:txXfrm>
    </dsp:sp>
    <dsp:sp modelId="{15CBACA9-87B1-4367-8058-E66EB6E28980}">
      <dsp:nvSpPr>
        <dsp:cNvPr id="0" name=""/>
        <dsp:cNvSpPr/>
      </dsp:nvSpPr>
      <dsp:spPr>
        <a:xfrm rot="12600000">
          <a:off x="4201030" y="2112008"/>
          <a:ext cx="322412" cy="518771"/>
        </a:xfrm>
        <a:prstGeom prst="rightArrow">
          <a:avLst>
            <a:gd name="adj1" fmla="val 60000"/>
            <a:gd name="adj2" fmla="val 50000"/>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rot="10800000">
        <a:off x="4291275" y="2239943"/>
        <a:ext cx="225688" cy="311263"/>
      </dsp:txXfrm>
    </dsp:sp>
    <dsp:sp modelId="{01271004-95EA-49DA-B813-7BA72E8E1B71}">
      <dsp:nvSpPr>
        <dsp:cNvPr id="0" name=""/>
        <dsp:cNvSpPr/>
      </dsp:nvSpPr>
      <dsp:spPr>
        <a:xfrm>
          <a:off x="2667332" y="1070402"/>
          <a:ext cx="1525798" cy="1525798"/>
        </a:xfrm>
        <a:prstGeom prst="ellipse">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1">
                  <a:lumMod val="50000"/>
                </a:schemeClr>
              </a:solidFill>
            </a:rPr>
            <a:t>Transboundary Animal Diseases and Zoonosis</a:t>
          </a:r>
          <a:endParaRPr lang="en-GB" sz="1200" b="1" kern="1200" dirty="0"/>
        </a:p>
      </dsp:txBody>
      <dsp:txXfrm>
        <a:off x="2890780" y="1293850"/>
        <a:ext cx="1078902" cy="10789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27T10:39:07.240"/>
    </inkml:context>
    <inkml:brush xml:id="br0">
      <inkml:brushProperty name="width" value="0.1" units="cm"/>
      <inkml:brushProperty name="height" value="0.6" units="cm"/>
      <inkml:brushProperty name="color" value="#00A0D7"/>
      <inkml:brushProperty name="ignorePressure" value="1"/>
      <inkml:brushProperty name="inkEffects" value="pencil"/>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27T10:39:19.994"/>
    </inkml:context>
    <inkml:brush xml:id="br0">
      <inkml:brushProperty name="width" value="0.05" units="cm"/>
      <inkml:brushProperty name="height" value="0.3" units="cm"/>
      <inkml:brushProperty name="color" value="#00A0D7"/>
      <inkml:brushProperty name="ignorePressure" value="1"/>
      <inkml:brushProperty name="inkEffects" value="pencil"/>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313C12-92D8-41DB-AEA8-904969ECB14E}" type="datetimeFigureOut">
              <a:rPr lang="en-US" smtClean="0"/>
              <a:t>11/30/2021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79848-B684-4EBE-A6B4-06BFEC0CEC43}" type="slidenum">
              <a:rPr lang="en-US" smtClean="0"/>
              <a:t>‹#›</a:t>
            </a:fld>
            <a:endParaRPr lang="en-US"/>
          </a:p>
        </p:txBody>
      </p:sp>
    </p:spTree>
    <p:extLst>
      <p:ext uri="{BB962C8B-B14F-4D97-AF65-F5344CB8AC3E}">
        <p14:creationId xmlns:p14="http://schemas.microsoft.com/office/powerpoint/2010/main" val="442863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SPS - Coordinate policies, harmonize policies related to international trade/exports, harmonize SPS policies/regulations</a:t>
            </a:r>
          </a:p>
          <a:p>
            <a:r>
              <a:rPr lang="en-US" dirty="0"/>
              <a:t>SQAM – common policy with regard to standardization and quality assurance of goods produced and traded within the common market, provisions on harmonized scheme for certification and harmonized scheme for laboratory accreditation, provision of  mutual recognition of each others certification, harmonized scheme for legal, scientific and industrial metrology activities</a:t>
            </a:r>
            <a:endParaRPr lang="en-ZM"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779848-B684-4EBE-A6B4-06BFEC0CEC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7432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Agriculture – strengthen national SPS agencies, prioritization of capacity building needs/investments, SPS policy engagement through SPS sub </a:t>
            </a:r>
            <a:r>
              <a:rPr lang="en-US" dirty="0" err="1"/>
              <a:t>comm</a:t>
            </a:r>
            <a:r>
              <a:rPr lang="en-US" dirty="0"/>
              <a:t> and WTO</a:t>
            </a:r>
          </a:p>
          <a:p>
            <a:r>
              <a:rPr lang="en-US" dirty="0"/>
              <a:t>Industry/private sector development –  National Quality Infrastructure to support CA (inspection, testing and certification), SMEs compliance through training TA, certification</a:t>
            </a:r>
          </a:p>
          <a:p>
            <a:endParaRPr lang="en-US" dirty="0"/>
          </a:p>
          <a:p>
            <a:endParaRPr lang="en-ZM"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779848-B684-4EBE-A6B4-06BFEC0CEC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312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B904B-A572-43DB-A58F-9051D7CBEC1A}"/>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125ECD15-FDF5-42AD-81E6-9E59269DCF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C586F6-C03B-4E1D-8219-9B685FA6871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F0F2097-1A5B-491C-90E0-3BC67D16AB35}"/>
              </a:ext>
            </a:extLst>
          </p:cNvPr>
          <p:cNvSpPr>
            <a:spLocks noGrp="1"/>
          </p:cNvSpPr>
          <p:nvPr>
            <p:ph type="ftr" sz="quarter" idx="11"/>
          </p:nvPr>
        </p:nvSpPr>
        <p:spPr/>
        <p:txBody>
          <a:bodyPr/>
          <a:lstStyle/>
          <a:p>
            <a:r>
              <a:rPr lang="en-US"/>
              <a:t>THE COMMON MARKET FOR EASTERN &amp; SOUTHERN AFRICA</a:t>
            </a:r>
          </a:p>
        </p:txBody>
      </p:sp>
      <p:sp>
        <p:nvSpPr>
          <p:cNvPr id="6" name="Slide Number Placeholder 5">
            <a:extLst>
              <a:ext uri="{FF2B5EF4-FFF2-40B4-BE49-F238E27FC236}">
                <a16:creationId xmlns:a16="http://schemas.microsoft.com/office/drawing/2014/main" id="{3580862A-1928-47A8-8EAC-024D6F923EDE}"/>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49255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D82F-B3DD-4441-9931-E973F6BC80E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5365CF8-CEFE-413B-8B30-8D9484E4CD6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889CB-EE2A-40E3-904C-E4ABD910594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FC9678F-2834-42D6-9DA6-313FB8556A10}"/>
              </a:ext>
            </a:extLst>
          </p:cNvPr>
          <p:cNvSpPr>
            <a:spLocks noGrp="1"/>
          </p:cNvSpPr>
          <p:nvPr>
            <p:ph type="ftr" sz="quarter" idx="11"/>
          </p:nvPr>
        </p:nvSpPr>
        <p:spPr/>
        <p:txBody>
          <a:bodyPr/>
          <a:lstStyle/>
          <a:p>
            <a:r>
              <a:rPr lang="en-US"/>
              <a:t>THE COMMON MARKET FOR EASTERN &amp; SOUTHERN AFRICA</a:t>
            </a:r>
          </a:p>
        </p:txBody>
      </p:sp>
      <p:sp>
        <p:nvSpPr>
          <p:cNvPr id="6" name="Slide Number Placeholder 5">
            <a:extLst>
              <a:ext uri="{FF2B5EF4-FFF2-40B4-BE49-F238E27FC236}">
                <a16:creationId xmlns:a16="http://schemas.microsoft.com/office/drawing/2014/main" id="{824FAE6F-6799-4DC5-9FEE-261A4510EDE9}"/>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2033568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CF75E-EE0B-41A5-A9F0-42DEA04B23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DD8450-B760-45B8-8677-048D3337C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3F28E4-108C-477D-B6A4-5ED55506527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5C8ECB8-F48E-4F34-9533-ECEE35DA5749}"/>
              </a:ext>
            </a:extLst>
          </p:cNvPr>
          <p:cNvSpPr>
            <a:spLocks noGrp="1"/>
          </p:cNvSpPr>
          <p:nvPr>
            <p:ph type="ftr" sz="quarter" idx="11"/>
          </p:nvPr>
        </p:nvSpPr>
        <p:spPr/>
        <p:txBody>
          <a:bodyPr/>
          <a:lstStyle/>
          <a:p>
            <a:r>
              <a:rPr lang="en-US"/>
              <a:t>THE COMMON MARKET FOR EASTERN &amp; SOUTHERN AFRICA</a:t>
            </a:r>
          </a:p>
        </p:txBody>
      </p:sp>
      <p:sp>
        <p:nvSpPr>
          <p:cNvPr id="6" name="Slide Number Placeholder 5">
            <a:extLst>
              <a:ext uri="{FF2B5EF4-FFF2-40B4-BE49-F238E27FC236}">
                <a16:creationId xmlns:a16="http://schemas.microsoft.com/office/drawing/2014/main" id="{353BCD07-BD77-43F9-958E-92681CDE3593}"/>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3440835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23C27-C9F6-4416-93F2-470D597B39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7A8224-9983-4814-8B05-232596F1A10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E16B7C-40D4-4504-A98A-BF716920171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4EBF20-C492-4491-BD8D-6EA8EFF8FAE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ED88D0E-DB82-4DB8-946E-A0EAF1E46C6B}"/>
              </a:ext>
            </a:extLst>
          </p:cNvPr>
          <p:cNvSpPr>
            <a:spLocks noGrp="1"/>
          </p:cNvSpPr>
          <p:nvPr>
            <p:ph type="ftr" sz="quarter" idx="11"/>
          </p:nvPr>
        </p:nvSpPr>
        <p:spPr/>
        <p:txBody>
          <a:bodyPr/>
          <a:lstStyle/>
          <a:p>
            <a:r>
              <a:rPr lang="en-US"/>
              <a:t>THE COMMON MARKET FOR EASTERN &amp; SOUTHERN AFRICA</a:t>
            </a:r>
          </a:p>
        </p:txBody>
      </p:sp>
      <p:sp>
        <p:nvSpPr>
          <p:cNvPr id="7" name="Slide Number Placeholder 6">
            <a:extLst>
              <a:ext uri="{FF2B5EF4-FFF2-40B4-BE49-F238E27FC236}">
                <a16:creationId xmlns:a16="http://schemas.microsoft.com/office/drawing/2014/main" id="{A685BA8D-8E8F-4219-B727-53974444296E}"/>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795881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6304-E950-4245-9BFA-EACBA43840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D9EEB3-2DF2-4614-B140-ABF0BCE126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7AB9B35-3638-4DD3-9AB8-DFD8CB2951C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C8CE37-178D-4BF4-B0B7-9032E7F020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01D9C3-8829-4910-8DC8-459667C164F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E8D193-E2A4-4CDA-AA8C-C127FEBD35B4}"/>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3E6AA701-10B7-448A-A83B-044ED381EE0D}"/>
              </a:ext>
            </a:extLst>
          </p:cNvPr>
          <p:cNvSpPr>
            <a:spLocks noGrp="1"/>
          </p:cNvSpPr>
          <p:nvPr>
            <p:ph type="ftr" sz="quarter" idx="11"/>
          </p:nvPr>
        </p:nvSpPr>
        <p:spPr/>
        <p:txBody>
          <a:bodyPr/>
          <a:lstStyle/>
          <a:p>
            <a:r>
              <a:rPr lang="en-US"/>
              <a:t>THE COMMON MARKET FOR EASTERN &amp; SOUTHERN AFRICA</a:t>
            </a:r>
          </a:p>
        </p:txBody>
      </p:sp>
      <p:sp>
        <p:nvSpPr>
          <p:cNvPr id="9" name="Slide Number Placeholder 8">
            <a:extLst>
              <a:ext uri="{FF2B5EF4-FFF2-40B4-BE49-F238E27FC236}">
                <a16:creationId xmlns:a16="http://schemas.microsoft.com/office/drawing/2014/main" id="{B6F923E8-1571-4FFF-83EE-57F6C4062C3F}"/>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2153341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B0EEE-29EF-49CB-9D12-21E1A5680F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7026F3-EC1C-474D-907C-8994F0198F0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09F3CAF-1709-433D-BD7B-0FB5A78F9E6D}"/>
              </a:ext>
            </a:extLst>
          </p:cNvPr>
          <p:cNvSpPr>
            <a:spLocks noGrp="1"/>
          </p:cNvSpPr>
          <p:nvPr>
            <p:ph type="ftr" sz="quarter" idx="11"/>
          </p:nvPr>
        </p:nvSpPr>
        <p:spPr/>
        <p:txBody>
          <a:bodyPr/>
          <a:lstStyle/>
          <a:p>
            <a:r>
              <a:rPr lang="en-US"/>
              <a:t>THE COMMON MARKET FOR EASTERN &amp; SOUTHERN AFRICA</a:t>
            </a:r>
          </a:p>
        </p:txBody>
      </p:sp>
      <p:sp>
        <p:nvSpPr>
          <p:cNvPr id="5" name="Slide Number Placeholder 4">
            <a:extLst>
              <a:ext uri="{FF2B5EF4-FFF2-40B4-BE49-F238E27FC236}">
                <a16:creationId xmlns:a16="http://schemas.microsoft.com/office/drawing/2014/main" id="{FB084CB7-48D1-4297-A1E9-5D95A5630359}"/>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187906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B0BDD1-187F-48B0-9BA6-D9DC0A965AEC}"/>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FA3730E3-F10D-427C-8202-0C247C1B66C4}"/>
              </a:ext>
            </a:extLst>
          </p:cNvPr>
          <p:cNvSpPr>
            <a:spLocks noGrp="1"/>
          </p:cNvSpPr>
          <p:nvPr>
            <p:ph type="ftr" sz="quarter" idx="11"/>
          </p:nvPr>
        </p:nvSpPr>
        <p:spPr/>
        <p:txBody>
          <a:bodyPr/>
          <a:lstStyle/>
          <a:p>
            <a:r>
              <a:rPr lang="en-US"/>
              <a:t>THE COMMON MARKET FOR EASTERN &amp; SOUTHERN AFRICA</a:t>
            </a:r>
          </a:p>
        </p:txBody>
      </p:sp>
      <p:sp>
        <p:nvSpPr>
          <p:cNvPr id="4" name="Slide Number Placeholder 3">
            <a:extLst>
              <a:ext uri="{FF2B5EF4-FFF2-40B4-BE49-F238E27FC236}">
                <a16:creationId xmlns:a16="http://schemas.microsoft.com/office/drawing/2014/main" id="{B1AE8999-55BF-4954-B4BB-5D3D71F425EB}"/>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1153630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517E-3FBD-4FC0-9998-0CC6522882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DEAAD7-5319-48D0-9130-697FA5112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1C83B6-BE0A-45F4-A5C7-8FB8417A9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E89AB7-EB53-4ACB-8C1E-9983E49F45E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52244F4-3589-43ED-9158-65F983EA0F4C}"/>
              </a:ext>
            </a:extLst>
          </p:cNvPr>
          <p:cNvSpPr>
            <a:spLocks noGrp="1"/>
          </p:cNvSpPr>
          <p:nvPr>
            <p:ph type="ftr" sz="quarter" idx="11"/>
          </p:nvPr>
        </p:nvSpPr>
        <p:spPr/>
        <p:txBody>
          <a:bodyPr/>
          <a:lstStyle/>
          <a:p>
            <a:r>
              <a:rPr lang="en-US"/>
              <a:t>THE COMMON MARKET FOR EASTERN &amp; SOUTHERN AFRICA</a:t>
            </a:r>
          </a:p>
        </p:txBody>
      </p:sp>
      <p:sp>
        <p:nvSpPr>
          <p:cNvPr id="7" name="Slide Number Placeholder 6">
            <a:extLst>
              <a:ext uri="{FF2B5EF4-FFF2-40B4-BE49-F238E27FC236}">
                <a16:creationId xmlns:a16="http://schemas.microsoft.com/office/drawing/2014/main" id="{665DF7F7-3BE2-46FE-BEE8-1F3FEB1983D7}"/>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3786232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4222D-E4AC-4F4B-BA23-05473955E0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5AC0E2-E598-4714-97B8-D818BB3D60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58CB5B-B6CA-407A-B9F5-DB441E4064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0F10F1A-41B9-4968-9048-217FECAAF93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CC742CC-F9D8-42D3-BC34-75DF876DF7CF}"/>
              </a:ext>
            </a:extLst>
          </p:cNvPr>
          <p:cNvSpPr>
            <a:spLocks noGrp="1"/>
          </p:cNvSpPr>
          <p:nvPr>
            <p:ph type="ftr" sz="quarter" idx="11"/>
          </p:nvPr>
        </p:nvSpPr>
        <p:spPr/>
        <p:txBody>
          <a:bodyPr/>
          <a:lstStyle/>
          <a:p>
            <a:r>
              <a:rPr lang="en-US"/>
              <a:t>THE COMMON MARKET FOR EASTERN &amp; SOUTHERN AFRICA</a:t>
            </a:r>
          </a:p>
        </p:txBody>
      </p:sp>
      <p:sp>
        <p:nvSpPr>
          <p:cNvPr id="7" name="Slide Number Placeholder 6">
            <a:extLst>
              <a:ext uri="{FF2B5EF4-FFF2-40B4-BE49-F238E27FC236}">
                <a16:creationId xmlns:a16="http://schemas.microsoft.com/office/drawing/2014/main" id="{A259F7ED-3067-455E-9672-09934EDE99A9}"/>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2153179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AE3C9-AEB9-4CC2-8026-932AC96125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D31053-F11C-4D87-91C0-DB4CF0C0E5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26A11-25D7-4AA9-A59A-9A519BE3D2A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ABF8D8C-20B3-423A-8F95-59D6604E4295}"/>
              </a:ext>
            </a:extLst>
          </p:cNvPr>
          <p:cNvSpPr>
            <a:spLocks noGrp="1"/>
          </p:cNvSpPr>
          <p:nvPr>
            <p:ph type="ftr" sz="quarter" idx="11"/>
          </p:nvPr>
        </p:nvSpPr>
        <p:spPr/>
        <p:txBody>
          <a:bodyPr/>
          <a:lstStyle/>
          <a:p>
            <a:r>
              <a:rPr lang="en-US"/>
              <a:t>THE COMMON MARKET FOR EASTERN &amp; SOUTHERN AFRICA</a:t>
            </a:r>
          </a:p>
        </p:txBody>
      </p:sp>
      <p:sp>
        <p:nvSpPr>
          <p:cNvPr id="6" name="Slide Number Placeholder 5">
            <a:extLst>
              <a:ext uri="{FF2B5EF4-FFF2-40B4-BE49-F238E27FC236}">
                <a16:creationId xmlns:a16="http://schemas.microsoft.com/office/drawing/2014/main" id="{A440039E-23CE-4682-B1A3-2DF77C5E59EE}"/>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1127903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D34FD1-66CE-48F9-A1A6-EDCCCC82D2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357B57-D9E4-4D63-B7F2-D95B0523FCD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609748-0530-4D6D-8A8E-B0AE1748F7F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4EAEF29-041E-4E96-8E8F-B49CEA360DDD}"/>
              </a:ext>
            </a:extLst>
          </p:cNvPr>
          <p:cNvSpPr>
            <a:spLocks noGrp="1"/>
          </p:cNvSpPr>
          <p:nvPr>
            <p:ph type="ftr" sz="quarter" idx="11"/>
          </p:nvPr>
        </p:nvSpPr>
        <p:spPr/>
        <p:txBody>
          <a:bodyPr/>
          <a:lstStyle/>
          <a:p>
            <a:r>
              <a:rPr lang="en-US"/>
              <a:t>THE COMMON MARKET FOR EASTERN &amp; SOUTHERN AFRICA</a:t>
            </a:r>
          </a:p>
        </p:txBody>
      </p:sp>
      <p:sp>
        <p:nvSpPr>
          <p:cNvPr id="6" name="Slide Number Placeholder 5">
            <a:extLst>
              <a:ext uri="{FF2B5EF4-FFF2-40B4-BE49-F238E27FC236}">
                <a16:creationId xmlns:a16="http://schemas.microsoft.com/office/drawing/2014/main" id="{891263D0-4BBB-4E45-B0B5-104CC6390673}"/>
              </a:ext>
            </a:extLst>
          </p:cNvPr>
          <p:cNvSpPr>
            <a:spLocks noGrp="1"/>
          </p:cNvSpPr>
          <p:nvPr>
            <p:ph type="sldNum" sz="quarter" idx="12"/>
          </p:nvPr>
        </p:nvSpPr>
        <p:spPr/>
        <p:txBody>
          <a:bodyPr/>
          <a:lstStyle/>
          <a:p>
            <a:fld id="{2033BD64-EB8F-45F6-8446-4EFA7423389E}" type="slidenum">
              <a:rPr lang="en-US" smtClean="0"/>
              <a:t>‹#›</a:t>
            </a:fld>
            <a:endParaRPr lang="en-US"/>
          </a:p>
        </p:txBody>
      </p:sp>
    </p:spTree>
    <p:extLst>
      <p:ext uri="{BB962C8B-B14F-4D97-AF65-F5344CB8AC3E}">
        <p14:creationId xmlns:p14="http://schemas.microsoft.com/office/powerpoint/2010/main" val="1055956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94BB812-5862-4AD6-94F7-1F2908EE3499}"/>
              </a:ext>
            </a:extLst>
          </p:cNvPr>
          <p:cNvSpPr>
            <a:spLocks noGrp="1"/>
          </p:cNvSpPr>
          <p:nvPr>
            <p:ph type="dt" sz="half" idx="10"/>
          </p:nvPr>
        </p:nvSpPr>
        <p:spPr/>
        <p:txBody>
          <a:bodyPr/>
          <a:lstStyle>
            <a:lvl1pPr>
              <a:defRPr/>
            </a:lvl1pPr>
          </a:lstStyle>
          <a:p>
            <a:pPr>
              <a:defRPr/>
            </a:pPr>
            <a:fld id="{40FAEFB0-74B9-4D1C-858A-8A4FC641CD71}" type="datetime1">
              <a:rPr lang="en-US"/>
              <a:pPr>
                <a:defRPr/>
              </a:pPr>
              <a:t>11/30/2021</a:t>
            </a:fld>
            <a:endParaRPr lang="en-US"/>
          </a:p>
        </p:txBody>
      </p:sp>
      <p:sp>
        <p:nvSpPr>
          <p:cNvPr id="5" name="Footer Placeholder 4">
            <a:extLst>
              <a:ext uri="{FF2B5EF4-FFF2-40B4-BE49-F238E27FC236}">
                <a16:creationId xmlns:a16="http://schemas.microsoft.com/office/drawing/2014/main" id="{D05BAA6B-C38C-4D39-9BF4-69E7A53C72A9}"/>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6" name="Slide Number Placeholder 5">
            <a:extLst>
              <a:ext uri="{FF2B5EF4-FFF2-40B4-BE49-F238E27FC236}">
                <a16:creationId xmlns:a16="http://schemas.microsoft.com/office/drawing/2014/main" id="{2B6335AB-97C3-40DB-AB9C-3CDBC3C8A8AD}"/>
              </a:ext>
            </a:extLst>
          </p:cNvPr>
          <p:cNvSpPr>
            <a:spLocks noGrp="1"/>
          </p:cNvSpPr>
          <p:nvPr>
            <p:ph type="sldNum" sz="quarter" idx="12"/>
          </p:nvPr>
        </p:nvSpPr>
        <p:spPr/>
        <p:txBody>
          <a:bodyPr/>
          <a:lstStyle>
            <a:lvl1pPr>
              <a:defRPr/>
            </a:lvl1pPr>
          </a:lstStyle>
          <a:p>
            <a:fld id="{41F6C413-F7C5-4E4D-AAB4-B1858B3713EB}" type="slidenum">
              <a:rPr lang="en-US" altLang="en-ZM"/>
              <a:pPr/>
              <a:t>‹#›</a:t>
            </a:fld>
            <a:endParaRPr lang="en-US" altLang="en-ZM"/>
          </a:p>
        </p:txBody>
      </p:sp>
    </p:spTree>
    <p:extLst>
      <p:ext uri="{BB962C8B-B14F-4D97-AF65-F5344CB8AC3E}">
        <p14:creationId xmlns:p14="http://schemas.microsoft.com/office/powerpoint/2010/main" val="697427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63B469-F99E-4817-8054-742B10D92EC6}"/>
              </a:ext>
            </a:extLst>
          </p:cNvPr>
          <p:cNvSpPr>
            <a:spLocks noGrp="1"/>
          </p:cNvSpPr>
          <p:nvPr>
            <p:ph type="dt" sz="half" idx="10"/>
          </p:nvPr>
        </p:nvSpPr>
        <p:spPr/>
        <p:txBody>
          <a:bodyPr/>
          <a:lstStyle>
            <a:lvl1pPr>
              <a:defRPr/>
            </a:lvl1pPr>
          </a:lstStyle>
          <a:p>
            <a:pPr>
              <a:defRPr/>
            </a:pPr>
            <a:fld id="{2C9A961E-36CB-4B26-8F40-01F625F536E1}" type="datetime1">
              <a:rPr lang="en-US"/>
              <a:pPr>
                <a:defRPr/>
              </a:pPr>
              <a:t>11/30/2021</a:t>
            </a:fld>
            <a:endParaRPr lang="en-US"/>
          </a:p>
        </p:txBody>
      </p:sp>
      <p:sp>
        <p:nvSpPr>
          <p:cNvPr id="5" name="Footer Placeholder 4">
            <a:extLst>
              <a:ext uri="{FF2B5EF4-FFF2-40B4-BE49-F238E27FC236}">
                <a16:creationId xmlns:a16="http://schemas.microsoft.com/office/drawing/2014/main" id="{AADFD050-CE1E-4F69-894D-6268FE6D6CF5}"/>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6" name="Slide Number Placeholder 5">
            <a:extLst>
              <a:ext uri="{FF2B5EF4-FFF2-40B4-BE49-F238E27FC236}">
                <a16:creationId xmlns:a16="http://schemas.microsoft.com/office/drawing/2014/main" id="{E203AE79-F1ED-4680-9DE9-47BC8DB50B19}"/>
              </a:ext>
            </a:extLst>
          </p:cNvPr>
          <p:cNvSpPr>
            <a:spLocks noGrp="1"/>
          </p:cNvSpPr>
          <p:nvPr>
            <p:ph type="sldNum" sz="quarter" idx="12"/>
          </p:nvPr>
        </p:nvSpPr>
        <p:spPr/>
        <p:txBody>
          <a:bodyPr/>
          <a:lstStyle>
            <a:lvl1pPr>
              <a:defRPr/>
            </a:lvl1pPr>
          </a:lstStyle>
          <a:p>
            <a:fld id="{BFE6ACB7-993C-4867-9216-6BC55869339D}" type="slidenum">
              <a:rPr lang="en-US" altLang="en-ZM"/>
              <a:pPr/>
              <a:t>‹#›</a:t>
            </a:fld>
            <a:endParaRPr lang="en-US" altLang="en-ZM"/>
          </a:p>
        </p:txBody>
      </p:sp>
    </p:spTree>
    <p:extLst>
      <p:ext uri="{BB962C8B-B14F-4D97-AF65-F5344CB8AC3E}">
        <p14:creationId xmlns:p14="http://schemas.microsoft.com/office/powerpoint/2010/main" val="504124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1763E-C960-4BEA-B3E7-5338095DDB52}"/>
              </a:ext>
            </a:extLst>
          </p:cNvPr>
          <p:cNvSpPr>
            <a:spLocks noGrp="1"/>
          </p:cNvSpPr>
          <p:nvPr>
            <p:ph type="dt" sz="half" idx="10"/>
          </p:nvPr>
        </p:nvSpPr>
        <p:spPr/>
        <p:txBody>
          <a:bodyPr/>
          <a:lstStyle>
            <a:lvl1pPr>
              <a:defRPr/>
            </a:lvl1pPr>
          </a:lstStyle>
          <a:p>
            <a:pPr>
              <a:defRPr/>
            </a:pPr>
            <a:fld id="{8A88DEA7-884E-4BC9-8297-F72187894181}" type="datetime1">
              <a:rPr lang="en-US"/>
              <a:pPr>
                <a:defRPr/>
              </a:pPr>
              <a:t>11/30/2021</a:t>
            </a:fld>
            <a:endParaRPr lang="en-US"/>
          </a:p>
        </p:txBody>
      </p:sp>
      <p:sp>
        <p:nvSpPr>
          <p:cNvPr id="5" name="Footer Placeholder 4">
            <a:extLst>
              <a:ext uri="{FF2B5EF4-FFF2-40B4-BE49-F238E27FC236}">
                <a16:creationId xmlns:a16="http://schemas.microsoft.com/office/drawing/2014/main" id="{DF29AAD1-B4E8-41FB-A3C0-5D600387233C}"/>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6" name="Slide Number Placeholder 5">
            <a:extLst>
              <a:ext uri="{FF2B5EF4-FFF2-40B4-BE49-F238E27FC236}">
                <a16:creationId xmlns:a16="http://schemas.microsoft.com/office/drawing/2014/main" id="{8F88A40B-484B-48C3-94BF-0CDD97D617E0}"/>
              </a:ext>
            </a:extLst>
          </p:cNvPr>
          <p:cNvSpPr>
            <a:spLocks noGrp="1"/>
          </p:cNvSpPr>
          <p:nvPr>
            <p:ph type="sldNum" sz="quarter" idx="12"/>
          </p:nvPr>
        </p:nvSpPr>
        <p:spPr/>
        <p:txBody>
          <a:bodyPr/>
          <a:lstStyle>
            <a:lvl1pPr>
              <a:defRPr/>
            </a:lvl1pPr>
          </a:lstStyle>
          <a:p>
            <a:fld id="{8DA77009-15A0-4E2F-8A98-B68A682E9949}" type="slidenum">
              <a:rPr lang="en-US" altLang="en-ZM"/>
              <a:pPr/>
              <a:t>‹#›</a:t>
            </a:fld>
            <a:endParaRPr lang="en-US" altLang="en-ZM"/>
          </a:p>
        </p:txBody>
      </p:sp>
    </p:spTree>
    <p:extLst>
      <p:ext uri="{BB962C8B-B14F-4D97-AF65-F5344CB8AC3E}">
        <p14:creationId xmlns:p14="http://schemas.microsoft.com/office/powerpoint/2010/main" val="3362409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38AE146-BD42-4597-B042-66481FE1FCA7}"/>
              </a:ext>
            </a:extLst>
          </p:cNvPr>
          <p:cNvSpPr>
            <a:spLocks noGrp="1"/>
          </p:cNvSpPr>
          <p:nvPr>
            <p:ph type="dt" sz="half" idx="10"/>
          </p:nvPr>
        </p:nvSpPr>
        <p:spPr/>
        <p:txBody>
          <a:bodyPr/>
          <a:lstStyle>
            <a:lvl1pPr>
              <a:defRPr/>
            </a:lvl1pPr>
          </a:lstStyle>
          <a:p>
            <a:pPr>
              <a:defRPr/>
            </a:pPr>
            <a:fld id="{44708685-A845-4996-A690-F4D935D83AA6}" type="datetime1">
              <a:rPr lang="en-US"/>
              <a:pPr>
                <a:defRPr/>
              </a:pPr>
              <a:t>11/30/2021</a:t>
            </a:fld>
            <a:endParaRPr lang="en-US"/>
          </a:p>
        </p:txBody>
      </p:sp>
      <p:sp>
        <p:nvSpPr>
          <p:cNvPr id="6" name="Footer Placeholder 4">
            <a:extLst>
              <a:ext uri="{FF2B5EF4-FFF2-40B4-BE49-F238E27FC236}">
                <a16:creationId xmlns:a16="http://schemas.microsoft.com/office/drawing/2014/main" id="{9A621DC9-28DC-4F79-A52C-E785FFBC7CE4}"/>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7" name="Slide Number Placeholder 5">
            <a:extLst>
              <a:ext uri="{FF2B5EF4-FFF2-40B4-BE49-F238E27FC236}">
                <a16:creationId xmlns:a16="http://schemas.microsoft.com/office/drawing/2014/main" id="{6AF556CE-7779-4150-A118-D60F9DF995B4}"/>
              </a:ext>
            </a:extLst>
          </p:cNvPr>
          <p:cNvSpPr>
            <a:spLocks noGrp="1"/>
          </p:cNvSpPr>
          <p:nvPr>
            <p:ph type="sldNum" sz="quarter" idx="12"/>
          </p:nvPr>
        </p:nvSpPr>
        <p:spPr/>
        <p:txBody>
          <a:bodyPr/>
          <a:lstStyle>
            <a:lvl1pPr>
              <a:defRPr/>
            </a:lvl1pPr>
          </a:lstStyle>
          <a:p>
            <a:fld id="{A10FCF8C-1D11-4FEF-B672-E49C3B0D38B2}" type="slidenum">
              <a:rPr lang="en-US" altLang="en-ZM"/>
              <a:pPr/>
              <a:t>‹#›</a:t>
            </a:fld>
            <a:endParaRPr lang="en-US" altLang="en-ZM"/>
          </a:p>
        </p:txBody>
      </p:sp>
    </p:spTree>
    <p:extLst>
      <p:ext uri="{BB962C8B-B14F-4D97-AF65-F5344CB8AC3E}">
        <p14:creationId xmlns:p14="http://schemas.microsoft.com/office/powerpoint/2010/main" val="162762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3F8257A-B753-48F1-A015-C49CBF3D54D8}"/>
              </a:ext>
            </a:extLst>
          </p:cNvPr>
          <p:cNvSpPr>
            <a:spLocks noGrp="1"/>
          </p:cNvSpPr>
          <p:nvPr>
            <p:ph type="dt" sz="half" idx="10"/>
          </p:nvPr>
        </p:nvSpPr>
        <p:spPr/>
        <p:txBody>
          <a:bodyPr/>
          <a:lstStyle>
            <a:lvl1pPr>
              <a:defRPr/>
            </a:lvl1pPr>
          </a:lstStyle>
          <a:p>
            <a:pPr>
              <a:defRPr/>
            </a:pPr>
            <a:fld id="{77EE8D10-A479-4D74-8A2B-45AEFFD069A3}" type="datetime1">
              <a:rPr lang="en-US"/>
              <a:pPr>
                <a:defRPr/>
              </a:pPr>
              <a:t>11/30/2021</a:t>
            </a:fld>
            <a:endParaRPr lang="en-US"/>
          </a:p>
        </p:txBody>
      </p:sp>
      <p:sp>
        <p:nvSpPr>
          <p:cNvPr id="8" name="Footer Placeholder 4">
            <a:extLst>
              <a:ext uri="{FF2B5EF4-FFF2-40B4-BE49-F238E27FC236}">
                <a16:creationId xmlns:a16="http://schemas.microsoft.com/office/drawing/2014/main" id="{09D1133B-6CD2-4443-89C1-D6794B95CD41}"/>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9" name="Slide Number Placeholder 5">
            <a:extLst>
              <a:ext uri="{FF2B5EF4-FFF2-40B4-BE49-F238E27FC236}">
                <a16:creationId xmlns:a16="http://schemas.microsoft.com/office/drawing/2014/main" id="{C89F9550-D8C6-4B2C-8C15-3840BB558AD2}"/>
              </a:ext>
            </a:extLst>
          </p:cNvPr>
          <p:cNvSpPr>
            <a:spLocks noGrp="1"/>
          </p:cNvSpPr>
          <p:nvPr>
            <p:ph type="sldNum" sz="quarter" idx="12"/>
          </p:nvPr>
        </p:nvSpPr>
        <p:spPr/>
        <p:txBody>
          <a:bodyPr/>
          <a:lstStyle>
            <a:lvl1pPr>
              <a:defRPr/>
            </a:lvl1pPr>
          </a:lstStyle>
          <a:p>
            <a:fld id="{7E52D29B-91DB-4EF7-908C-CD16E75DCE32}" type="slidenum">
              <a:rPr lang="en-US" altLang="en-ZM"/>
              <a:pPr/>
              <a:t>‹#›</a:t>
            </a:fld>
            <a:endParaRPr lang="en-US" altLang="en-ZM"/>
          </a:p>
        </p:txBody>
      </p:sp>
    </p:spTree>
    <p:extLst>
      <p:ext uri="{BB962C8B-B14F-4D97-AF65-F5344CB8AC3E}">
        <p14:creationId xmlns:p14="http://schemas.microsoft.com/office/powerpoint/2010/main" val="4171912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F8C0F24-FFEC-4411-9826-78CD68552AE2}"/>
              </a:ext>
            </a:extLst>
          </p:cNvPr>
          <p:cNvSpPr>
            <a:spLocks noGrp="1"/>
          </p:cNvSpPr>
          <p:nvPr>
            <p:ph type="dt" sz="half" idx="10"/>
          </p:nvPr>
        </p:nvSpPr>
        <p:spPr/>
        <p:txBody>
          <a:bodyPr/>
          <a:lstStyle>
            <a:lvl1pPr>
              <a:defRPr/>
            </a:lvl1pPr>
          </a:lstStyle>
          <a:p>
            <a:pPr>
              <a:defRPr/>
            </a:pPr>
            <a:fld id="{AA005D53-8359-4AEE-8213-E08C3858E7FD}" type="datetime1">
              <a:rPr lang="en-US"/>
              <a:pPr>
                <a:defRPr/>
              </a:pPr>
              <a:t>11/30/2021</a:t>
            </a:fld>
            <a:endParaRPr lang="en-US"/>
          </a:p>
        </p:txBody>
      </p:sp>
      <p:sp>
        <p:nvSpPr>
          <p:cNvPr id="4" name="Footer Placeholder 4">
            <a:extLst>
              <a:ext uri="{FF2B5EF4-FFF2-40B4-BE49-F238E27FC236}">
                <a16:creationId xmlns:a16="http://schemas.microsoft.com/office/drawing/2014/main" id="{398C021B-9610-4135-ABCF-DC7261D55C23}"/>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5" name="Slide Number Placeholder 5">
            <a:extLst>
              <a:ext uri="{FF2B5EF4-FFF2-40B4-BE49-F238E27FC236}">
                <a16:creationId xmlns:a16="http://schemas.microsoft.com/office/drawing/2014/main" id="{BB6E1E2E-D7E4-4212-A3B9-03FC9F2CC679}"/>
              </a:ext>
            </a:extLst>
          </p:cNvPr>
          <p:cNvSpPr>
            <a:spLocks noGrp="1"/>
          </p:cNvSpPr>
          <p:nvPr>
            <p:ph type="sldNum" sz="quarter" idx="12"/>
          </p:nvPr>
        </p:nvSpPr>
        <p:spPr/>
        <p:txBody>
          <a:bodyPr/>
          <a:lstStyle>
            <a:lvl1pPr>
              <a:defRPr/>
            </a:lvl1pPr>
          </a:lstStyle>
          <a:p>
            <a:fld id="{A0D9ACF5-4F3A-4F33-8EE4-D5536D4C04E1}" type="slidenum">
              <a:rPr lang="en-US" altLang="en-ZM"/>
              <a:pPr/>
              <a:t>‹#›</a:t>
            </a:fld>
            <a:endParaRPr lang="en-US" altLang="en-ZM"/>
          </a:p>
        </p:txBody>
      </p:sp>
    </p:spTree>
    <p:extLst>
      <p:ext uri="{BB962C8B-B14F-4D97-AF65-F5344CB8AC3E}">
        <p14:creationId xmlns:p14="http://schemas.microsoft.com/office/powerpoint/2010/main" val="4187954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3BFF5ED-D401-4EF4-9CD3-C951E2EB4C9A}"/>
              </a:ext>
            </a:extLst>
          </p:cNvPr>
          <p:cNvSpPr>
            <a:spLocks noGrp="1"/>
          </p:cNvSpPr>
          <p:nvPr>
            <p:ph type="dt" sz="half" idx="10"/>
          </p:nvPr>
        </p:nvSpPr>
        <p:spPr/>
        <p:txBody>
          <a:bodyPr/>
          <a:lstStyle>
            <a:lvl1pPr>
              <a:defRPr/>
            </a:lvl1pPr>
          </a:lstStyle>
          <a:p>
            <a:pPr>
              <a:defRPr/>
            </a:pPr>
            <a:fld id="{48A79B92-64F7-4DDE-9AA7-84C6171532F5}" type="datetime1">
              <a:rPr lang="en-US"/>
              <a:pPr>
                <a:defRPr/>
              </a:pPr>
              <a:t>11/30/2021</a:t>
            </a:fld>
            <a:endParaRPr lang="en-US"/>
          </a:p>
        </p:txBody>
      </p:sp>
      <p:sp>
        <p:nvSpPr>
          <p:cNvPr id="3" name="Footer Placeholder 4">
            <a:extLst>
              <a:ext uri="{FF2B5EF4-FFF2-40B4-BE49-F238E27FC236}">
                <a16:creationId xmlns:a16="http://schemas.microsoft.com/office/drawing/2014/main" id="{0936F7FC-A373-45DF-BCF7-0B022D0A0FB9}"/>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4" name="Slide Number Placeholder 5">
            <a:extLst>
              <a:ext uri="{FF2B5EF4-FFF2-40B4-BE49-F238E27FC236}">
                <a16:creationId xmlns:a16="http://schemas.microsoft.com/office/drawing/2014/main" id="{A09DF44E-09BB-4692-B2F1-85E26E2E7331}"/>
              </a:ext>
            </a:extLst>
          </p:cNvPr>
          <p:cNvSpPr>
            <a:spLocks noGrp="1"/>
          </p:cNvSpPr>
          <p:nvPr>
            <p:ph type="sldNum" sz="quarter" idx="12"/>
          </p:nvPr>
        </p:nvSpPr>
        <p:spPr/>
        <p:txBody>
          <a:bodyPr/>
          <a:lstStyle>
            <a:lvl1pPr>
              <a:defRPr/>
            </a:lvl1pPr>
          </a:lstStyle>
          <a:p>
            <a:fld id="{F3ED909C-95C0-42DB-BBC2-834990948F78}" type="slidenum">
              <a:rPr lang="en-US" altLang="en-ZM"/>
              <a:pPr/>
              <a:t>‹#›</a:t>
            </a:fld>
            <a:endParaRPr lang="en-US" altLang="en-ZM"/>
          </a:p>
        </p:txBody>
      </p:sp>
    </p:spTree>
    <p:extLst>
      <p:ext uri="{BB962C8B-B14F-4D97-AF65-F5344CB8AC3E}">
        <p14:creationId xmlns:p14="http://schemas.microsoft.com/office/powerpoint/2010/main" val="3710528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51CCADB-57D8-446E-99A6-E16F4A2C96B3}"/>
              </a:ext>
            </a:extLst>
          </p:cNvPr>
          <p:cNvSpPr>
            <a:spLocks noGrp="1"/>
          </p:cNvSpPr>
          <p:nvPr>
            <p:ph type="dt" sz="half" idx="10"/>
          </p:nvPr>
        </p:nvSpPr>
        <p:spPr/>
        <p:txBody>
          <a:bodyPr/>
          <a:lstStyle>
            <a:lvl1pPr>
              <a:defRPr/>
            </a:lvl1pPr>
          </a:lstStyle>
          <a:p>
            <a:pPr>
              <a:defRPr/>
            </a:pPr>
            <a:fld id="{47525926-FB14-4C49-BBE4-C64AE1525DA7}" type="datetime1">
              <a:rPr lang="en-US"/>
              <a:pPr>
                <a:defRPr/>
              </a:pPr>
              <a:t>11/30/2021</a:t>
            </a:fld>
            <a:endParaRPr lang="en-US"/>
          </a:p>
        </p:txBody>
      </p:sp>
      <p:sp>
        <p:nvSpPr>
          <p:cNvPr id="6" name="Footer Placeholder 4">
            <a:extLst>
              <a:ext uri="{FF2B5EF4-FFF2-40B4-BE49-F238E27FC236}">
                <a16:creationId xmlns:a16="http://schemas.microsoft.com/office/drawing/2014/main" id="{B53ECE88-D389-4908-8DD5-8A359AB08072}"/>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7" name="Slide Number Placeholder 5">
            <a:extLst>
              <a:ext uri="{FF2B5EF4-FFF2-40B4-BE49-F238E27FC236}">
                <a16:creationId xmlns:a16="http://schemas.microsoft.com/office/drawing/2014/main" id="{6DEE4478-0DC1-45E2-9D9A-2A9F47057740}"/>
              </a:ext>
            </a:extLst>
          </p:cNvPr>
          <p:cNvSpPr>
            <a:spLocks noGrp="1"/>
          </p:cNvSpPr>
          <p:nvPr>
            <p:ph type="sldNum" sz="quarter" idx="12"/>
          </p:nvPr>
        </p:nvSpPr>
        <p:spPr/>
        <p:txBody>
          <a:bodyPr/>
          <a:lstStyle>
            <a:lvl1pPr>
              <a:defRPr/>
            </a:lvl1pPr>
          </a:lstStyle>
          <a:p>
            <a:fld id="{951BD532-4388-42FA-B813-CE46A635B2E4}" type="slidenum">
              <a:rPr lang="en-US" altLang="en-ZM"/>
              <a:pPr/>
              <a:t>‹#›</a:t>
            </a:fld>
            <a:endParaRPr lang="en-US" altLang="en-ZM"/>
          </a:p>
        </p:txBody>
      </p:sp>
    </p:spTree>
    <p:extLst>
      <p:ext uri="{BB962C8B-B14F-4D97-AF65-F5344CB8AC3E}">
        <p14:creationId xmlns:p14="http://schemas.microsoft.com/office/powerpoint/2010/main" val="3932938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52157E0-3026-4BA9-9BB1-8A12DD8C8F20}"/>
              </a:ext>
            </a:extLst>
          </p:cNvPr>
          <p:cNvSpPr>
            <a:spLocks noGrp="1"/>
          </p:cNvSpPr>
          <p:nvPr>
            <p:ph type="dt" sz="half" idx="10"/>
          </p:nvPr>
        </p:nvSpPr>
        <p:spPr/>
        <p:txBody>
          <a:bodyPr/>
          <a:lstStyle>
            <a:lvl1pPr>
              <a:defRPr/>
            </a:lvl1pPr>
          </a:lstStyle>
          <a:p>
            <a:pPr>
              <a:defRPr/>
            </a:pPr>
            <a:fld id="{1198143B-04B9-4D5E-85C5-550708B2D69B}" type="datetime1">
              <a:rPr lang="en-US"/>
              <a:pPr>
                <a:defRPr/>
              </a:pPr>
              <a:t>11/30/2021</a:t>
            </a:fld>
            <a:endParaRPr lang="en-US"/>
          </a:p>
        </p:txBody>
      </p:sp>
      <p:sp>
        <p:nvSpPr>
          <p:cNvPr id="6" name="Footer Placeholder 4">
            <a:extLst>
              <a:ext uri="{FF2B5EF4-FFF2-40B4-BE49-F238E27FC236}">
                <a16:creationId xmlns:a16="http://schemas.microsoft.com/office/drawing/2014/main" id="{4A83340F-21B0-4317-8052-9C851AFC5C99}"/>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7" name="Slide Number Placeholder 5">
            <a:extLst>
              <a:ext uri="{FF2B5EF4-FFF2-40B4-BE49-F238E27FC236}">
                <a16:creationId xmlns:a16="http://schemas.microsoft.com/office/drawing/2014/main" id="{E424D4ED-31EA-4FDD-9AF4-77A955DEAD4F}"/>
              </a:ext>
            </a:extLst>
          </p:cNvPr>
          <p:cNvSpPr>
            <a:spLocks noGrp="1"/>
          </p:cNvSpPr>
          <p:nvPr>
            <p:ph type="sldNum" sz="quarter" idx="12"/>
          </p:nvPr>
        </p:nvSpPr>
        <p:spPr/>
        <p:txBody>
          <a:bodyPr/>
          <a:lstStyle>
            <a:lvl1pPr>
              <a:defRPr/>
            </a:lvl1pPr>
          </a:lstStyle>
          <a:p>
            <a:fld id="{7F5511E5-0F9A-46FD-859C-CBD10B057E93}" type="slidenum">
              <a:rPr lang="en-US" altLang="en-ZM"/>
              <a:pPr/>
              <a:t>‹#›</a:t>
            </a:fld>
            <a:endParaRPr lang="en-US" altLang="en-ZM"/>
          </a:p>
        </p:txBody>
      </p:sp>
    </p:spTree>
    <p:extLst>
      <p:ext uri="{BB962C8B-B14F-4D97-AF65-F5344CB8AC3E}">
        <p14:creationId xmlns:p14="http://schemas.microsoft.com/office/powerpoint/2010/main" val="2809052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F90B4-08EC-45ED-938B-A28B040F8FA3}"/>
              </a:ext>
            </a:extLst>
          </p:cNvPr>
          <p:cNvSpPr>
            <a:spLocks noGrp="1"/>
          </p:cNvSpPr>
          <p:nvPr>
            <p:ph type="dt" sz="half" idx="10"/>
          </p:nvPr>
        </p:nvSpPr>
        <p:spPr/>
        <p:txBody>
          <a:bodyPr/>
          <a:lstStyle>
            <a:lvl1pPr>
              <a:defRPr/>
            </a:lvl1pPr>
          </a:lstStyle>
          <a:p>
            <a:pPr>
              <a:defRPr/>
            </a:pPr>
            <a:fld id="{A0E493FA-6021-4873-BC26-34A4621250CB}" type="datetime1">
              <a:rPr lang="en-US"/>
              <a:pPr>
                <a:defRPr/>
              </a:pPr>
              <a:t>11/30/2021</a:t>
            </a:fld>
            <a:endParaRPr lang="en-US"/>
          </a:p>
        </p:txBody>
      </p:sp>
      <p:sp>
        <p:nvSpPr>
          <p:cNvPr id="5" name="Footer Placeholder 4">
            <a:extLst>
              <a:ext uri="{FF2B5EF4-FFF2-40B4-BE49-F238E27FC236}">
                <a16:creationId xmlns:a16="http://schemas.microsoft.com/office/drawing/2014/main" id="{EDD2E70E-6741-42C6-891A-A70E3B85D4EC}"/>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6" name="Slide Number Placeholder 5">
            <a:extLst>
              <a:ext uri="{FF2B5EF4-FFF2-40B4-BE49-F238E27FC236}">
                <a16:creationId xmlns:a16="http://schemas.microsoft.com/office/drawing/2014/main" id="{0759395E-2F65-430D-A704-493F8D609902}"/>
              </a:ext>
            </a:extLst>
          </p:cNvPr>
          <p:cNvSpPr>
            <a:spLocks noGrp="1"/>
          </p:cNvSpPr>
          <p:nvPr>
            <p:ph type="sldNum" sz="quarter" idx="12"/>
          </p:nvPr>
        </p:nvSpPr>
        <p:spPr/>
        <p:txBody>
          <a:bodyPr/>
          <a:lstStyle>
            <a:lvl1pPr>
              <a:defRPr/>
            </a:lvl1pPr>
          </a:lstStyle>
          <a:p>
            <a:fld id="{E66A8E49-7D88-4140-ADA8-00738B310090}" type="slidenum">
              <a:rPr lang="en-US" altLang="en-ZM"/>
              <a:pPr/>
              <a:t>‹#›</a:t>
            </a:fld>
            <a:endParaRPr lang="en-US" altLang="en-ZM"/>
          </a:p>
        </p:txBody>
      </p:sp>
    </p:spTree>
    <p:extLst>
      <p:ext uri="{BB962C8B-B14F-4D97-AF65-F5344CB8AC3E}">
        <p14:creationId xmlns:p14="http://schemas.microsoft.com/office/powerpoint/2010/main" val="2446186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B3847-81C0-4263-8C36-44EF8F8EB0B2}"/>
              </a:ext>
            </a:extLst>
          </p:cNvPr>
          <p:cNvSpPr>
            <a:spLocks noGrp="1"/>
          </p:cNvSpPr>
          <p:nvPr>
            <p:ph type="dt" sz="half" idx="10"/>
          </p:nvPr>
        </p:nvSpPr>
        <p:spPr/>
        <p:txBody>
          <a:bodyPr/>
          <a:lstStyle>
            <a:lvl1pPr>
              <a:defRPr/>
            </a:lvl1pPr>
          </a:lstStyle>
          <a:p>
            <a:pPr>
              <a:defRPr/>
            </a:pPr>
            <a:fld id="{24CEF1C3-351E-4922-9603-1DEFF5F05E0A}" type="datetime1">
              <a:rPr lang="en-US"/>
              <a:pPr>
                <a:defRPr/>
              </a:pPr>
              <a:t>11/30/2021</a:t>
            </a:fld>
            <a:endParaRPr lang="en-US"/>
          </a:p>
        </p:txBody>
      </p:sp>
      <p:sp>
        <p:nvSpPr>
          <p:cNvPr id="5" name="Footer Placeholder 4">
            <a:extLst>
              <a:ext uri="{FF2B5EF4-FFF2-40B4-BE49-F238E27FC236}">
                <a16:creationId xmlns:a16="http://schemas.microsoft.com/office/drawing/2014/main" id="{1DD0DE60-7C76-41B8-8E66-F0FB97580145}"/>
              </a:ext>
            </a:extLst>
          </p:cNvPr>
          <p:cNvSpPr>
            <a:spLocks noGrp="1"/>
          </p:cNvSpPr>
          <p:nvPr>
            <p:ph type="ftr" sz="quarter" idx="11"/>
          </p:nvPr>
        </p:nvSpPr>
        <p:spPr/>
        <p:txBody>
          <a:bodyPr/>
          <a:lstStyle>
            <a:lvl1pPr>
              <a:defRPr/>
            </a:lvl1pPr>
          </a:lstStyle>
          <a:p>
            <a:pPr>
              <a:defRPr/>
            </a:pPr>
            <a:r>
              <a:rPr lang="en-US"/>
              <a:t>ECOWAS Aflatoxin Meeting - 18-20 Nov 2013 </a:t>
            </a:r>
          </a:p>
        </p:txBody>
      </p:sp>
      <p:sp>
        <p:nvSpPr>
          <p:cNvPr id="6" name="Slide Number Placeholder 5">
            <a:extLst>
              <a:ext uri="{FF2B5EF4-FFF2-40B4-BE49-F238E27FC236}">
                <a16:creationId xmlns:a16="http://schemas.microsoft.com/office/drawing/2014/main" id="{040B6253-EDA9-4BEF-ADCE-07BA4E0F2151}"/>
              </a:ext>
            </a:extLst>
          </p:cNvPr>
          <p:cNvSpPr>
            <a:spLocks noGrp="1"/>
          </p:cNvSpPr>
          <p:nvPr>
            <p:ph type="sldNum" sz="quarter" idx="12"/>
          </p:nvPr>
        </p:nvSpPr>
        <p:spPr/>
        <p:txBody>
          <a:bodyPr/>
          <a:lstStyle>
            <a:lvl1pPr>
              <a:defRPr/>
            </a:lvl1pPr>
          </a:lstStyle>
          <a:p>
            <a:fld id="{38E6DCB0-785A-4A7A-A173-D878580772EF}" type="slidenum">
              <a:rPr lang="en-US" altLang="en-ZM"/>
              <a:pPr/>
              <a:t>‹#›</a:t>
            </a:fld>
            <a:endParaRPr lang="en-US" altLang="en-ZM"/>
          </a:p>
        </p:txBody>
      </p:sp>
    </p:spTree>
    <p:extLst>
      <p:ext uri="{BB962C8B-B14F-4D97-AF65-F5344CB8AC3E}">
        <p14:creationId xmlns:p14="http://schemas.microsoft.com/office/powerpoint/2010/main" val="2192035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5D2CD5-D026-4DF7-B77F-ACD8D9D3D3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5F51C1B-DFD1-4F3B-97DF-5FC687FA92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3FF37-08DF-48DE-B7F1-3A3AF83E5F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100D207E-8890-4CC8-B8CF-80B73E1A2D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COMMON MARKET FOR EASTERN &amp; SOUTHERN AFRICA</a:t>
            </a:r>
            <a:endParaRPr lang="en-US" dirty="0"/>
          </a:p>
        </p:txBody>
      </p:sp>
      <p:sp>
        <p:nvSpPr>
          <p:cNvPr id="6" name="Slide Number Placeholder 5">
            <a:extLst>
              <a:ext uri="{FF2B5EF4-FFF2-40B4-BE49-F238E27FC236}">
                <a16:creationId xmlns:a16="http://schemas.microsoft.com/office/drawing/2014/main" id="{3C90E9D7-8A30-404D-A110-81BEC5516E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pic>
        <p:nvPicPr>
          <p:cNvPr id="7" name="Picture 2" descr="image">
            <a:extLst>
              <a:ext uri="{FF2B5EF4-FFF2-40B4-BE49-F238E27FC236}">
                <a16:creationId xmlns:a16="http://schemas.microsoft.com/office/drawing/2014/main" id="{8C2A57DB-D52E-4DC5-9656-6773603880F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1177889" y="230188"/>
            <a:ext cx="658454" cy="658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67927892"/>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428AD9C-02D7-4E98-A212-4C1EDF4E15A4}"/>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ZM"/>
              <a:t>Click to edit Master title style</a:t>
            </a:r>
          </a:p>
        </p:txBody>
      </p:sp>
      <p:sp>
        <p:nvSpPr>
          <p:cNvPr id="1027" name="Text Placeholder 2">
            <a:extLst>
              <a:ext uri="{FF2B5EF4-FFF2-40B4-BE49-F238E27FC236}">
                <a16:creationId xmlns:a16="http://schemas.microsoft.com/office/drawing/2014/main" id="{E1FA4467-1467-48A4-8617-3C6ACC57AD2B}"/>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ZM"/>
              <a:t>Click to edit Master text styles</a:t>
            </a:r>
          </a:p>
          <a:p>
            <a:pPr lvl="1"/>
            <a:r>
              <a:rPr lang="en-US" altLang="en-ZM"/>
              <a:t>Second level</a:t>
            </a:r>
          </a:p>
          <a:p>
            <a:pPr lvl="2"/>
            <a:r>
              <a:rPr lang="en-US" altLang="en-ZM"/>
              <a:t>Third level</a:t>
            </a:r>
          </a:p>
          <a:p>
            <a:pPr lvl="3"/>
            <a:r>
              <a:rPr lang="en-US" altLang="en-ZM"/>
              <a:t>Fourth level</a:t>
            </a:r>
          </a:p>
          <a:p>
            <a:pPr lvl="4"/>
            <a:r>
              <a:rPr lang="en-US" altLang="en-ZM"/>
              <a:t>Fifth level</a:t>
            </a:r>
          </a:p>
        </p:txBody>
      </p:sp>
      <p:sp>
        <p:nvSpPr>
          <p:cNvPr id="4" name="Date Placeholder 3">
            <a:extLst>
              <a:ext uri="{FF2B5EF4-FFF2-40B4-BE49-F238E27FC236}">
                <a16:creationId xmlns:a16="http://schemas.microsoft.com/office/drawing/2014/main" id="{50C5E246-5084-40A5-8652-99195FDE5051}"/>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76AE582-2959-43FF-99F0-252E7AD23C6E}" type="datetime1">
              <a:rPr lang="en-US"/>
              <a:pPr>
                <a:defRPr/>
              </a:pPr>
              <a:t>11/30/2021</a:t>
            </a:fld>
            <a:endParaRPr lang="en-US"/>
          </a:p>
        </p:txBody>
      </p:sp>
      <p:sp>
        <p:nvSpPr>
          <p:cNvPr id="5" name="Footer Placeholder 4">
            <a:extLst>
              <a:ext uri="{FF2B5EF4-FFF2-40B4-BE49-F238E27FC236}">
                <a16:creationId xmlns:a16="http://schemas.microsoft.com/office/drawing/2014/main" id="{5F68E644-C681-49C1-B22D-E8A4FFC8209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ECOWAS Aflatoxin Meeting - 18-20 Nov 2013 </a:t>
            </a:r>
          </a:p>
        </p:txBody>
      </p:sp>
      <p:sp>
        <p:nvSpPr>
          <p:cNvPr id="6" name="Slide Number Placeholder 5">
            <a:extLst>
              <a:ext uri="{FF2B5EF4-FFF2-40B4-BE49-F238E27FC236}">
                <a16:creationId xmlns:a16="http://schemas.microsoft.com/office/drawing/2014/main" id="{F24A23A7-C46B-4597-8DD5-D685D17A22CF}"/>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31664B3-E1D1-437A-B0E1-25AD8766EE42}" type="slidenum">
              <a:rPr lang="en-US" altLang="en-ZM"/>
              <a:pPr/>
              <a:t>‹#›</a:t>
            </a:fld>
            <a:endParaRPr lang="en-US" altLang="en-ZM"/>
          </a:p>
        </p:txBody>
      </p:sp>
    </p:spTree>
    <p:extLst>
      <p:ext uri="{BB962C8B-B14F-4D97-AF65-F5344CB8AC3E}">
        <p14:creationId xmlns:p14="http://schemas.microsoft.com/office/powerpoint/2010/main" val="3696430645"/>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customXml" Target="../ink/ink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0C9D-D566-48D8-B6E3-592933B66ADE}"/>
              </a:ext>
            </a:extLst>
          </p:cNvPr>
          <p:cNvSpPr>
            <a:spLocks noGrp="1"/>
          </p:cNvSpPr>
          <p:nvPr>
            <p:ph type="ctrTitle"/>
          </p:nvPr>
        </p:nvSpPr>
        <p:spPr>
          <a:xfrm>
            <a:off x="1671060" y="2230582"/>
            <a:ext cx="9144000" cy="986343"/>
          </a:xfrm>
        </p:spPr>
        <p:txBody>
          <a:bodyPr>
            <a:normAutofit fontScale="90000"/>
          </a:bodyPr>
          <a:lstStyle/>
          <a:p>
            <a:r>
              <a:rPr lang="en-GB" sz="2700" b="1" dirty="0">
                <a:solidFill>
                  <a:srgbClr val="0070C0"/>
                </a:solidFill>
                <a:latin typeface="+mn-lt"/>
              </a:rPr>
              <a:t>DIALOGUE WITH REGIONAL ECONOMIC COMMUNITY</a:t>
            </a:r>
            <a:br>
              <a:rPr lang="en-GB" dirty="0">
                <a:solidFill>
                  <a:srgbClr val="0070C0"/>
                </a:solidFill>
              </a:rPr>
            </a:br>
            <a:r>
              <a:rPr lang="en-GB" dirty="0">
                <a:solidFill>
                  <a:srgbClr val="0070C0"/>
                </a:solidFill>
              </a:rPr>
              <a:t> </a:t>
            </a:r>
            <a:br>
              <a:rPr lang="en-GB" dirty="0">
                <a:solidFill>
                  <a:srgbClr val="0070C0"/>
                </a:solidFill>
              </a:rPr>
            </a:br>
            <a:r>
              <a:rPr lang="en-US" sz="4000" b="1" dirty="0">
                <a:solidFill>
                  <a:srgbClr val="0070C0"/>
                </a:solidFill>
              </a:rPr>
              <a:t>Fisheries and Aquaculture program </a:t>
            </a:r>
            <a:br>
              <a:rPr lang="en-US" sz="4000" b="1" dirty="0">
                <a:solidFill>
                  <a:srgbClr val="0070C0"/>
                </a:solidFill>
              </a:rPr>
            </a:br>
            <a:r>
              <a:rPr lang="en-US" sz="4000" b="1" dirty="0">
                <a:solidFill>
                  <a:srgbClr val="0070C0"/>
                </a:solidFill>
              </a:rPr>
              <a:t>COMESA</a:t>
            </a:r>
            <a:endParaRPr lang="en-GB" sz="4000" b="1" dirty="0">
              <a:solidFill>
                <a:srgbClr val="0070C0"/>
              </a:solidFill>
            </a:endParaRPr>
          </a:p>
        </p:txBody>
      </p:sp>
      <p:sp>
        <p:nvSpPr>
          <p:cNvPr id="3" name="Subtitle 2">
            <a:extLst>
              <a:ext uri="{FF2B5EF4-FFF2-40B4-BE49-F238E27FC236}">
                <a16:creationId xmlns:a16="http://schemas.microsoft.com/office/drawing/2014/main" id="{6C25A30F-123D-40C0-BF83-B39281DD4425}"/>
              </a:ext>
            </a:extLst>
          </p:cNvPr>
          <p:cNvSpPr>
            <a:spLocks noGrp="1"/>
          </p:cNvSpPr>
          <p:nvPr>
            <p:ph type="subTitle" idx="1"/>
          </p:nvPr>
        </p:nvSpPr>
        <p:spPr>
          <a:xfrm>
            <a:off x="1680585" y="4105709"/>
            <a:ext cx="9144000" cy="1655762"/>
          </a:xfrm>
        </p:spPr>
        <p:txBody>
          <a:bodyPr>
            <a:noAutofit/>
          </a:bodyPr>
          <a:lstStyle/>
          <a:p>
            <a:pPr algn="l"/>
            <a:r>
              <a:rPr lang="en-US" dirty="0">
                <a:solidFill>
                  <a:srgbClr val="002060"/>
                </a:solidFill>
              </a:rPr>
              <a:t>Yoseph Shiferaw Mamo (PhD)</a:t>
            </a:r>
          </a:p>
          <a:p>
            <a:pPr algn="l"/>
            <a:r>
              <a:rPr lang="en-US" dirty="0">
                <a:solidFill>
                  <a:srgbClr val="002060"/>
                </a:solidFill>
              </a:rPr>
              <a:t>Senior Livestock and Fisheries Officer</a:t>
            </a:r>
          </a:p>
          <a:p>
            <a:pPr algn="l"/>
            <a:r>
              <a:rPr lang="en-US" dirty="0">
                <a:solidFill>
                  <a:srgbClr val="002060"/>
                </a:solidFill>
              </a:rPr>
              <a:t>COMESA Secretariat </a:t>
            </a:r>
          </a:p>
          <a:p>
            <a:endParaRPr lang="en-US" dirty="0"/>
          </a:p>
          <a:p>
            <a:r>
              <a:rPr lang="nl-NL" dirty="0">
                <a:solidFill>
                  <a:srgbClr val="002060"/>
                </a:solidFill>
              </a:rPr>
              <a:t>29 NOVEMBER TO 2nd DECEMBER 2021, Naivesha, Kenia </a:t>
            </a:r>
            <a:endParaRPr lang="en-GB" dirty="0">
              <a:solidFill>
                <a:srgbClr val="002060"/>
              </a:solidFill>
            </a:endParaRPr>
          </a:p>
        </p:txBody>
      </p:sp>
    </p:spTree>
    <p:extLst>
      <p:ext uri="{BB962C8B-B14F-4D97-AF65-F5344CB8AC3E}">
        <p14:creationId xmlns:p14="http://schemas.microsoft.com/office/powerpoint/2010/main" val="3566549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18E4E5D0-5E98-495F-8F55-9CDC1F45CC28}"/>
              </a:ext>
            </a:extLst>
          </p:cNvPr>
          <p:cNvSpPr>
            <a:spLocks noGrp="1"/>
          </p:cNvSpPr>
          <p:nvPr>
            <p:ph type="title"/>
          </p:nvPr>
        </p:nvSpPr>
        <p:spPr>
          <a:xfrm>
            <a:off x="762000" y="136525"/>
            <a:ext cx="10515600" cy="1325563"/>
          </a:xfrm>
        </p:spPr>
        <p:txBody>
          <a:bodyPr>
            <a:noAutofit/>
          </a:bodyPr>
          <a:lstStyle/>
          <a:p>
            <a:pPr algn="ctr"/>
            <a:br>
              <a:rPr lang="en-US" altLang="en-US" sz="4000" b="1" dirty="0">
                <a:solidFill>
                  <a:srgbClr val="FF0000"/>
                </a:solidFill>
              </a:rPr>
            </a:br>
            <a:r>
              <a:rPr lang="en-US" altLang="en-US" sz="4000" b="1" dirty="0">
                <a:solidFill>
                  <a:srgbClr val="0070C0"/>
                </a:solidFill>
                <a:latin typeface="Arial" panose="020B0604020202020204" pitchFamily="34" charset="0"/>
                <a:cs typeface="Arial" panose="020B0604020202020204" pitchFamily="34" charset="0"/>
              </a:rPr>
              <a:t>  </a:t>
            </a:r>
            <a:r>
              <a:rPr lang="en-US" altLang="en-US" sz="3200" b="1" dirty="0">
                <a:solidFill>
                  <a:srgbClr val="0070C0"/>
                </a:solidFill>
                <a:latin typeface="Arial" panose="020B0604020202020204" pitchFamily="34" charset="0"/>
                <a:cs typeface="Arial" panose="020B0604020202020204" pitchFamily="34" charset="0"/>
              </a:rPr>
              <a:t>INTRODUCTION ON COMESA</a:t>
            </a:r>
            <a:br>
              <a:rPr lang="en-US" altLang="en-US" sz="3200" b="1" dirty="0">
                <a:solidFill>
                  <a:srgbClr val="0070C0"/>
                </a:solidFill>
              </a:rPr>
            </a:br>
            <a:endParaRPr lang="en-US" altLang="en-US" sz="4800" dirty="0">
              <a:solidFill>
                <a:srgbClr val="0070C0"/>
              </a:solidFill>
            </a:endParaRPr>
          </a:p>
        </p:txBody>
      </p:sp>
      <p:sp>
        <p:nvSpPr>
          <p:cNvPr id="14" name="Content Placeholder 13">
            <a:extLst>
              <a:ext uri="{FF2B5EF4-FFF2-40B4-BE49-F238E27FC236}">
                <a16:creationId xmlns:a16="http://schemas.microsoft.com/office/drawing/2014/main" id="{5E667FD5-2421-4B2C-9C09-0199F6F6EB50}"/>
              </a:ext>
            </a:extLst>
          </p:cNvPr>
          <p:cNvSpPr>
            <a:spLocks noGrp="1"/>
          </p:cNvSpPr>
          <p:nvPr>
            <p:ph sz="half" idx="1"/>
          </p:nvPr>
        </p:nvSpPr>
        <p:spPr>
          <a:xfrm>
            <a:off x="6679210" y="1346755"/>
            <a:ext cx="5152572" cy="2438400"/>
          </a:xfrm>
          <a:solidFill>
            <a:schemeClr val="accent4">
              <a:lumMod val="20000"/>
              <a:lumOff val="80000"/>
            </a:schemeClr>
          </a:solidFill>
        </p:spPr>
        <p:txBody>
          <a:bodyPr>
            <a:normAutofit/>
          </a:bodyPr>
          <a:lstStyle/>
          <a:p>
            <a:pPr>
              <a:lnSpc>
                <a:spcPct val="100000"/>
              </a:lnSpc>
              <a:spcBef>
                <a:spcPct val="0"/>
              </a:spcBef>
            </a:pPr>
            <a:r>
              <a:rPr lang="en-US" altLang="en-US" sz="2400" dirty="0">
                <a:solidFill>
                  <a:srgbClr val="0070C0"/>
                </a:solidFill>
              </a:rPr>
              <a:t>Established in 1994</a:t>
            </a:r>
          </a:p>
          <a:p>
            <a:pPr>
              <a:lnSpc>
                <a:spcPct val="100000"/>
              </a:lnSpc>
              <a:spcBef>
                <a:spcPct val="0"/>
              </a:spcBef>
            </a:pPr>
            <a:r>
              <a:rPr lang="en-US" altLang="en-US" sz="2400" dirty="0">
                <a:solidFill>
                  <a:srgbClr val="0070C0"/>
                </a:solidFill>
              </a:rPr>
              <a:t>Member States: 21 Countries</a:t>
            </a:r>
            <a:endParaRPr lang="en-US" sz="2400" dirty="0">
              <a:solidFill>
                <a:srgbClr val="0070C0"/>
              </a:solidFill>
            </a:endParaRPr>
          </a:p>
          <a:p>
            <a:pPr>
              <a:lnSpc>
                <a:spcPct val="100000"/>
              </a:lnSpc>
            </a:pPr>
            <a:r>
              <a:rPr lang="en-US" sz="2400" dirty="0">
                <a:solidFill>
                  <a:srgbClr val="0070C0"/>
                </a:solidFill>
              </a:rPr>
              <a:t>Population : 583 Million </a:t>
            </a:r>
            <a:r>
              <a:rPr lang="en-US" sz="2000" dirty="0">
                <a:solidFill>
                  <a:srgbClr val="0070C0"/>
                </a:solidFill>
              </a:rPr>
              <a:t>(2019)</a:t>
            </a:r>
          </a:p>
          <a:p>
            <a:pPr>
              <a:lnSpc>
                <a:spcPct val="100000"/>
              </a:lnSpc>
            </a:pPr>
            <a:r>
              <a:rPr lang="en-US" sz="2400" dirty="0">
                <a:solidFill>
                  <a:srgbClr val="0070C0"/>
                </a:solidFill>
              </a:rPr>
              <a:t>GDP </a:t>
            </a:r>
            <a:r>
              <a:rPr lang="en-US" sz="2400">
                <a:solidFill>
                  <a:srgbClr val="0070C0"/>
                </a:solidFill>
              </a:rPr>
              <a:t>: 805 Billion </a:t>
            </a:r>
            <a:r>
              <a:rPr lang="en-US" sz="2400" dirty="0">
                <a:solidFill>
                  <a:srgbClr val="0070C0"/>
                </a:solidFill>
              </a:rPr>
              <a:t>USD </a:t>
            </a:r>
            <a:r>
              <a:rPr lang="en-US" sz="1800" dirty="0">
                <a:solidFill>
                  <a:srgbClr val="0070C0"/>
                </a:solidFill>
              </a:rPr>
              <a:t>(2019)</a:t>
            </a:r>
          </a:p>
          <a:p>
            <a:pPr>
              <a:lnSpc>
                <a:spcPct val="100000"/>
              </a:lnSpc>
            </a:pPr>
            <a:r>
              <a:rPr lang="en-US" sz="2400" dirty="0">
                <a:solidFill>
                  <a:srgbClr val="0070C0"/>
                </a:solidFill>
              </a:rPr>
              <a:t>Area : 11.8 Million KM2</a:t>
            </a:r>
          </a:p>
          <a:p>
            <a:pPr>
              <a:lnSpc>
                <a:spcPct val="100000"/>
              </a:lnSpc>
            </a:pPr>
            <a:endParaRPr lang="en-US" sz="2400" dirty="0">
              <a:solidFill>
                <a:srgbClr val="0070C0"/>
              </a:solidFill>
            </a:endParaRPr>
          </a:p>
          <a:p>
            <a:pPr>
              <a:lnSpc>
                <a:spcPct val="100000"/>
              </a:lnSpc>
            </a:pPr>
            <a:endParaRPr lang="en-US" sz="2400" dirty="0">
              <a:solidFill>
                <a:srgbClr val="0070C0"/>
              </a:solidFill>
            </a:endParaRPr>
          </a:p>
        </p:txBody>
      </p:sp>
      <p:sp>
        <p:nvSpPr>
          <p:cNvPr id="13" name="Content Placeholder 12">
            <a:extLst>
              <a:ext uri="{FF2B5EF4-FFF2-40B4-BE49-F238E27FC236}">
                <a16:creationId xmlns:a16="http://schemas.microsoft.com/office/drawing/2014/main" id="{BCEB8CF7-C464-4EB0-BA71-D47EA72DED0B}"/>
              </a:ext>
            </a:extLst>
          </p:cNvPr>
          <p:cNvSpPr>
            <a:spLocks noGrp="1"/>
          </p:cNvSpPr>
          <p:nvPr>
            <p:ph sz="half" idx="2"/>
          </p:nvPr>
        </p:nvSpPr>
        <p:spPr>
          <a:xfrm>
            <a:off x="2895601" y="1351509"/>
            <a:ext cx="2878364" cy="4524314"/>
          </a:xfrm>
          <a:solidFill>
            <a:schemeClr val="accent1">
              <a:lumMod val="20000"/>
              <a:lumOff val="80000"/>
            </a:schemeClr>
          </a:solidFill>
        </p:spPr>
        <p:txBody>
          <a:bodyPr>
            <a:normAutofit/>
          </a:bodyPr>
          <a:lstStyle/>
          <a:p>
            <a:pPr marL="798513" lvl="1" indent="-682625">
              <a:buNone/>
            </a:pPr>
            <a:r>
              <a:rPr lang="en-US" dirty="0">
                <a:solidFill>
                  <a:srgbClr val="0070C0"/>
                </a:solidFill>
              </a:rPr>
              <a:t>12.	MADAGASCAR</a:t>
            </a:r>
          </a:p>
          <a:p>
            <a:pPr marL="798513" lvl="1" indent="-682625">
              <a:buNone/>
            </a:pPr>
            <a:r>
              <a:rPr lang="en-US" dirty="0">
                <a:solidFill>
                  <a:srgbClr val="0070C0"/>
                </a:solidFill>
              </a:rPr>
              <a:t>13.	MAURITIUS</a:t>
            </a:r>
          </a:p>
          <a:p>
            <a:pPr marL="798513" lvl="1" indent="-682625">
              <a:buNone/>
            </a:pPr>
            <a:r>
              <a:rPr lang="en-US" dirty="0">
                <a:solidFill>
                  <a:srgbClr val="0070C0"/>
                </a:solidFill>
              </a:rPr>
              <a:t>14.	RWANDA</a:t>
            </a:r>
          </a:p>
          <a:p>
            <a:pPr marL="798513" lvl="1" indent="-682625">
              <a:buNone/>
            </a:pPr>
            <a:r>
              <a:rPr lang="en-US" dirty="0">
                <a:solidFill>
                  <a:srgbClr val="FF0000"/>
                </a:solidFill>
              </a:rPr>
              <a:t>15.	TUNISIA </a:t>
            </a:r>
            <a:r>
              <a:rPr lang="en-US" sz="1800" dirty="0">
                <a:solidFill>
                  <a:srgbClr val="FF0000"/>
                </a:solidFill>
              </a:rPr>
              <a:t>(2018)</a:t>
            </a:r>
          </a:p>
          <a:p>
            <a:pPr marL="798513" lvl="1" indent="-682625">
              <a:buNone/>
            </a:pPr>
            <a:r>
              <a:rPr lang="en-US" dirty="0">
                <a:solidFill>
                  <a:srgbClr val="0070C0"/>
                </a:solidFill>
              </a:rPr>
              <a:t>16.	SUDAN</a:t>
            </a:r>
          </a:p>
          <a:p>
            <a:pPr marL="798513" lvl="1" indent="-682625">
              <a:buNone/>
            </a:pPr>
            <a:r>
              <a:rPr lang="en-US" dirty="0">
                <a:solidFill>
                  <a:srgbClr val="0070C0"/>
                </a:solidFill>
              </a:rPr>
              <a:t>17.	SEYCHELLES</a:t>
            </a:r>
          </a:p>
          <a:p>
            <a:pPr marL="798513" lvl="1" indent="-682625">
              <a:buNone/>
            </a:pPr>
            <a:r>
              <a:rPr lang="en-US" dirty="0">
                <a:solidFill>
                  <a:srgbClr val="FF0000"/>
                </a:solidFill>
              </a:rPr>
              <a:t>18.	SOMALIA </a:t>
            </a:r>
            <a:r>
              <a:rPr lang="en-US" sz="1800" dirty="0">
                <a:solidFill>
                  <a:srgbClr val="FF0000"/>
                </a:solidFill>
              </a:rPr>
              <a:t>(2018)</a:t>
            </a:r>
          </a:p>
          <a:p>
            <a:pPr marL="798513" lvl="1" indent="-682625">
              <a:buNone/>
            </a:pPr>
            <a:r>
              <a:rPr lang="en-US" dirty="0">
                <a:solidFill>
                  <a:srgbClr val="0070C0"/>
                </a:solidFill>
              </a:rPr>
              <a:t>19.	UGANDA</a:t>
            </a:r>
          </a:p>
          <a:p>
            <a:pPr marL="798513" lvl="1" indent="-682625">
              <a:buNone/>
            </a:pPr>
            <a:r>
              <a:rPr lang="en-US" dirty="0">
                <a:solidFill>
                  <a:srgbClr val="0070C0"/>
                </a:solidFill>
              </a:rPr>
              <a:t>20.	ZAMBIA</a:t>
            </a:r>
          </a:p>
          <a:p>
            <a:pPr marL="798513" lvl="1" indent="-682625">
              <a:buNone/>
            </a:pPr>
            <a:r>
              <a:rPr lang="en-US" dirty="0">
                <a:solidFill>
                  <a:srgbClr val="0070C0"/>
                </a:solidFill>
              </a:rPr>
              <a:t>21.	ZIMBABWE</a:t>
            </a:r>
          </a:p>
          <a:p>
            <a:endParaRPr lang="en-US" sz="3200" dirty="0">
              <a:solidFill>
                <a:srgbClr val="0070C0"/>
              </a:solidFill>
            </a:endParaRPr>
          </a:p>
        </p:txBody>
      </p:sp>
      <p:sp>
        <p:nvSpPr>
          <p:cNvPr id="2" name="Date Placeholder 1">
            <a:extLst>
              <a:ext uri="{FF2B5EF4-FFF2-40B4-BE49-F238E27FC236}">
                <a16:creationId xmlns:a16="http://schemas.microsoft.com/office/drawing/2014/main" id="{31D64579-9A62-453B-8309-AC99C0B307C6}"/>
              </a:ext>
            </a:extLst>
          </p:cNvPr>
          <p:cNvSpPr>
            <a:spLocks noGrp="1"/>
          </p:cNvSpPr>
          <p:nvPr>
            <p:ph type="dt" sz="half" idx="10"/>
          </p:nvPr>
        </p:nvSpPr>
        <p:spPr/>
        <p:txBody>
          <a:bodyPr/>
          <a:lstStyle/>
          <a:p>
            <a:pPr>
              <a:defRPr/>
            </a:pPr>
            <a:fld id="{42058135-7BDF-4E1D-9961-23677321F447}" type="datetime1">
              <a:rPr lang="en-US"/>
              <a:pPr>
                <a:defRPr/>
              </a:pPr>
              <a:t>11/30/2021</a:t>
            </a:fld>
            <a:endParaRPr lang="en-US"/>
          </a:p>
        </p:txBody>
      </p:sp>
      <p:sp>
        <p:nvSpPr>
          <p:cNvPr id="6148" name="Slide Number Placeholder 3">
            <a:extLst>
              <a:ext uri="{FF2B5EF4-FFF2-40B4-BE49-F238E27FC236}">
                <a16:creationId xmlns:a16="http://schemas.microsoft.com/office/drawing/2014/main" id="{C535FE4A-A277-461C-B06A-019AD71DD64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DB2E0D2-D595-442C-BDC6-76A83CEDCE44}" type="slidenum">
              <a:rPr lang="en-US" altLang="en-US" sz="1200">
                <a:solidFill>
                  <a:srgbClr val="898989"/>
                </a:solidFill>
              </a:rPr>
              <a:pPr>
                <a:spcBef>
                  <a:spcPct val="0"/>
                </a:spcBef>
                <a:buFontTx/>
                <a:buNone/>
              </a:pPr>
              <a:t>2</a:t>
            </a:fld>
            <a:endParaRPr lang="en-US" altLang="en-US" sz="1200">
              <a:solidFill>
                <a:srgbClr val="898989"/>
              </a:solidFill>
            </a:endParaRPr>
          </a:p>
        </p:txBody>
      </p:sp>
      <p:sp>
        <p:nvSpPr>
          <p:cNvPr id="11" name="Rectangle 10">
            <a:extLst>
              <a:ext uri="{FF2B5EF4-FFF2-40B4-BE49-F238E27FC236}">
                <a16:creationId xmlns:a16="http://schemas.microsoft.com/office/drawing/2014/main" id="{950EF53D-B79F-4A64-8F24-78C9983CF682}"/>
              </a:ext>
            </a:extLst>
          </p:cNvPr>
          <p:cNvSpPr/>
          <p:nvPr/>
        </p:nvSpPr>
        <p:spPr>
          <a:xfrm>
            <a:off x="152401" y="1351508"/>
            <a:ext cx="2743200" cy="4524315"/>
          </a:xfrm>
          <a:prstGeom prst="rect">
            <a:avLst/>
          </a:prstGeom>
          <a:solidFill>
            <a:schemeClr val="accent1">
              <a:lumMod val="20000"/>
              <a:lumOff val="80000"/>
            </a:schemeClr>
          </a:solidFill>
        </p:spPr>
        <p:txBody>
          <a:bodyPr wrap="square">
            <a:spAutoFit/>
          </a:bodyPr>
          <a:lstStyle/>
          <a:p>
            <a:pPr marL="1030288" lvl="1" indent="-573088"/>
            <a:r>
              <a:rPr lang="en-US" sz="2400" dirty="0">
                <a:solidFill>
                  <a:srgbClr val="0070C0"/>
                </a:solidFill>
              </a:rPr>
              <a:t>1.	BURUNDI</a:t>
            </a:r>
          </a:p>
          <a:p>
            <a:pPr marL="1030288" lvl="1" indent="-573088"/>
            <a:r>
              <a:rPr lang="en-US" sz="2400" dirty="0">
                <a:solidFill>
                  <a:srgbClr val="0070C0"/>
                </a:solidFill>
              </a:rPr>
              <a:t>2.	COMORROS</a:t>
            </a:r>
          </a:p>
          <a:p>
            <a:pPr marL="1030288" lvl="1" indent="-573088"/>
            <a:r>
              <a:rPr lang="en-US" sz="2400" dirty="0">
                <a:solidFill>
                  <a:srgbClr val="0070C0"/>
                </a:solidFill>
              </a:rPr>
              <a:t>3.	DJIBOUTI</a:t>
            </a:r>
          </a:p>
          <a:p>
            <a:pPr marL="1030288" lvl="1" indent="-573088"/>
            <a:r>
              <a:rPr lang="en-US" sz="2400" dirty="0">
                <a:solidFill>
                  <a:srgbClr val="0070C0"/>
                </a:solidFill>
              </a:rPr>
              <a:t>4.	DR CONGO</a:t>
            </a:r>
          </a:p>
          <a:p>
            <a:pPr marL="1030288" lvl="1" indent="-573088"/>
            <a:r>
              <a:rPr lang="en-US" sz="2400" dirty="0">
                <a:solidFill>
                  <a:srgbClr val="0070C0"/>
                </a:solidFill>
              </a:rPr>
              <a:t>5.	EGYPT</a:t>
            </a:r>
          </a:p>
          <a:p>
            <a:pPr marL="1030288" lvl="1" indent="-573088"/>
            <a:r>
              <a:rPr lang="en-US" sz="2400" dirty="0">
                <a:solidFill>
                  <a:srgbClr val="0070C0"/>
                </a:solidFill>
              </a:rPr>
              <a:t>6.	ERITREA</a:t>
            </a:r>
          </a:p>
          <a:p>
            <a:pPr marL="1030288" lvl="1" indent="-573088"/>
            <a:r>
              <a:rPr lang="en-US" sz="2400" dirty="0">
                <a:solidFill>
                  <a:srgbClr val="0070C0"/>
                </a:solidFill>
              </a:rPr>
              <a:t>7.	ESWATINI</a:t>
            </a:r>
          </a:p>
          <a:p>
            <a:pPr marL="1030288" lvl="1" indent="-573088"/>
            <a:r>
              <a:rPr lang="en-US" sz="2400" dirty="0">
                <a:solidFill>
                  <a:srgbClr val="0070C0"/>
                </a:solidFill>
              </a:rPr>
              <a:t>8.	ETHIOPIA</a:t>
            </a:r>
          </a:p>
          <a:p>
            <a:pPr marL="1030288" lvl="1" indent="-573088"/>
            <a:r>
              <a:rPr lang="en-US" sz="2400" dirty="0">
                <a:solidFill>
                  <a:srgbClr val="0070C0"/>
                </a:solidFill>
              </a:rPr>
              <a:t>9.	KENYA</a:t>
            </a:r>
          </a:p>
          <a:p>
            <a:pPr marL="1030288" lvl="1" indent="-573088"/>
            <a:r>
              <a:rPr lang="en-US" sz="2400" dirty="0">
                <a:solidFill>
                  <a:srgbClr val="0070C0"/>
                </a:solidFill>
              </a:rPr>
              <a:t>10.	LIBYA</a:t>
            </a:r>
          </a:p>
          <a:p>
            <a:pPr marL="1030288" lvl="1" indent="-573088">
              <a:buAutoNum type="arabicPeriod" startAt="11"/>
            </a:pPr>
            <a:r>
              <a:rPr lang="en-US" sz="2400" dirty="0">
                <a:solidFill>
                  <a:srgbClr val="0070C0"/>
                </a:solidFill>
              </a:rPr>
              <a:t>MALAWI</a:t>
            </a:r>
          </a:p>
          <a:p>
            <a:pPr marL="1030288" lvl="1" indent="-573088">
              <a:buAutoNum type="arabicPeriod" startAt="11"/>
            </a:pPr>
            <a:endParaRPr lang="en-US" sz="2400" dirty="0">
              <a:solidFill>
                <a:srgbClr val="0070C0"/>
              </a:solidFill>
            </a:endParaRPr>
          </a:p>
        </p:txBody>
      </p:sp>
      <p:sp>
        <p:nvSpPr>
          <p:cNvPr id="16" name="Arrow: Pentagon 15">
            <a:extLst>
              <a:ext uri="{FF2B5EF4-FFF2-40B4-BE49-F238E27FC236}">
                <a16:creationId xmlns:a16="http://schemas.microsoft.com/office/drawing/2014/main" id="{03D6BD85-9C74-4D26-8E0B-337300B0EAA0}"/>
              </a:ext>
            </a:extLst>
          </p:cNvPr>
          <p:cNvSpPr/>
          <p:nvPr/>
        </p:nvSpPr>
        <p:spPr>
          <a:xfrm>
            <a:off x="5770584" y="1346755"/>
            <a:ext cx="474435" cy="4529068"/>
          </a:xfrm>
          <a:prstGeom prst="homePlat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C:\Users\user\Desktop\COMESA logo.png">
            <a:extLst>
              <a:ext uri="{FF2B5EF4-FFF2-40B4-BE49-F238E27FC236}">
                <a16:creationId xmlns:a16="http://schemas.microsoft.com/office/drawing/2014/main" id="{43EE818A-ADD6-41F6-B347-0BB49EB33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0001" y="3855584"/>
            <a:ext cx="1662547" cy="16556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EB10396-94A9-43B9-8616-52E59EB27BB4}"/>
              </a:ext>
            </a:extLst>
          </p:cNvPr>
          <p:cNvSpPr txBox="1"/>
          <p:nvPr/>
        </p:nvSpPr>
        <p:spPr>
          <a:xfrm>
            <a:off x="385589" y="5875823"/>
            <a:ext cx="8725359" cy="646331"/>
          </a:xfrm>
          <a:prstGeom prst="rect">
            <a:avLst/>
          </a:prstGeom>
          <a:noFill/>
        </p:spPr>
        <p:txBody>
          <a:bodyPr wrap="square" rtlCol="0">
            <a:spAutoFit/>
          </a:bodyPr>
          <a:lstStyle/>
          <a:p>
            <a:r>
              <a:rPr lang="en-GB" sz="3600" b="1" dirty="0">
                <a:solidFill>
                  <a:srgbClr val="FF0000"/>
                </a:solidFill>
              </a:rPr>
              <a:t>Nine Costal Member States and 4 Island MS </a:t>
            </a:r>
            <a:endParaRPr lang="en-ZM" sz="3600" b="1" dirty="0">
              <a:solidFill>
                <a:srgbClr val="FF0000"/>
              </a:solidFill>
            </a:endParaRPr>
          </a:p>
        </p:txBody>
      </p:sp>
    </p:spTree>
    <p:extLst>
      <p:ext uri="{BB962C8B-B14F-4D97-AF65-F5344CB8AC3E}">
        <p14:creationId xmlns:p14="http://schemas.microsoft.com/office/powerpoint/2010/main" val="182240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BE21C-57E7-4F0A-A379-C28C37739C11}"/>
              </a:ext>
            </a:extLst>
          </p:cNvPr>
          <p:cNvSpPr>
            <a:spLocks noGrp="1"/>
          </p:cNvSpPr>
          <p:nvPr>
            <p:ph type="title"/>
          </p:nvPr>
        </p:nvSpPr>
        <p:spPr>
          <a:xfrm>
            <a:off x="0" y="136525"/>
            <a:ext cx="10952019" cy="805584"/>
          </a:xfrm>
        </p:spPr>
        <p:txBody>
          <a:bodyPr>
            <a:normAutofit/>
          </a:bodyPr>
          <a:lstStyle/>
          <a:p>
            <a:pPr algn="ctr"/>
            <a:r>
              <a:rPr lang="en-ZA" sz="3200" b="1" dirty="0">
                <a:solidFill>
                  <a:srgbClr val="0070C0"/>
                </a:solidFill>
                <a:latin typeface="Arial" panose="020B0604020202020204" pitchFamily="34" charset="0"/>
                <a:cs typeface="Arial" panose="020B0604020202020204" pitchFamily="34" charset="0"/>
              </a:rPr>
              <a:t>COMESA</a:t>
            </a:r>
            <a:endParaRPr lang="en-US" sz="3200" b="1" dirty="0">
              <a:solidFill>
                <a:srgbClr val="0070C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F8C462C-AD71-4E1C-950C-1E8447D0E3E1}"/>
              </a:ext>
            </a:extLst>
          </p:cNvPr>
          <p:cNvSpPr>
            <a:spLocks noGrp="1"/>
          </p:cNvSpPr>
          <p:nvPr>
            <p:ph idx="1"/>
          </p:nvPr>
        </p:nvSpPr>
        <p:spPr>
          <a:xfrm>
            <a:off x="117762" y="942109"/>
            <a:ext cx="11589329" cy="5289550"/>
          </a:xfrm>
        </p:spPr>
        <p:txBody>
          <a:bodyPr>
            <a:normAutofit fontScale="92500" lnSpcReduction="10000"/>
          </a:bodyPr>
          <a:lstStyle/>
          <a:p>
            <a:r>
              <a:rPr lang="en-US" b="1" dirty="0">
                <a:solidFill>
                  <a:srgbClr val="002060"/>
                </a:solidFill>
              </a:rPr>
              <a:t>COMESA’s Vision</a:t>
            </a:r>
            <a:endParaRPr lang="en-ZM" b="1" dirty="0">
              <a:solidFill>
                <a:srgbClr val="002060"/>
              </a:solidFill>
            </a:endParaRPr>
          </a:p>
          <a:p>
            <a:r>
              <a:rPr lang="en-US" dirty="0">
                <a:solidFill>
                  <a:srgbClr val="002060"/>
                </a:solidFill>
              </a:rPr>
              <a:t>The Vision of COMESA is, “To have a fully integrated internationally competitive regional economic community with high standards of living for its entire people, ready to merge into the African Economic Community”.</a:t>
            </a:r>
          </a:p>
          <a:p>
            <a:pPr marL="0" indent="0">
              <a:buNone/>
            </a:pPr>
            <a:endParaRPr lang="en-ZM" dirty="0">
              <a:solidFill>
                <a:srgbClr val="002060"/>
              </a:solidFill>
            </a:endParaRPr>
          </a:p>
          <a:p>
            <a:r>
              <a:rPr lang="en-US" b="1" dirty="0">
                <a:solidFill>
                  <a:srgbClr val="002060"/>
                </a:solidFill>
              </a:rPr>
              <a:t>COMESA’s Mission </a:t>
            </a:r>
            <a:endParaRPr lang="en-ZM" b="1" dirty="0">
              <a:solidFill>
                <a:srgbClr val="002060"/>
              </a:solidFill>
            </a:endParaRPr>
          </a:p>
          <a:p>
            <a:r>
              <a:rPr lang="en-US" dirty="0">
                <a:solidFill>
                  <a:srgbClr val="002060"/>
                </a:solidFill>
              </a:rPr>
              <a:t>The Mission of COMESA is, “To endeavor to achieve sustainable economic and social progress in all Member States through increased </a:t>
            </a:r>
            <a:r>
              <a:rPr lang="en-US" b="1" dirty="0">
                <a:solidFill>
                  <a:srgbClr val="002060"/>
                </a:solidFill>
              </a:rPr>
              <a:t>co-operation and integration</a:t>
            </a:r>
            <a:r>
              <a:rPr lang="en-US" dirty="0">
                <a:solidFill>
                  <a:srgbClr val="002060"/>
                </a:solidFill>
              </a:rPr>
              <a:t> in all fields of development particularly </a:t>
            </a:r>
            <a:r>
              <a:rPr lang="en-US" b="1" dirty="0">
                <a:solidFill>
                  <a:srgbClr val="0070C0"/>
                </a:solidFill>
              </a:rPr>
              <a:t>in trade, customs and monetary affairs, transport, communication and information, technology, industry and energy, gender, agriculture, environment and natural resources</a:t>
            </a:r>
            <a:r>
              <a:rPr lang="en-US" dirty="0">
                <a:solidFill>
                  <a:srgbClr val="002060"/>
                </a:solidFill>
              </a:rPr>
              <a:t>”.</a:t>
            </a:r>
            <a:endParaRPr lang="en-ZM" dirty="0">
              <a:solidFill>
                <a:srgbClr val="002060"/>
              </a:solidFill>
            </a:endParaRPr>
          </a:p>
          <a:p>
            <a:pPr lvl="0"/>
            <a:endParaRPr lang="en-ZA" sz="2400" dirty="0">
              <a:solidFill>
                <a:srgbClr val="002060"/>
              </a:solidFill>
            </a:endParaRPr>
          </a:p>
          <a:p>
            <a:pPr lvl="0"/>
            <a:r>
              <a:rPr lang="en-ZA" sz="2400" b="1" dirty="0">
                <a:solidFill>
                  <a:srgbClr val="002060"/>
                </a:solidFill>
              </a:rPr>
              <a:t>The main objective of COMESA is to promote trade and investment among its Member States as well as with third countries. </a:t>
            </a:r>
          </a:p>
        </p:txBody>
      </p:sp>
      <p:sp>
        <p:nvSpPr>
          <p:cNvPr id="4" name="Footer Placeholder 3">
            <a:extLst>
              <a:ext uri="{FF2B5EF4-FFF2-40B4-BE49-F238E27FC236}">
                <a16:creationId xmlns:a16="http://schemas.microsoft.com/office/drawing/2014/main" id="{687374DD-FB4E-4367-A0E7-A893F67A66AD}"/>
              </a:ext>
            </a:extLst>
          </p:cNvPr>
          <p:cNvSpPr>
            <a:spLocks noGrp="1"/>
          </p:cNvSpPr>
          <p:nvPr>
            <p:ph type="ftr" sz="quarter" idx="11"/>
          </p:nvPr>
        </p:nvSpPr>
        <p:spPr/>
        <p:txBody>
          <a:bodyPr/>
          <a:lstStyle/>
          <a:p>
            <a:r>
              <a:rPr lang="en-US"/>
              <a:t>THE COMMON MARKET FOR EASTERN &amp; SOUTHERN AFRICA</a:t>
            </a:r>
            <a:endParaRPr lang="en-US" dirty="0"/>
          </a:p>
        </p:txBody>
      </p:sp>
      <p:sp>
        <p:nvSpPr>
          <p:cNvPr id="5" name="Slide Number Placeholder 4">
            <a:extLst>
              <a:ext uri="{FF2B5EF4-FFF2-40B4-BE49-F238E27FC236}">
                <a16:creationId xmlns:a16="http://schemas.microsoft.com/office/drawing/2014/main" id="{83BF0783-05DF-48C5-937C-64BF4CD6AEEE}"/>
              </a:ext>
            </a:extLst>
          </p:cNvPr>
          <p:cNvSpPr>
            <a:spLocks noGrp="1"/>
          </p:cNvSpPr>
          <p:nvPr>
            <p:ph type="sldNum" sz="quarter" idx="12"/>
          </p:nvPr>
        </p:nvSpPr>
        <p:spPr/>
        <p:txBody>
          <a:bodyPr/>
          <a:lstStyle/>
          <a:p>
            <a:fld id="{2033BD64-EB8F-45F6-8446-4EFA7423389E}" type="slidenum">
              <a:rPr lang="en-US" smtClean="0"/>
              <a:t>3</a:t>
            </a:fld>
            <a:endParaRPr lang="en-US" dirty="0"/>
          </a:p>
        </p:txBody>
      </p:sp>
    </p:spTree>
    <p:extLst>
      <p:ext uri="{BB962C8B-B14F-4D97-AF65-F5344CB8AC3E}">
        <p14:creationId xmlns:p14="http://schemas.microsoft.com/office/powerpoint/2010/main" val="152558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841D-7225-45B8-A5B4-12317E72F50B}"/>
              </a:ext>
            </a:extLst>
          </p:cNvPr>
          <p:cNvSpPr>
            <a:spLocks noGrp="1"/>
          </p:cNvSpPr>
          <p:nvPr>
            <p:ph type="title"/>
          </p:nvPr>
        </p:nvSpPr>
        <p:spPr>
          <a:xfrm>
            <a:off x="838200" y="540489"/>
            <a:ext cx="10515600" cy="906267"/>
          </a:xfrm>
        </p:spPr>
        <p:txBody>
          <a:bodyPr>
            <a:normAutofit fontScale="90000"/>
          </a:bodyPr>
          <a:lstStyle/>
          <a:p>
            <a:pPr algn="ctr"/>
            <a:r>
              <a:rPr lang="en-US" sz="3200" b="1" dirty="0">
                <a:solidFill>
                  <a:srgbClr val="0070C0"/>
                </a:solidFill>
                <a:latin typeface="Arial" panose="020B0604020202020204" pitchFamily="34" charset="0"/>
                <a:cs typeface="Arial" panose="020B0604020202020204" pitchFamily="34" charset="0"/>
              </a:rPr>
              <a:t>MANDATE - </a:t>
            </a:r>
            <a:r>
              <a:rPr lang="en-GB" sz="3200" b="1" dirty="0">
                <a:solidFill>
                  <a:srgbClr val="0070C0"/>
                </a:solidFill>
                <a:latin typeface="Arial" panose="020B0604020202020204" pitchFamily="34" charset="0"/>
                <a:cs typeface="Arial" panose="020B0604020202020204" pitchFamily="34" charset="0"/>
              </a:rPr>
              <a:t>COMESA TREATY</a:t>
            </a:r>
            <a:br>
              <a:rPr lang="en-ZM" sz="3600" dirty="0">
                <a:solidFill>
                  <a:srgbClr val="002060"/>
                </a:solidFill>
              </a:rPr>
            </a:br>
            <a:endParaRPr lang="en-US" sz="3600" b="1" dirty="0">
              <a:solidFill>
                <a:srgbClr val="002060"/>
              </a:solidFill>
            </a:endParaRPr>
          </a:p>
        </p:txBody>
      </p:sp>
      <p:graphicFrame>
        <p:nvGraphicFramePr>
          <p:cNvPr id="6" name="Content Placeholder 5">
            <a:extLst>
              <a:ext uri="{FF2B5EF4-FFF2-40B4-BE49-F238E27FC236}">
                <a16:creationId xmlns:a16="http://schemas.microsoft.com/office/drawing/2014/main" id="{C5A578D5-86C6-49DD-A73F-A36A5D954D5C}"/>
              </a:ext>
            </a:extLst>
          </p:cNvPr>
          <p:cNvGraphicFramePr>
            <a:graphicFrameLocks noGrp="1"/>
          </p:cNvGraphicFramePr>
          <p:nvPr>
            <p:ph idx="1"/>
            <p:extLst>
              <p:ext uri="{D42A27DB-BD31-4B8C-83A1-F6EECF244321}">
                <p14:modId xmlns:p14="http://schemas.microsoft.com/office/powerpoint/2010/main" val="3027468605"/>
              </p:ext>
            </p:extLst>
          </p:nvPr>
        </p:nvGraphicFramePr>
        <p:xfrm>
          <a:off x="632564" y="1496862"/>
          <a:ext cx="10839485" cy="2608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31C1627C-FDCC-4161-BCF8-396052F470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BD64-EB8F-45F6-8446-4EFA7423389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E5CBA6EC-6A9D-465E-A67C-EE461E9C864E}"/>
              </a:ext>
            </a:extLst>
          </p:cNvPr>
          <p:cNvCxnSpPr/>
          <p:nvPr/>
        </p:nvCxnSpPr>
        <p:spPr>
          <a:xfrm>
            <a:off x="6905625" y="2257967"/>
            <a:ext cx="876300" cy="314325"/>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A49A0FE-D447-4AB2-BCB3-C81845068212}"/>
              </a:ext>
            </a:extLst>
          </p:cNvPr>
          <p:cNvSpPr txBox="1"/>
          <p:nvPr/>
        </p:nvSpPr>
        <p:spPr>
          <a:xfrm>
            <a:off x="838200" y="5855846"/>
            <a:ext cx="2609850" cy="461665"/>
          </a:xfrm>
          <a:prstGeom prst="rect">
            <a:avLst/>
          </a:prstGeom>
          <a:solidFill>
            <a:schemeClr val="accent1">
              <a:lumMod val="40000"/>
              <a:lumOff val="60000"/>
            </a:schemeClr>
          </a:solidFill>
        </p:spPr>
        <p:txBody>
          <a:bodyPr wrap="square" rtlCol="0">
            <a:spAutoFit/>
          </a:bodyPr>
          <a:lstStyle/>
          <a:p>
            <a:r>
              <a:rPr lang="en-GB" sz="2400" dirty="0"/>
              <a:t>www.comesa.int</a:t>
            </a:r>
            <a:endParaRPr lang="en-ZM" sz="2400" dirty="0"/>
          </a:p>
        </p:txBody>
      </p:sp>
      <p:sp>
        <p:nvSpPr>
          <p:cNvPr id="7" name="Content Placeholder 2">
            <a:extLst>
              <a:ext uri="{FF2B5EF4-FFF2-40B4-BE49-F238E27FC236}">
                <a16:creationId xmlns:a16="http://schemas.microsoft.com/office/drawing/2014/main" id="{E27328C1-82EA-443A-99DD-8836DBA04549}"/>
              </a:ext>
            </a:extLst>
          </p:cNvPr>
          <p:cNvSpPr txBox="1">
            <a:spLocks/>
          </p:cNvSpPr>
          <p:nvPr/>
        </p:nvSpPr>
        <p:spPr>
          <a:xfrm>
            <a:off x="695325" y="4314825"/>
            <a:ext cx="10540226" cy="119062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060"/>
                </a:solidFill>
                <a:latin typeface="Arial" panose="020B0604020202020204" pitchFamily="34" charset="0"/>
                <a:cs typeface="Arial" panose="020B0604020202020204" pitchFamily="34" charset="0"/>
              </a:rPr>
              <a:t>COMESA implements its activities informed by identified priorities and Council Decisions</a:t>
            </a:r>
          </a:p>
          <a:p>
            <a:r>
              <a:rPr lang="en-US" dirty="0">
                <a:solidFill>
                  <a:srgbClr val="002060"/>
                </a:solidFill>
                <a:latin typeface="Arial" panose="020B0604020202020204" pitchFamily="34" charset="0"/>
                <a:cs typeface="Arial" panose="020B0604020202020204" pitchFamily="34" charset="0"/>
              </a:rPr>
              <a:t>Aligned with the COMESA MTSP (2021-2025)</a:t>
            </a:r>
            <a:endParaRPr lang="en-US" dirty="0">
              <a:solidFill>
                <a:srgbClr val="002060"/>
              </a:solidFill>
            </a:endParaRPr>
          </a:p>
        </p:txBody>
      </p:sp>
    </p:spTree>
    <p:extLst>
      <p:ext uri="{BB962C8B-B14F-4D97-AF65-F5344CB8AC3E}">
        <p14:creationId xmlns:p14="http://schemas.microsoft.com/office/powerpoint/2010/main" val="641214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0C9D-D566-48D8-B6E3-592933B66ADE}"/>
              </a:ext>
            </a:extLst>
          </p:cNvPr>
          <p:cNvSpPr>
            <a:spLocks noGrp="1"/>
          </p:cNvSpPr>
          <p:nvPr>
            <p:ph type="ctrTitle"/>
          </p:nvPr>
        </p:nvSpPr>
        <p:spPr>
          <a:xfrm>
            <a:off x="1328160" y="297007"/>
            <a:ext cx="9144000" cy="986343"/>
          </a:xfrm>
        </p:spPr>
        <p:txBody>
          <a:bodyPr>
            <a:normAutofit fontScale="90000"/>
          </a:bodyPr>
          <a:lstStyle/>
          <a:p>
            <a:br>
              <a:rPr lang="en-GB" dirty="0">
                <a:solidFill>
                  <a:srgbClr val="0070C0"/>
                </a:solidFill>
              </a:rPr>
            </a:br>
            <a:r>
              <a:rPr lang="en-GB" sz="4000" b="1" dirty="0">
                <a:solidFill>
                  <a:srgbClr val="0070C0"/>
                </a:solidFill>
                <a:latin typeface="+mn-lt"/>
              </a:rPr>
              <a:t>COMESA MTSP</a:t>
            </a:r>
            <a:endParaRPr lang="en-GB" sz="4000" b="1" dirty="0">
              <a:solidFill>
                <a:srgbClr val="0070C0"/>
              </a:solidFill>
            </a:endParaRPr>
          </a:p>
        </p:txBody>
      </p:sp>
      <p:sp>
        <p:nvSpPr>
          <p:cNvPr id="3" name="Subtitle 2">
            <a:extLst>
              <a:ext uri="{FF2B5EF4-FFF2-40B4-BE49-F238E27FC236}">
                <a16:creationId xmlns:a16="http://schemas.microsoft.com/office/drawing/2014/main" id="{6C25A30F-123D-40C0-BF83-B39281DD4425}"/>
              </a:ext>
            </a:extLst>
          </p:cNvPr>
          <p:cNvSpPr>
            <a:spLocks noGrp="1"/>
          </p:cNvSpPr>
          <p:nvPr>
            <p:ph type="subTitle" idx="1"/>
          </p:nvPr>
        </p:nvSpPr>
        <p:spPr>
          <a:xfrm>
            <a:off x="899535" y="1505384"/>
            <a:ext cx="9144000" cy="542492"/>
          </a:xfrm>
        </p:spPr>
        <p:txBody>
          <a:bodyPr>
            <a:noAutofit/>
          </a:bodyPr>
          <a:lstStyle/>
          <a:p>
            <a:pPr algn="l"/>
            <a:r>
              <a:rPr lang="en-US" b="1" dirty="0">
                <a:solidFill>
                  <a:srgbClr val="002060"/>
                </a:solidFill>
              </a:rPr>
              <a:t>The COMESA Mid Term Strategic Plan: four Strategic Pillars </a:t>
            </a:r>
          </a:p>
          <a:p>
            <a:endParaRPr lang="en-GB" dirty="0">
              <a:solidFill>
                <a:srgbClr val="002060"/>
              </a:solidFill>
            </a:endParaRPr>
          </a:p>
        </p:txBody>
      </p:sp>
      <p:sp>
        <p:nvSpPr>
          <p:cNvPr id="5" name="Isosceles Triangle 4">
            <a:extLst>
              <a:ext uri="{FF2B5EF4-FFF2-40B4-BE49-F238E27FC236}">
                <a16:creationId xmlns:a16="http://schemas.microsoft.com/office/drawing/2014/main" id="{874ED0DF-2D91-4FF8-B516-D9C10EAEF126}"/>
              </a:ext>
            </a:extLst>
          </p:cNvPr>
          <p:cNvSpPr/>
          <p:nvPr/>
        </p:nvSpPr>
        <p:spPr>
          <a:xfrm>
            <a:off x="1190623" y="1946199"/>
            <a:ext cx="9144001" cy="1141987"/>
          </a:xfrm>
          <a:prstGeom prst="triangle">
            <a:avLst>
              <a:gd name="adj" fmla="val 49525"/>
            </a:avLst>
          </a:prstGeom>
          <a:solidFill>
            <a:srgbClr val="4F81BD"/>
          </a:solidFill>
          <a:ln w="25400" cap="flat" cmpd="sng" algn="ctr">
            <a:solidFill>
              <a:srgbClr val="4F81BD">
                <a:shade val="50000"/>
              </a:srgbClr>
            </a:solidFill>
            <a:prstDash val="solid"/>
          </a:ln>
          <a:effectLst>
            <a:innerShdw blurRad="114300">
              <a:prstClr val="black"/>
            </a:innerShdw>
          </a:effectLst>
        </p:spPr>
        <p:txBody>
          <a:bodyPr wrap="square" rtlCol="0" anchor="ctr">
            <a:noAutofit/>
          </a:bodyPr>
          <a:lstStyle/>
          <a:p>
            <a:pPr algn="ctr"/>
            <a:r>
              <a:rPr lang="en-US" sz="2200" b="1" kern="12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An Integrated Market &amp; Investment Destination</a:t>
            </a:r>
            <a:endParaRPr lang="en-ZM" sz="2200" dirty="0">
              <a:effectLst/>
              <a:latin typeface="Times New Roman" panose="02020603050405020304" pitchFamily="18" charset="0"/>
              <a:ea typeface="Times New Roman" panose="02020603050405020304" pitchFamily="18" charset="0"/>
            </a:endParaRPr>
          </a:p>
        </p:txBody>
      </p:sp>
      <p:sp>
        <p:nvSpPr>
          <p:cNvPr id="10" name="Rectangle: Rounded Corners 9">
            <a:extLst>
              <a:ext uri="{FF2B5EF4-FFF2-40B4-BE49-F238E27FC236}">
                <a16:creationId xmlns:a16="http://schemas.microsoft.com/office/drawing/2014/main" id="{3A6AEEF3-327B-4C5C-906A-1D720D8D181B}"/>
              </a:ext>
            </a:extLst>
          </p:cNvPr>
          <p:cNvSpPr/>
          <p:nvPr/>
        </p:nvSpPr>
        <p:spPr>
          <a:xfrm>
            <a:off x="1933577" y="5824538"/>
            <a:ext cx="8109958" cy="581025"/>
          </a:xfrm>
          <a:prstGeom prst="roundRect">
            <a:avLst/>
          </a:prstGeom>
          <a:solidFill>
            <a:srgbClr val="4F81BD"/>
          </a:solidFill>
          <a:ln w="25400" cap="flat" cmpd="sng" algn="ctr">
            <a:noFill/>
            <a:prstDash val="solid"/>
          </a:ln>
          <a:effectLst>
            <a:glow rad="101600">
              <a:srgbClr val="4BACC6">
                <a:satMod val="175000"/>
                <a:alpha val="40000"/>
              </a:srgb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nchor="ctr">
            <a:noAutofit/>
          </a:bodyPr>
          <a:lstStyle/>
          <a:p>
            <a:pPr algn="ctr"/>
            <a:r>
              <a:rPr lang="en-US" sz="2200" b="1" kern="12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Effective Secretariat </a:t>
            </a:r>
            <a:endParaRPr lang="en-ZM" sz="2200" dirty="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431C49C9-E345-44ED-941E-1C2C7E9AC85D}"/>
              </a:ext>
            </a:extLst>
          </p:cNvPr>
          <p:cNvSpPr/>
          <p:nvPr/>
        </p:nvSpPr>
        <p:spPr>
          <a:xfrm>
            <a:off x="1933576" y="5602920"/>
            <a:ext cx="8109960" cy="221617"/>
          </a:xfrm>
          <a:prstGeom prst="rect">
            <a:avLst/>
          </a:prstGeom>
          <a:solidFill>
            <a:srgbClr val="4F81BD"/>
          </a:soli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rtlCol="0" anchor="ctr"/>
          <a:lstStyle/>
          <a:p>
            <a:endParaRPr lang="en-ZM"/>
          </a:p>
        </p:txBody>
      </p:sp>
      <p:grpSp>
        <p:nvGrpSpPr>
          <p:cNvPr id="14" name="Group 13">
            <a:extLst>
              <a:ext uri="{FF2B5EF4-FFF2-40B4-BE49-F238E27FC236}">
                <a16:creationId xmlns:a16="http://schemas.microsoft.com/office/drawing/2014/main" id="{E80E9E27-CE58-41C7-AE79-08A2AECD4B34}"/>
              </a:ext>
            </a:extLst>
          </p:cNvPr>
          <p:cNvGrpSpPr/>
          <p:nvPr/>
        </p:nvGrpSpPr>
        <p:grpSpPr>
          <a:xfrm>
            <a:off x="1933575" y="3236144"/>
            <a:ext cx="8109960" cy="3169419"/>
            <a:chOff x="1933575" y="3236144"/>
            <a:chExt cx="8109960" cy="3169419"/>
          </a:xfrm>
        </p:grpSpPr>
        <p:sp>
          <p:nvSpPr>
            <p:cNvPr id="6" name="Rectangle: Rounded Corners 5">
              <a:extLst>
                <a:ext uri="{FF2B5EF4-FFF2-40B4-BE49-F238E27FC236}">
                  <a16:creationId xmlns:a16="http://schemas.microsoft.com/office/drawing/2014/main" id="{321D2C04-B545-462E-9FE0-00D4504CE35A}"/>
                </a:ext>
              </a:extLst>
            </p:cNvPr>
            <p:cNvSpPr/>
            <p:nvPr/>
          </p:nvSpPr>
          <p:spPr>
            <a:xfrm>
              <a:off x="2314574" y="3236144"/>
              <a:ext cx="828675" cy="2209800"/>
            </a:xfrm>
            <a:prstGeom prst="roundRect">
              <a:avLst/>
            </a:prstGeom>
            <a:solidFill>
              <a:srgbClr val="4F81BD"/>
            </a:solidFill>
            <a:ln w="25400" cap="flat" cmpd="sng" algn="ctr">
              <a:noFill/>
              <a:prstDash val="solid"/>
            </a:ln>
            <a:effectLst>
              <a:glow rad="63500">
                <a:srgbClr val="4F81BD">
                  <a:satMod val="175000"/>
                  <a:alpha val="40000"/>
                </a:srgb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vert="vert270" wrap="square" rtlCol="0" anchor="ctr">
              <a:noAutofit/>
            </a:bodyPr>
            <a:lstStyle/>
            <a:p>
              <a:pPr algn="ctr"/>
              <a:r>
                <a:rPr lang="en-US" sz="2000" b="1" kern="12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Market Integration   </a:t>
              </a:r>
              <a:endParaRPr lang="en-ZM" sz="2000" b="1" dirty="0">
                <a:effectLst/>
                <a:latin typeface="Times New Roman" panose="02020603050405020304" pitchFamily="18" charset="0"/>
                <a:ea typeface="Times New Roman" panose="02020603050405020304" pitchFamily="18" charset="0"/>
              </a:endParaRPr>
            </a:p>
          </p:txBody>
        </p:sp>
        <p:sp>
          <p:nvSpPr>
            <p:cNvPr id="7" name="Rectangle: Rounded Corners 6">
              <a:extLst>
                <a:ext uri="{FF2B5EF4-FFF2-40B4-BE49-F238E27FC236}">
                  <a16:creationId xmlns:a16="http://schemas.microsoft.com/office/drawing/2014/main" id="{8C4CE7C3-AC03-40DC-96B3-5F415D913868}"/>
                </a:ext>
              </a:extLst>
            </p:cNvPr>
            <p:cNvSpPr/>
            <p:nvPr/>
          </p:nvSpPr>
          <p:spPr>
            <a:xfrm>
              <a:off x="4374355" y="3252601"/>
              <a:ext cx="828675" cy="2251075"/>
            </a:xfrm>
            <a:prstGeom prst="roundRect">
              <a:avLst/>
            </a:prstGeom>
            <a:solidFill>
              <a:srgbClr val="4F81BD"/>
            </a:solidFill>
            <a:ln w="25400" cap="flat" cmpd="sng" algn="ctr">
              <a:noFill/>
              <a:prstDash val="solid"/>
            </a:ln>
            <a:effectLst>
              <a:glow rad="63500">
                <a:srgbClr val="4F81BD">
                  <a:satMod val="175000"/>
                  <a:alpha val="40000"/>
                </a:srgb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vert="vert270" wrap="square" rtlCol="0" anchor="ctr">
              <a:noAutofit/>
            </a:bodyPr>
            <a:lstStyle/>
            <a:p>
              <a:pPr algn="ctr"/>
              <a:r>
                <a:rPr lang="en-US" sz="2000" b="1" kern="12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Physical Integration / Connectivity</a:t>
              </a:r>
              <a:endParaRPr lang="en-ZM" sz="2000" b="1" dirty="0">
                <a:effectLst/>
                <a:latin typeface="Times New Roman" panose="02020603050405020304" pitchFamily="18" charset="0"/>
                <a:ea typeface="Times New Roman" panose="02020603050405020304" pitchFamily="18" charset="0"/>
              </a:endParaRPr>
            </a:p>
          </p:txBody>
        </p:sp>
        <p:sp>
          <p:nvSpPr>
            <p:cNvPr id="8" name="Rectangle: Rounded Corners 7">
              <a:extLst>
                <a:ext uri="{FF2B5EF4-FFF2-40B4-BE49-F238E27FC236}">
                  <a16:creationId xmlns:a16="http://schemas.microsoft.com/office/drawing/2014/main" id="{6F546A8E-3EEF-4DED-9451-BF324DABCA95}"/>
                </a:ext>
              </a:extLst>
            </p:cNvPr>
            <p:cNvSpPr/>
            <p:nvPr/>
          </p:nvSpPr>
          <p:spPr>
            <a:xfrm>
              <a:off x="6434137" y="3252601"/>
              <a:ext cx="866775" cy="2181225"/>
            </a:xfrm>
            <a:prstGeom prst="roundRect">
              <a:avLst/>
            </a:prstGeom>
            <a:solidFill>
              <a:srgbClr val="4F81BD"/>
            </a:solidFill>
            <a:ln w="25400" cap="flat" cmpd="sng" algn="ctr">
              <a:noFill/>
              <a:prstDash val="solid"/>
            </a:ln>
            <a:effectLst>
              <a:glow rad="63500">
                <a:srgbClr val="4F81BD">
                  <a:satMod val="175000"/>
                  <a:alpha val="40000"/>
                </a:srgb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vert="vert270" wrap="square" rtlCol="0" anchor="ctr">
              <a:noAutofit/>
            </a:bodyPr>
            <a:lstStyle/>
            <a:p>
              <a:pPr algn="ctr"/>
              <a:r>
                <a:rPr lang="en-US" sz="2000" b="1"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Productive Integration  </a:t>
              </a:r>
              <a:endParaRPr lang="en-ZM" sz="2000" b="1" dirty="0">
                <a:solidFill>
                  <a:schemeClr val="bg1"/>
                </a:solidFill>
                <a:effectLst/>
                <a:latin typeface="Times New Roman" panose="02020603050405020304" pitchFamily="18" charset="0"/>
                <a:ea typeface="Times New Roman" panose="02020603050405020304" pitchFamily="18" charset="0"/>
              </a:endParaRPr>
            </a:p>
          </p:txBody>
        </p:sp>
        <p:sp>
          <p:nvSpPr>
            <p:cNvPr id="9" name="Rectangle: Rounded Corners 8">
              <a:extLst>
                <a:ext uri="{FF2B5EF4-FFF2-40B4-BE49-F238E27FC236}">
                  <a16:creationId xmlns:a16="http://schemas.microsoft.com/office/drawing/2014/main" id="{494FB54A-F59F-4F17-863F-6FE784555ABE}"/>
                </a:ext>
              </a:extLst>
            </p:cNvPr>
            <p:cNvSpPr/>
            <p:nvPr/>
          </p:nvSpPr>
          <p:spPr>
            <a:xfrm>
              <a:off x="8739187" y="3240653"/>
              <a:ext cx="790575" cy="2209800"/>
            </a:xfrm>
            <a:prstGeom prst="roundRect">
              <a:avLst/>
            </a:prstGeom>
            <a:solidFill>
              <a:srgbClr val="4F81BD"/>
            </a:solidFill>
            <a:ln w="25400" cap="flat" cmpd="sng" algn="ctr">
              <a:noFill/>
              <a:prstDash val="solid"/>
            </a:ln>
            <a:effectLst>
              <a:glow rad="63500">
                <a:srgbClr val="4F81BD">
                  <a:satMod val="175000"/>
                  <a:alpha val="40000"/>
                </a:srgb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vert="vert270" wrap="square" rtlCol="0" anchor="ctr">
              <a:noAutofit/>
            </a:bodyPr>
            <a:lstStyle/>
            <a:p>
              <a:pPr algn="ctr"/>
              <a:r>
                <a:rPr lang="en-US" sz="2000" b="1" kern="12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Gender and Social  Integration</a:t>
              </a:r>
              <a:endParaRPr lang="en-ZM" sz="2000" b="1" dirty="0">
                <a:effectLst/>
                <a:latin typeface="Times New Roman" panose="02020603050405020304" pitchFamily="18" charset="0"/>
                <a:ea typeface="Times New Roman" panose="02020603050405020304" pitchFamily="18" charset="0"/>
              </a:endParaRPr>
            </a:p>
          </p:txBody>
        </p:sp>
        <p:sp>
          <p:nvSpPr>
            <p:cNvPr id="12" name="Rectangle: Rounded Corners 11">
              <a:extLst>
                <a:ext uri="{FF2B5EF4-FFF2-40B4-BE49-F238E27FC236}">
                  <a16:creationId xmlns:a16="http://schemas.microsoft.com/office/drawing/2014/main" id="{D3BFD057-1748-4D8B-8916-27E6ADC40479}"/>
                </a:ext>
              </a:extLst>
            </p:cNvPr>
            <p:cNvSpPr/>
            <p:nvPr/>
          </p:nvSpPr>
          <p:spPr>
            <a:xfrm>
              <a:off x="1933576" y="5824538"/>
              <a:ext cx="8109958" cy="581025"/>
            </a:xfrm>
            <a:prstGeom prst="roundRect">
              <a:avLst/>
            </a:prstGeom>
            <a:solidFill>
              <a:srgbClr val="4F81BD"/>
            </a:solidFill>
            <a:ln w="25400" cap="flat" cmpd="sng" algn="ctr">
              <a:noFill/>
              <a:prstDash val="solid"/>
            </a:ln>
            <a:effectLst>
              <a:glow rad="101600">
                <a:srgbClr val="4BACC6">
                  <a:satMod val="175000"/>
                  <a:alpha val="40000"/>
                </a:srgb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nchor="ctr">
              <a:noAutofit/>
            </a:bodyPr>
            <a:lstStyle/>
            <a:p>
              <a:pPr algn="ctr"/>
              <a:r>
                <a:rPr lang="en-US" sz="2200" b="1" kern="12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Effective Secretariat </a:t>
              </a:r>
              <a:endParaRPr lang="en-ZM" sz="2200" dirty="0">
                <a:effectLst/>
                <a:latin typeface="Times New Roman" panose="02020603050405020304" pitchFamily="18" charset="0"/>
                <a:ea typeface="Times New Roman" panose="02020603050405020304" pitchFamily="18" charset="0"/>
              </a:endParaRPr>
            </a:p>
          </p:txBody>
        </p:sp>
        <p:sp>
          <p:nvSpPr>
            <p:cNvPr id="13" name="Rectangle 12">
              <a:extLst>
                <a:ext uri="{FF2B5EF4-FFF2-40B4-BE49-F238E27FC236}">
                  <a16:creationId xmlns:a16="http://schemas.microsoft.com/office/drawing/2014/main" id="{4D3A8C1F-305B-4E57-A720-DBE6D1E32FC4}"/>
                </a:ext>
              </a:extLst>
            </p:cNvPr>
            <p:cNvSpPr/>
            <p:nvPr/>
          </p:nvSpPr>
          <p:spPr>
            <a:xfrm>
              <a:off x="1933575" y="5602920"/>
              <a:ext cx="8109960" cy="221617"/>
            </a:xfrm>
            <a:prstGeom prst="rect">
              <a:avLst/>
            </a:prstGeom>
            <a:solidFill>
              <a:srgbClr val="4F81BD"/>
            </a:soli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rtlCol="0" anchor="ctr"/>
            <a:lstStyle/>
            <a:p>
              <a:endParaRPr lang="en-ZM"/>
            </a:p>
          </p:txBody>
        </p:sp>
      </p:grpSp>
    </p:spTree>
    <p:extLst>
      <p:ext uri="{BB962C8B-B14F-4D97-AF65-F5344CB8AC3E}">
        <p14:creationId xmlns:p14="http://schemas.microsoft.com/office/powerpoint/2010/main" val="3218227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A4F5AFA-9169-4290-AA6C-3F3CF68F94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BD64-EB8F-45F6-8446-4EFA7423389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3" name="Ink 2">
                <a:extLst>
                  <a:ext uri="{FF2B5EF4-FFF2-40B4-BE49-F238E27FC236}">
                    <a16:creationId xmlns:a16="http://schemas.microsoft.com/office/drawing/2014/main" id="{48B53F53-FA7C-497C-A341-903E3764DA63}"/>
                  </a:ext>
                </a:extLst>
              </p14:cNvPr>
              <p14:cNvContentPartPr/>
              <p14:nvPr/>
            </p14:nvContentPartPr>
            <p14:xfrm>
              <a:off x="2238195" y="-67200"/>
              <a:ext cx="360" cy="360"/>
            </p14:xfrm>
          </p:contentPart>
        </mc:Choice>
        <mc:Fallback xmlns="">
          <p:pic>
            <p:nvPicPr>
              <p:cNvPr id="3" name="Ink 2">
                <a:extLst>
                  <a:ext uri="{FF2B5EF4-FFF2-40B4-BE49-F238E27FC236}">
                    <a16:creationId xmlns:a16="http://schemas.microsoft.com/office/drawing/2014/main" id="{48B53F53-FA7C-497C-A341-903E3764DA63}"/>
                  </a:ext>
                </a:extLst>
              </p:cNvPr>
              <p:cNvPicPr/>
              <p:nvPr/>
            </p:nvPicPr>
            <p:blipFill>
              <a:blip r:embed="rId4"/>
              <a:stretch>
                <a:fillRect/>
              </a:stretch>
            </p:blipFill>
            <p:spPr>
              <a:xfrm>
                <a:off x="2220555" y="-17520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4" name="Ink 3">
                <a:extLst>
                  <a:ext uri="{FF2B5EF4-FFF2-40B4-BE49-F238E27FC236}">
                    <a16:creationId xmlns:a16="http://schemas.microsoft.com/office/drawing/2014/main" id="{D50BFD10-308F-4F45-B091-12D5CDFCF958}"/>
                  </a:ext>
                </a:extLst>
              </p14:cNvPr>
              <p14:cNvContentPartPr/>
              <p14:nvPr/>
            </p14:nvContentPartPr>
            <p14:xfrm>
              <a:off x="2285715" y="447240"/>
              <a:ext cx="360" cy="360"/>
            </p14:xfrm>
          </p:contentPart>
        </mc:Choice>
        <mc:Fallback xmlns="">
          <p:pic>
            <p:nvPicPr>
              <p:cNvPr id="4" name="Ink 3">
                <a:extLst>
                  <a:ext uri="{FF2B5EF4-FFF2-40B4-BE49-F238E27FC236}">
                    <a16:creationId xmlns:a16="http://schemas.microsoft.com/office/drawing/2014/main" id="{D50BFD10-308F-4F45-B091-12D5CDFCF958}"/>
                  </a:ext>
                </a:extLst>
              </p:cNvPr>
              <p:cNvPicPr/>
              <p:nvPr/>
            </p:nvPicPr>
            <p:blipFill>
              <a:blip r:embed="rId6"/>
              <a:stretch>
                <a:fillRect/>
              </a:stretch>
            </p:blipFill>
            <p:spPr>
              <a:xfrm>
                <a:off x="2277075" y="393600"/>
                <a:ext cx="18000" cy="108000"/>
              </a:xfrm>
              <a:prstGeom prst="rect">
                <a:avLst/>
              </a:prstGeom>
            </p:spPr>
          </p:pic>
        </mc:Fallback>
      </mc:AlternateContent>
      <p:sp>
        <p:nvSpPr>
          <p:cNvPr id="21" name="Content Placeholder 2">
            <a:extLst>
              <a:ext uri="{FF2B5EF4-FFF2-40B4-BE49-F238E27FC236}">
                <a16:creationId xmlns:a16="http://schemas.microsoft.com/office/drawing/2014/main" id="{A34B73A2-D1F6-43CB-9909-4E706D6EE654}"/>
              </a:ext>
            </a:extLst>
          </p:cNvPr>
          <p:cNvSpPr>
            <a:spLocks noGrp="1"/>
          </p:cNvSpPr>
          <p:nvPr>
            <p:ph idx="1"/>
          </p:nvPr>
        </p:nvSpPr>
        <p:spPr>
          <a:xfrm>
            <a:off x="838200" y="1397000"/>
            <a:ext cx="10515600" cy="4351338"/>
          </a:xfrm>
        </p:spPr>
        <p:txBody>
          <a:bodyPr>
            <a:normAutofit fontScale="25000" lnSpcReduction="20000"/>
          </a:bodyPr>
          <a:lstStyle/>
          <a:p>
            <a:pPr marL="0" indent="0" algn="just">
              <a:buNone/>
              <a:defRPr/>
            </a:pPr>
            <a:r>
              <a:rPr lang="en-US" sz="9600" b="1" dirty="0">
                <a:solidFill>
                  <a:srgbClr val="002060"/>
                </a:solidFill>
                <a:cs typeface="Arial" panose="020B0604020202020204" pitchFamily="34" charset="0"/>
              </a:rPr>
              <a:t>MTSP: Strategic Focus</a:t>
            </a:r>
          </a:p>
          <a:p>
            <a:pPr marL="0" indent="0" algn="just">
              <a:buNone/>
              <a:defRPr/>
            </a:pPr>
            <a:r>
              <a:rPr lang="en-US" sz="9600" b="1" dirty="0">
                <a:solidFill>
                  <a:srgbClr val="002060"/>
                </a:solidFill>
                <a:cs typeface="Arial" panose="020B0604020202020204" pitchFamily="34" charset="0"/>
              </a:rPr>
              <a:t>1-Market integration </a:t>
            </a:r>
          </a:p>
          <a:p>
            <a:pPr lvl="1" algn="just">
              <a:defRPr/>
            </a:pPr>
            <a:r>
              <a:rPr lang="en-US" sz="9200" dirty="0">
                <a:solidFill>
                  <a:srgbClr val="002060"/>
                </a:solidFill>
                <a:cs typeface="Arial" panose="020B0604020202020204" pitchFamily="34" charset="0"/>
              </a:rPr>
              <a:t>Removing barriers to trade to  consolidate the internal market/FTA </a:t>
            </a:r>
          </a:p>
          <a:p>
            <a:pPr lvl="1" algn="just">
              <a:defRPr/>
            </a:pPr>
            <a:r>
              <a:rPr lang="en-US" sz="9200" dirty="0">
                <a:solidFill>
                  <a:srgbClr val="002060"/>
                </a:solidFill>
                <a:cs typeface="Arial" panose="020B0604020202020204" pitchFamily="34" charset="0"/>
              </a:rPr>
              <a:t>Building productive capacity to enhance global competitiveness and build regional capacity</a:t>
            </a:r>
          </a:p>
          <a:p>
            <a:pPr marL="0" indent="0" algn="just">
              <a:buNone/>
              <a:defRPr/>
            </a:pPr>
            <a:r>
              <a:rPr lang="en-US" sz="9600" b="1" dirty="0">
                <a:solidFill>
                  <a:srgbClr val="002060"/>
                </a:solidFill>
                <a:cs typeface="Arial" panose="020B0604020202020204" pitchFamily="34" charset="0"/>
              </a:rPr>
              <a:t>2- Productive Integration </a:t>
            </a:r>
          </a:p>
          <a:p>
            <a:pPr lvl="1" algn="just">
              <a:defRPr/>
            </a:pPr>
            <a:r>
              <a:rPr lang="en-US" sz="9200" dirty="0">
                <a:solidFill>
                  <a:srgbClr val="002060"/>
                </a:solidFill>
                <a:cs typeface="Arial" panose="020B0604020202020204" pitchFamily="34" charset="0"/>
              </a:rPr>
              <a:t>Agriculture and Animal Resources</a:t>
            </a:r>
          </a:p>
          <a:p>
            <a:pPr lvl="1" algn="just">
              <a:defRPr/>
            </a:pPr>
            <a:r>
              <a:rPr lang="en-US" sz="9200" dirty="0">
                <a:solidFill>
                  <a:srgbClr val="002060"/>
                </a:solidFill>
                <a:cs typeface="Arial" panose="020B0604020202020204" pitchFamily="34" charset="0"/>
              </a:rPr>
              <a:t>Sanitary and Phyto-sanitary </a:t>
            </a:r>
          </a:p>
          <a:p>
            <a:pPr lvl="1" algn="just">
              <a:defRPr/>
            </a:pPr>
            <a:r>
              <a:rPr lang="en-US" sz="9200" dirty="0">
                <a:solidFill>
                  <a:srgbClr val="002060"/>
                </a:solidFill>
                <a:cs typeface="Arial" panose="020B0604020202020204" pitchFamily="34" charset="0"/>
              </a:rPr>
              <a:t>Blue Economy Development a. Fisheries </a:t>
            </a:r>
          </a:p>
          <a:p>
            <a:pPr marL="0" indent="0" algn="just">
              <a:buNone/>
              <a:defRPr/>
            </a:pPr>
            <a:r>
              <a:rPr lang="en-US" sz="9600" b="1" dirty="0">
                <a:solidFill>
                  <a:srgbClr val="002060"/>
                </a:solidFill>
                <a:cs typeface="Arial" panose="020B0604020202020204" pitchFamily="34" charset="0"/>
              </a:rPr>
              <a:t>3- Industrialization </a:t>
            </a:r>
          </a:p>
          <a:p>
            <a:pPr lvl="1" algn="just">
              <a:defRPr/>
            </a:pPr>
            <a:r>
              <a:rPr lang="en-US" sz="9200" dirty="0">
                <a:solidFill>
                  <a:srgbClr val="002060"/>
                </a:solidFill>
              </a:rPr>
              <a:t>Industrial Development which include </a:t>
            </a:r>
            <a:r>
              <a:rPr lang="en-US" sz="9200" dirty="0" err="1">
                <a:solidFill>
                  <a:srgbClr val="002060"/>
                </a:solidFill>
              </a:rPr>
              <a:t>agro</a:t>
            </a:r>
            <a:r>
              <a:rPr lang="en-US" sz="9200" dirty="0">
                <a:solidFill>
                  <a:srgbClr val="002060"/>
                </a:solidFill>
              </a:rPr>
              <a:t>-processing capacity and Agri-food systems </a:t>
            </a:r>
          </a:p>
          <a:p>
            <a:pPr lvl="1" algn="just">
              <a:defRPr/>
            </a:pPr>
            <a:r>
              <a:rPr lang="en-ZA" sz="9200" dirty="0">
                <a:solidFill>
                  <a:srgbClr val="002060"/>
                </a:solidFill>
                <a:cs typeface="Arial" panose="020B0604020202020204" pitchFamily="34" charset="0"/>
              </a:rPr>
              <a:t>Developing SPS capacity</a:t>
            </a:r>
            <a:endParaRPr lang="en-US" sz="9200" dirty="0">
              <a:solidFill>
                <a:srgbClr val="002060"/>
              </a:solidFill>
              <a:cs typeface="Arial" panose="020B0604020202020204" pitchFamily="34" charset="0"/>
            </a:endParaRPr>
          </a:p>
        </p:txBody>
      </p:sp>
      <p:sp>
        <p:nvSpPr>
          <p:cNvPr id="22" name="Title 1">
            <a:extLst>
              <a:ext uri="{FF2B5EF4-FFF2-40B4-BE49-F238E27FC236}">
                <a16:creationId xmlns:a16="http://schemas.microsoft.com/office/drawing/2014/main" id="{3C4549F5-A0CE-4679-908A-2AB485187918}"/>
              </a:ext>
            </a:extLst>
          </p:cNvPr>
          <p:cNvSpPr>
            <a:spLocks noGrp="1"/>
          </p:cNvSpPr>
          <p:nvPr>
            <p:ph type="title"/>
          </p:nvPr>
        </p:nvSpPr>
        <p:spPr>
          <a:xfrm>
            <a:off x="838200" y="365125"/>
            <a:ext cx="10515600" cy="744537"/>
          </a:xfrm>
        </p:spPr>
        <p:txBody>
          <a:bodyPr>
            <a:normAutofit/>
          </a:bodyPr>
          <a:lstStyle/>
          <a:p>
            <a:r>
              <a:rPr lang="en-US" altLang="en-US" sz="3200" b="1" dirty="0">
                <a:solidFill>
                  <a:srgbClr val="0070C0"/>
                </a:solidFill>
                <a:latin typeface="+mn-lt"/>
                <a:cs typeface="Arial" pitchFamily="34" charset="0"/>
              </a:rPr>
              <a:t>Linkage to MTSP (2021 – 2025)</a:t>
            </a:r>
            <a:endParaRPr lang="en-US" sz="3200" b="1" dirty="0">
              <a:solidFill>
                <a:srgbClr val="0070C0"/>
              </a:solidFill>
              <a:latin typeface="+mn-lt"/>
            </a:endParaRPr>
          </a:p>
        </p:txBody>
      </p:sp>
    </p:spTree>
    <p:extLst>
      <p:ext uri="{BB962C8B-B14F-4D97-AF65-F5344CB8AC3E}">
        <p14:creationId xmlns:p14="http://schemas.microsoft.com/office/powerpoint/2010/main" val="660140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0C9D-D566-48D8-B6E3-592933B66ADE}"/>
              </a:ext>
            </a:extLst>
          </p:cNvPr>
          <p:cNvSpPr>
            <a:spLocks noGrp="1"/>
          </p:cNvSpPr>
          <p:nvPr>
            <p:ph type="ctrTitle"/>
          </p:nvPr>
        </p:nvSpPr>
        <p:spPr>
          <a:xfrm>
            <a:off x="1328160" y="297007"/>
            <a:ext cx="9144000" cy="464993"/>
          </a:xfrm>
        </p:spPr>
        <p:txBody>
          <a:bodyPr>
            <a:normAutofit fontScale="90000"/>
          </a:bodyPr>
          <a:lstStyle/>
          <a:p>
            <a:br>
              <a:rPr lang="en-GB" dirty="0">
                <a:solidFill>
                  <a:srgbClr val="0070C0"/>
                </a:solidFill>
              </a:rPr>
            </a:br>
            <a:r>
              <a:rPr lang="en-GB" sz="3600" b="1" dirty="0">
                <a:solidFill>
                  <a:srgbClr val="0070C0"/>
                </a:solidFill>
                <a:latin typeface="+mn-lt"/>
              </a:rPr>
              <a:t>COMESA BLUE ECONOMY</a:t>
            </a:r>
            <a:endParaRPr lang="en-GB" sz="3600" b="1" dirty="0">
              <a:solidFill>
                <a:srgbClr val="0070C0"/>
              </a:solidFill>
            </a:endParaRPr>
          </a:p>
        </p:txBody>
      </p:sp>
      <p:sp>
        <p:nvSpPr>
          <p:cNvPr id="3" name="Subtitle 2">
            <a:extLst>
              <a:ext uri="{FF2B5EF4-FFF2-40B4-BE49-F238E27FC236}">
                <a16:creationId xmlns:a16="http://schemas.microsoft.com/office/drawing/2014/main" id="{6C25A30F-123D-40C0-BF83-B39281DD4425}"/>
              </a:ext>
            </a:extLst>
          </p:cNvPr>
          <p:cNvSpPr>
            <a:spLocks noGrp="1"/>
          </p:cNvSpPr>
          <p:nvPr>
            <p:ph type="subTitle" idx="1"/>
          </p:nvPr>
        </p:nvSpPr>
        <p:spPr>
          <a:xfrm>
            <a:off x="571500" y="997600"/>
            <a:ext cx="10258425" cy="5860400"/>
          </a:xfrm>
        </p:spPr>
        <p:txBody>
          <a:bodyPr>
            <a:noAutofit/>
          </a:bodyPr>
          <a:lstStyle/>
          <a:p>
            <a:pPr algn="l"/>
            <a:r>
              <a:rPr lang="en-US" dirty="0">
                <a:solidFill>
                  <a:srgbClr val="002060"/>
                </a:solidFill>
              </a:rPr>
              <a:t>The COMESA Blue economy is one of the focus under </a:t>
            </a:r>
            <a:r>
              <a:rPr lang="en-US" b="1" dirty="0">
                <a:solidFill>
                  <a:srgbClr val="002060"/>
                </a:solidFill>
              </a:rPr>
              <a:t>productive integration</a:t>
            </a:r>
          </a:p>
          <a:p>
            <a:pPr algn="l"/>
            <a:r>
              <a:rPr lang="en-GB" dirty="0">
                <a:solidFill>
                  <a:srgbClr val="002060"/>
                </a:solidFill>
              </a:rPr>
              <a:t>COMESA’s Blue Economy spans a vast domain:</a:t>
            </a:r>
          </a:p>
          <a:p>
            <a:pPr algn="l"/>
            <a:r>
              <a:rPr lang="en-GB" dirty="0">
                <a:solidFill>
                  <a:srgbClr val="002060"/>
                </a:solidFill>
              </a:rPr>
              <a:t> The region recognizes the Blue/Ocean Economy as covering:</a:t>
            </a:r>
          </a:p>
          <a:p>
            <a:pPr marL="342900" indent="-342900" algn="l">
              <a:buFont typeface="Arial" panose="020B0604020202020204" pitchFamily="34" charset="0"/>
              <a:buChar char="•"/>
            </a:pPr>
            <a:r>
              <a:rPr lang="en-GB" dirty="0">
                <a:solidFill>
                  <a:srgbClr val="002060"/>
                </a:solidFill>
              </a:rPr>
              <a:t>Aquatic and Marine areas, including oceans, seas, coastlines, lakes, rivers and groundwater. </a:t>
            </a:r>
          </a:p>
          <a:p>
            <a:pPr marL="342900" indent="-342900" algn="l">
              <a:buFont typeface="Arial" panose="020B0604020202020204" pitchFamily="34" charset="0"/>
              <a:buChar char="•"/>
            </a:pPr>
            <a:r>
              <a:rPr lang="en-GB" dirty="0">
                <a:solidFill>
                  <a:srgbClr val="002060"/>
                </a:solidFill>
              </a:rPr>
              <a:t>It also includes many productive sectors such as :</a:t>
            </a:r>
          </a:p>
          <a:p>
            <a:pPr marL="800100" lvl="1" indent="-342900" algn="l">
              <a:buFont typeface="Wingdings" panose="05000000000000000000" pitchFamily="2" charset="2"/>
              <a:buChar char="Ø"/>
            </a:pPr>
            <a:r>
              <a:rPr lang="en-GB" sz="2400" dirty="0">
                <a:solidFill>
                  <a:srgbClr val="002060"/>
                </a:solidFill>
              </a:rPr>
              <a:t>Fisheries and Aquaculture, </a:t>
            </a:r>
          </a:p>
          <a:p>
            <a:pPr marL="800100" lvl="1" indent="-342900" algn="l">
              <a:buFont typeface="Wingdings" panose="05000000000000000000" pitchFamily="2" charset="2"/>
              <a:buChar char="Ø"/>
            </a:pPr>
            <a:r>
              <a:rPr lang="en-GB" sz="2400" dirty="0">
                <a:solidFill>
                  <a:srgbClr val="002060"/>
                </a:solidFill>
              </a:rPr>
              <a:t>Tourism, </a:t>
            </a:r>
          </a:p>
          <a:p>
            <a:pPr marL="800100" lvl="1" indent="-342900" algn="l">
              <a:buFont typeface="Wingdings" panose="05000000000000000000" pitchFamily="2" charset="2"/>
              <a:buChar char="Ø"/>
            </a:pPr>
            <a:r>
              <a:rPr lang="en-GB" sz="2400" dirty="0">
                <a:solidFill>
                  <a:srgbClr val="002060"/>
                </a:solidFill>
              </a:rPr>
              <a:t>Transport, </a:t>
            </a:r>
          </a:p>
          <a:p>
            <a:pPr marL="800100" lvl="1" indent="-342900" algn="l">
              <a:buFont typeface="Wingdings" panose="05000000000000000000" pitchFamily="2" charset="2"/>
              <a:buChar char="Ø"/>
            </a:pPr>
            <a:r>
              <a:rPr lang="en-GB" sz="2400" dirty="0">
                <a:solidFill>
                  <a:srgbClr val="002060"/>
                </a:solidFill>
              </a:rPr>
              <a:t>Shipbuilding, </a:t>
            </a:r>
          </a:p>
          <a:p>
            <a:pPr marL="800100" lvl="1" indent="-342900" algn="l">
              <a:buFont typeface="Wingdings" panose="05000000000000000000" pitchFamily="2" charset="2"/>
              <a:buChar char="Ø"/>
            </a:pPr>
            <a:r>
              <a:rPr lang="en-GB" sz="2400" dirty="0">
                <a:solidFill>
                  <a:srgbClr val="002060"/>
                </a:solidFill>
              </a:rPr>
              <a:t>Energy, </a:t>
            </a:r>
          </a:p>
          <a:p>
            <a:pPr marL="800100" lvl="1" indent="-342900" algn="l">
              <a:buFont typeface="Wingdings" panose="05000000000000000000" pitchFamily="2" charset="2"/>
              <a:buChar char="Ø"/>
            </a:pPr>
            <a:r>
              <a:rPr lang="en-GB" sz="2400" dirty="0">
                <a:solidFill>
                  <a:srgbClr val="002060"/>
                </a:solidFill>
              </a:rPr>
              <a:t>Bio-prospecting and </a:t>
            </a:r>
          </a:p>
          <a:p>
            <a:pPr marL="800100" lvl="1" indent="-342900" algn="l">
              <a:buFont typeface="Wingdings" panose="05000000000000000000" pitchFamily="2" charset="2"/>
              <a:buChar char="Ø"/>
            </a:pPr>
            <a:r>
              <a:rPr lang="en-GB" sz="2400" dirty="0">
                <a:solidFill>
                  <a:srgbClr val="002060"/>
                </a:solidFill>
              </a:rPr>
              <a:t>Underwater Mining to accelerate structural transformation. </a:t>
            </a:r>
            <a:endParaRPr lang="en-US" sz="2400" dirty="0">
              <a:solidFill>
                <a:srgbClr val="002060"/>
              </a:solidFill>
            </a:endParaRPr>
          </a:p>
          <a:p>
            <a:endParaRPr lang="en-GB" dirty="0">
              <a:solidFill>
                <a:srgbClr val="002060"/>
              </a:solidFill>
            </a:endParaRPr>
          </a:p>
        </p:txBody>
      </p:sp>
    </p:spTree>
    <p:extLst>
      <p:ext uri="{BB962C8B-B14F-4D97-AF65-F5344CB8AC3E}">
        <p14:creationId xmlns:p14="http://schemas.microsoft.com/office/powerpoint/2010/main" val="1641712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A06D632-D619-4687-86B1-993BB8533F66}"/>
              </a:ext>
            </a:extLst>
          </p:cNvPr>
          <p:cNvSpPr>
            <a:spLocks noGrp="1"/>
          </p:cNvSpPr>
          <p:nvPr>
            <p:ph type="ftr" sz="quarter" idx="11"/>
          </p:nvPr>
        </p:nvSpPr>
        <p:spPr/>
        <p:txBody>
          <a:bodyPr/>
          <a:lstStyle/>
          <a:p>
            <a:r>
              <a:rPr lang="en-US"/>
              <a:t>THE COMMON MARKET FOR EASTERN &amp; SOUTHERN AFRICA</a:t>
            </a:r>
          </a:p>
        </p:txBody>
      </p:sp>
      <p:sp>
        <p:nvSpPr>
          <p:cNvPr id="5" name="Slide Number Placeholder 4">
            <a:extLst>
              <a:ext uri="{FF2B5EF4-FFF2-40B4-BE49-F238E27FC236}">
                <a16:creationId xmlns:a16="http://schemas.microsoft.com/office/drawing/2014/main" id="{31C1627C-FDCC-4161-BCF8-396052F4705A}"/>
              </a:ext>
            </a:extLst>
          </p:cNvPr>
          <p:cNvSpPr>
            <a:spLocks noGrp="1"/>
          </p:cNvSpPr>
          <p:nvPr>
            <p:ph type="sldNum" sz="quarter" idx="12"/>
          </p:nvPr>
        </p:nvSpPr>
        <p:spPr/>
        <p:txBody>
          <a:bodyPr/>
          <a:lstStyle/>
          <a:p>
            <a:fld id="{2033BD64-EB8F-45F6-8446-4EFA7423389E}" type="slidenum">
              <a:rPr lang="en-US" smtClean="0"/>
              <a:t>8</a:t>
            </a:fld>
            <a:endParaRPr lang="en-US"/>
          </a:p>
        </p:txBody>
      </p:sp>
      <p:sp>
        <p:nvSpPr>
          <p:cNvPr id="7" name="Content Placeholder 6">
            <a:extLst>
              <a:ext uri="{FF2B5EF4-FFF2-40B4-BE49-F238E27FC236}">
                <a16:creationId xmlns:a16="http://schemas.microsoft.com/office/drawing/2014/main" id="{A0F2D768-6CDE-423D-83B0-D86641AE4E7A}"/>
              </a:ext>
            </a:extLst>
          </p:cNvPr>
          <p:cNvSpPr>
            <a:spLocks noGrp="1"/>
          </p:cNvSpPr>
          <p:nvPr>
            <p:ph idx="1"/>
          </p:nvPr>
        </p:nvSpPr>
        <p:spPr>
          <a:xfrm>
            <a:off x="742950" y="745331"/>
            <a:ext cx="10877550" cy="5367338"/>
          </a:xfrm>
        </p:spPr>
        <p:txBody>
          <a:bodyPr>
            <a:normAutofit/>
          </a:bodyPr>
          <a:lstStyle/>
          <a:p>
            <a:r>
              <a:rPr lang="en-GB" dirty="0">
                <a:solidFill>
                  <a:srgbClr val="002060"/>
                </a:solidFill>
              </a:rPr>
              <a:t>COMESA is home to some of Africa’s most important fisheries resources. These include, among others:</a:t>
            </a:r>
          </a:p>
          <a:p>
            <a:pPr lvl="1"/>
            <a:r>
              <a:rPr lang="en-GB" dirty="0">
                <a:solidFill>
                  <a:srgbClr val="002060"/>
                </a:solidFill>
              </a:rPr>
              <a:t>Marine resources in the </a:t>
            </a:r>
            <a:r>
              <a:rPr lang="en-GB" b="1" dirty="0">
                <a:solidFill>
                  <a:srgbClr val="002060"/>
                </a:solidFill>
              </a:rPr>
              <a:t>Western Indian Ocean</a:t>
            </a:r>
            <a:r>
              <a:rPr lang="en-GB" dirty="0">
                <a:solidFill>
                  <a:srgbClr val="002060"/>
                </a:solidFill>
              </a:rPr>
              <a:t>, </a:t>
            </a:r>
          </a:p>
          <a:p>
            <a:pPr lvl="1"/>
            <a:r>
              <a:rPr lang="en-GB" b="1" dirty="0">
                <a:solidFill>
                  <a:srgbClr val="002060"/>
                </a:solidFill>
              </a:rPr>
              <a:t>Southeast Atlantic and Mediterranean, Red Sea</a:t>
            </a:r>
            <a:r>
              <a:rPr lang="en-GB" dirty="0">
                <a:solidFill>
                  <a:srgbClr val="002060"/>
                </a:solidFill>
              </a:rPr>
              <a:t>, as well as </a:t>
            </a:r>
          </a:p>
          <a:p>
            <a:pPr lvl="1"/>
            <a:r>
              <a:rPr lang="en-GB" dirty="0">
                <a:solidFill>
                  <a:srgbClr val="002060"/>
                </a:solidFill>
              </a:rPr>
              <a:t>the </a:t>
            </a:r>
            <a:r>
              <a:rPr lang="en-GB" b="1" dirty="0">
                <a:solidFill>
                  <a:srgbClr val="002060"/>
                </a:solidFill>
              </a:rPr>
              <a:t>vast freshwater systems </a:t>
            </a:r>
            <a:r>
              <a:rPr lang="en-GB" dirty="0">
                <a:solidFill>
                  <a:srgbClr val="002060"/>
                </a:solidFill>
              </a:rPr>
              <a:t>of the Rift Valley, Nile, Congo and Zambezi Basins and the Great Lakes found within them</a:t>
            </a:r>
          </a:p>
          <a:p>
            <a:r>
              <a:rPr lang="en-GB" dirty="0">
                <a:solidFill>
                  <a:srgbClr val="002060"/>
                </a:solidFill>
              </a:rPr>
              <a:t>Fisheries are one of the most significant renewable resources that COMESA countries have for </a:t>
            </a:r>
            <a:r>
              <a:rPr lang="en-GB" b="1" dirty="0">
                <a:solidFill>
                  <a:srgbClr val="002060"/>
                </a:solidFill>
              </a:rPr>
              <a:t>food security </a:t>
            </a:r>
            <a:r>
              <a:rPr lang="en-GB" dirty="0">
                <a:solidFill>
                  <a:srgbClr val="002060"/>
                </a:solidFill>
              </a:rPr>
              <a:t>(high-quality nutrition), </a:t>
            </a:r>
            <a:r>
              <a:rPr lang="en-GB" b="1" dirty="0">
                <a:solidFill>
                  <a:srgbClr val="002060"/>
                </a:solidFill>
              </a:rPr>
              <a:t>livelihood</a:t>
            </a:r>
            <a:r>
              <a:rPr lang="en-GB" dirty="0">
                <a:solidFill>
                  <a:srgbClr val="002060"/>
                </a:solidFill>
              </a:rPr>
              <a:t> and </a:t>
            </a:r>
            <a:r>
              <a:rPr lang="en-GB" b="1" dirty="0">
                <a:solidFill>
                  <a:srgbClr val="002060"/>
                </a:solidFill>
              </a:rPr>
              <a:t>economic growth </a:t>
            </a:r>
            <a:r>
              <a:rPr lang="en-GB" dirty="0">
                <a:solidFill>
                  <a:srgbClr val="002060"/>
                </a:solidFill>
              </a:rPr>
              <a:t>(income and employment, and public revenue)</a:t>
            </a:r>
          </a:p>
          <a:p>
            <a:r>
              <a:rPr lang="en-GB" dirty="0">
                <a:solidFill>
                  <a:srgbClr val="002060"/>
                </a:solidFill>
              </a:rPr>
              <a:t>livelihoods of vulnerable groups especially women and unemployed youth is mainly dependent on fisheries sector, </a:t>
            </a:r>
          </a:p>
        </p:txBody>
      </p:sp>
      <p:sp>
        <p:nvSpPr>
          <p:cNvPr id="10" name="Title 1">
            <a:extLst>
              <a:ext uri="{FF2B5EF4-FFF2-40B4-BE49-F238E27FC236}">
                <a16:creationId xmlns:a16="http://schemas.microsoft.com/office/drawing/2014/main" id="{E12A64F4-32C5-44BE-9122-494DCDDE20D8}"/>
              </a:ext>
            </a:extLst>
          </p:cNvPr>
          <p:cNvSpPr>
            <a:spLocks noGrp="1"/>
          </p:cNvSpPr>
          <p:nvPr>
            <p:ph type="title"/>
          </p:nvPr>
        </p:nvSpPr>
        <p:spPr>
          <a:xfrm>
            <a:off x="166255" y="150380"/>
            <a:ext cx="11187545" cy="858982"/>
          </a:xfrm>
        </p:spPr>
        <p:txBody>
          <a:bodyPr>
            <a:normAutofit/>
          </a:bodyPr>
          <a:lstStyle/>
          <a:p>
            <a:pPr algn="ctr"/>
            <a:r>
              <a:rPr lang="en-ZA" sz="3200" b="1" dirty="0">
                <a:solidFill>
                  <a:srgbClr val="0070C0"/>
                </a:solidFill>
                <a:latin typeface="Arial" panose="020B0604020202020204" pitchFamily="34" charset="0"/>
                <a:cs typeface="Arial" panose="020B0604020202020204" pitchFamily="34" charset="0"/>
              </a:rPr>
              <a:t>Fisheries Resources</a:t>
            </a:r>
            <a:endParaRPr lang="en-US" sz="32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5815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6CEB54E-5917-4812-8DB8-83212DD83CDC}"/>
              </a:ext>
            </a:extLst>
          </p:cNvPr>
          <p:cNvSpPr>
            <a:spLocks noGrp="1"/>
          </p:cNvSpPr>
          <p:nvPr>
            <p:ph type="ftr" sz="quarter" idx="11"/>
          </p:nvPr>
        </p:nvSpPr>
        <p:spPr/>
        <p:txBody>
          <a:bodyPr/>
          <a:lstStyle/>
          <a:p>
            <a:r>
              <a:rPr lang="en-US"/>
              <a:t>THE COMMON MARKET FOR EASTERN &amp; SOUTHERN AFRICA</a:t>
            </a:r>
          </a:p>
        </p:txBody>
      </p:sp>
      <p:sp>
        <p:nvSpPr>
          <p:cNvPr id="5" name="Slide Number Placeholder 4">
            <a:extLst>
              <a:ext uri="{FF2B5EF4-FFF2-40B4-BE49-F238E27FC236}">
                <a16:creationId xmlns:a16="http://schemas.microsoft.com/office/drawing/2014/main" id="{4BF9D982-CC27-4A18-9B35-07E3729794FE}"/>
              </a:ext>
            </a:extLst>
          </p:cNvPr>
          <p:cNvSpPr>
            <a:spLocks noGrp="1"/>
          </p:cNvSpPr>
          <p:nvPr>
            <p:ph type="sldNum" sz="quarter" idx="12"/>
          </p:nvPr>
        </p:nvSpPr>
        <p:spPr/>
        <p:txBody>
          <a:bodyPr/>
          <a:lstStyle/>
          <a:p>
            <a:fld id="{2033BD64-EB8F-45F6-8446-4EFA7423389E}" type="slidenum">
              <a:rPr lang="en-US" smtClean="0"/>
              <a:t>9</a:t>
            </a:fld>
            <a:endParaRPr lang="en-US"/>
          </a:p>
        </p:txBody>
      </p:sp>
      <p:sp>
        <p:nvSpPr>
          <p:cNvPr id="10" name="Content Placeholder 2">
            <a:extLst>
              <a:ext uri="{FF2B5EF4-FFF2-40B4-BE49-F238E27FC236}">
                <a16:creationId xmlns:a16="http://schemas.microsoft.com/office/drawing/2014/main" id="{CC9393AA-121D-4266-8739-4878C667D2C4}"/>
              </a:ext>
            </a:extLst>
          </p:cNvPr>
          <p:cNvSpPr>
            <a:spLocks noGrp="1"/>
          </p:cNvSpPr>
          <p:nvPr>
            <p:ph idx="1"/>
          </p:nvPr>
        </p:nvSpPr>
        <p:spPr>
          <a:xfrm>
            <a:off x="838199" y="1202169"/>
            <a:ext cx="10868891" cy="5364886"/>
          </a:xfrm>
        </p:spPr>
        <p:txBody>
          <a:bodyPr>
            <a:normAutofit/>
          </a:bodyPr>
          <a:lstStyle/>
          <a:p>
            <a:pPr marL="0" indent="0">
              <a:spcBef>
                <a:spcPts val="1200"/>
              </a:spcBef>
              <a:spcAft>
                <a:spcPts val="1200"/>
              </a:spcAft>
              <a:buNone/>
            </a:pPr>
            <a:r>
              <a:rPr lang="en-US" sz="2600" b="1" dirty="0">
                <a:solidFill>
                  <a:srgbClr val="002060"/>
                </a:solidFill>
              </a:rPr>
              <a:t>Contribution of Fisheries to Agricultural GDP</a:t>
            </a:r>
            <a:endParaRPr lang="en-GB" sz="2600" b="1" dirty="0">
              <a:solidFill>
                <a:srgbClr val="002060"/>
              </a:solidFill>
            </a:endParaRPr>
          </a:p>
          <a:p>
            <a:pPr>
              <a:spcBef>
                <a:spcPts val="1200"/>
              </a:spcBef>
              <a:spcAft>
                <a:spcPts val="1200"/>
              </a:spcAft>
            </a:pPr>
            <a:r>
              <a:rPr lang="en-GB" sz="2600" dirty="0">
                <a:solidFill>
                  <a:srgbClr val="002060"/>
                </a:solidFill>
              </a:rPr>
              <a:t>Fisheries and aquaculture accounts for about </a:t>
            </a:r>
            <a:r>
              <a:rPr lang="en-GB" sz="2600" b="1" dirty="0">
                <a:solidFill>
                  <a:srgbClr val="002060"/>
                </a:solidFill>
              </a:rPr>
              <a:t>6%</a:t>
            </a:r>
            <a:r>
              <a:rPr lang="en-GB" sz="2600" dirty="0">
                <a:solidFill>
                  <a:srgbClr val="002060"/>
                </a:solidFill>
              </a:rPr>
              <a:t> of the agricultural GDP and in Island COMESA MS on average </a:t>
            </a:r>
            <a:r>
              <a:rPr lang="en-GB" sz="2600" b="1" dirty="0">
                <a:solidFill>
                  <a:srgbClr val="002060"/>
                </a:solidFill>
              </a:rPr>
              <a:t>15%</a:t>
            </a:r>
            <a:r>
              <a:rPr lang="en-GB" sz="2600" dirty="0">
                <a:solidFill>
                  <a:srgbClr val="002060"/>
                </a:solidFill>
              </a:rPr>
              <a:t> </a:t>
            </a:r>
          </a:p>
          <a:p>
            <a:pPr>
              <a:spcBef>
                <a:spcPts val="1200"/>
              </a:spcBef>
              <a:spcAft>
                <a:spcPts val="1200"/>
              </a:spcAft>
            </a:pPr>
            <a:r>
              <a:rPr lang="en-GB" sz="2600" dirty="0">
                <a:solidFill>
                  <a:srgbClr val="002060"/>
                </a:solidFill>
              </a:rPr>
              <a:t>Fish and fish products account for approximately </a:t>
            </a:r>
            <a:r>
              <a:rPr lang="en-GB" sz="2600" b="1" dirty="0">
                <a:solidFill>
                  <a:srgbClr val="002060"/>
                </a:solidFill>
              </a:rPr>
              <a:t>18% </a:t>
            </a:r>
            <a:r>
              <a:rPr lang="en-GB" sz="2600" dirty="0">
                <a:solidFill>
                  <a:srgbClr val="002060"/>
                </a:solidFill>
              </a:rPr>
              <a:t>of animal protein intake </a:t>
            </a:r>
          </a:p>
          <a:p>
            <a:pPr>
              <a:spcBef>
                <a:spcPts val="1200"/>
              </a:spcBef>
              <a:spcAft>
                <a:spcPts val="1200"/>
              </a:spcAft>
            </a:pPr>
            <a:r>
              <a:rPr lang="en-GB" sz="2600" dirty="0">
                <a:solidFill>
                  <a:srgbClr val="002060"/>
                </a:solidFill>
              </a:rPr>
              <a:t>Almost 60% of the fish processing and marketing activities are performed by women. </a:t>
            </a:r>
          </a:p>
          <a:p>
            <a:pPr>
              <a:spcBef>
                <a:spcPts val="1200"/>
              </a:spcBef>
              <a:spcAft>
                <a:spcPts val="1200"/>
              </a:spcAft>
            </a:pPr>
            <a:r>
              <a:rPr lang="en-GB" sz="2600" dirty="0">
                <a:solidFill>
                  <a:srgbClr val="002060"/>
                </a:solidFill>
              </a:rPr>
              <a:t>Among Island COMESA MS, the sector contributes around </a:t>
            </a:r>
            <a:r>
              <a:rPr lang="en-GB" sz="2600" b="1" dirty="0">
                <a:solidFill>
                  <a:srgbClr val="002060"/>
                </a:solidFill>
              </a:rPr>
              <a:t>22.5%</a:t>
            </a:r>
            <a:r>
              <a:rPr lang="en-GB" sz="2600" dirty="0">
                <a:solidFill>
                  <a:srgbClr val="002060"/>
                </a:solidFill>
              </a:rPr>
              <a:t> annually to </a:t>
            </a:r>
            <a:r>
              <a:rPr lang="en-GB" sz="2600" b="1" dirty="0">
                <a:solidFill>
                  <a:srgbClr val="002060"/>
                </a:solidFill>
              </a:rPr>
              <a:t>total exports </a:t>
            </a:r>
            <a:r>
              <a:rPr lang="en-GB" sz="2600" dirty="0">
                <a:solidFill>
                  <a:srgbClr val="002060"/>
                </a:solidFill>
              </a:rPr>
              <a:t>within the region (largely attributed to tuna and shrimp).  </a:t>
            </a:r>
          </a:p>
          <a:p>
            <a:pPr>
              <a:spcBef>
                <a:spcPts val="1200"/>
              </a:spcBef>
              <a:spcAft>
                <a:spcPts val="1200"/>
              </a:spcAft>
            </a:pPr>
            <a:endParaRPr lang="en-US" sz="2600" dirty="0">
              <a:solidFill>
                <a:srgbClr val="002060"/>
              </a:solidFill>
            </a:endParaRPr>
          </a:p>
          <a:p>
            <a:pPr>
              <a:spcBef>
                <a:spcPts val="1200"/>
              </a:spcBef>
              <a:spcAft>
                <a:spcPts val="1200"/>
              </a:spcAft>
            </a:pPr>
            <a:endParaRPr lang="en-US" sz="2600" dirty="0">
              <a:solidFill>
                <a:srgbClr val="002060"/>
              </a:solidFill>
            </a:endParaRPr>
          </a:p>
          <a:p>
            <a:pPr>
              <a:spcBef>
                <a:spcPts val="600"/>
              </a:spcBef>
              <a:spcAft>
                <a:spcPts val="600"/>
              </a:spcAft>
            </a:pPr>
            <a:endParaRPr lang="en-GB" sz="2600" dirty="0">
              <a:solidFill>
                <a:srgbClr val="002060"/>
              </a:solidFill>
            </a:endParaRPr>
          </a:p>
        </p:txBody>
      </p:sp>
      <p:sp>
        <p:nvSpPr>
          <p:cNvPr id="14" name="Title 1">
            <a:extLst>
              <a:ext uri="{FF2B5EF4-FFF2-40B4-BE49-F238E27FC236}">
                <a16:creationId xmlns:a16="http://schemas.microsoft.com/office/drawing/2014/main" id="{A3D80780-9328-4EB8-993C-546C1E1335C4}"/>
              </a:ext>
            </a:extLst>
          </p:cNvPr>
          <p:cNvSpPr>
            <a:spLocks noGrp="1"/>
          </p:cNvSpPr>
          <p:nvPr>
            <p:ph type="title"/>
          </p:nvPr>
        </p:nvSpPr>
        <p:spPr>
          <a:xfrm>
            <a:off x="166255" y="150380"/>
            <a:ext cx="11187545" cy="858982"/>
          </a:xfrm>
        </p:spPr>
        <p:txBody>
          <a:bodyPr>
            <a:normAutofit/>
          </a:bodyPr>
          <a:lstStyle/>
          <a:p>
            <a:pPr algn="ctr"/>
            <a:r>
              <a:rPr lang="en-ZA" sz="3200" b="1" dirty="0">
                <a:solidFill>
                  <a:srgbClr val="0070C0"/>
                </a:solidFill>
                <a:latin typeface="Arial" panose="020B0604020202020204" pitchFamily="34" charset="0"/>
                <a:cs typeface="Arial" panose="020B0604020202020204" pitchFamily="34" charset="0"/>
              </a:rPr>
              <a:t>Fisheries Resources</a:t>
            </a:r>
            <a:endParaRPr lang="en-US" sz="32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8645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EC76B1-C080-4E0C-A38B-2078C4EE1139}"/>
              </a:ext>
            </a:extLst>
          </p:cNvPr>
          <p:cNvSpPr>
            <a:spLocks noGrp="1"/>
          </p:cNvSpPr>
          <p:nvPr>
            <p:ph type="ftr" sz="quarter" idx="11"/>
          </p:nvPr>
        </p:nvSpPr>
        <p:spPr>
          <a:xfrm flipH="1">
            <a:off x="7543800" y="6675439"/>
            <a:ext cx="46038" cy="46037"/>
          </a:xfrm>
        </p:spPr>
        <p:txBody>
          <a:bodyPr/>
          <a:lstStyle/>
          <a:p>
            <a:pPr>
              <a:defRPr/>
            </a:pPr>
            <a:endParaRPr lang="en-US" dirty="0">
              <a:solidFill>
                <a:prstClr val="black">
                  <a:tint val="75000"/>
                </a:prstClr>
              </a:solidFill>
              <a:latin typeface="Calibri"/>
            </a:endParaRPr>
          </a:p>
        </p:txBody>
      </p:sp>
      <p:graphicFrame>
        <p:nvGraphicFramePr>
          <p:cNvPr id="3" name="Content Placeholder 4">
            <a:extLst>
              <a:ext uri="{FF2B5EF4-FFF2-40B4-BE49-F238E27FC236}">
                <a16:creationId xmlns:a16="http://schemas.microsoft.com/office/drawing/2014/main" id="{CC0D84D3-1EA4-4C2E-8534-E04B9A8415B9}"/>
              </a:ext>
            </a:extLst>
          </p:cNvPr>
          <p:cNvGraphicFramePr>
            <a:graphicFrameLocks/>
          </p:cNvGraphicFramePr>
          <p:nvPr>
            <p:extLst>
              <p:ext uri="{D42A27DB-BD31-4B8C-83A1-F6EECF244321}">
                <p14:modId xmlns:p14="http://schemas.microsoft.com/office/powerpoint/2010/main" val="175647516"/>
              </p:ext>
            </p:extLst>
          </p:nvPr>
        </p:nvGraphicFramePr>
        <p:xfrm>
          <a:off x="627063" y="874714"/>
          <a:ext cx="10556873" cy="58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E63AF47-7873-48A5-BE7F-FC054AEC11FC}"/>
              </a:ext>
            </a:extLst>
          </p:cNvPr>
          <p:cNvSpPr txBox="1"/>
          <p:nvPr/>
        </p:nvSpPr>
        <p:spPr>
          <a:xfrm>
            <a:off x="1465264" y="334446"/>
            <a:ext cx="9555161" cy="461665"/>
          </a:xfrm>
          <a:prstGeom prst="rect">
            <a:avLst/>
          </a:prstGeom>
          <a:noFill/>
        </p:spPr>
        <p:txBody>
          <a:bodyPr wrap="square">
            <a:spAutoFit/>
          </a:bodyPr>
          <a:lstStyle/>
          <a:p>
            <a:r>
              <a:rPr lang="en-GB" sz="2400" b="1" dirty="0">
                <a:solidFill>
                  <a:srgbClr val="002060"/>
                </a:solidFill>
                <a:latin typeface="Arial" panose="020B0604020202020204" pitchFamily="34" charset="0"/>
                <a:cs typeface="Arial" panose="020B0604020202020204" pitchFamily="34" charset="0"/>
              </a:rPr>
              <a:t>Enhancing Animal and Animal product trade: Major challenges </a:t>
            </a:r>
            <a:endParaRPr lang="en-ZM"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94F-5706-4E3F-B69F-E3480F41D467}"/>
              </a:ext>
            </a:extLst>
          </p:cNvPr>
          <p:cNvSpPr>
            <a:spLocks noGrp="1"/>
          </p:cNvSpPr>
          <p:nvPr>
            <p:ph type="title"/>
          </p:nvPr>
        </p:nvSpPr>
        <p:spPr>
          <a:xfrm>
            <a:off x="838200" y="365126"/>
            <a:ext cx="10515600" cy="896116"/>
          </a:xfrm>
        </p:spPr>
        <p:txBody>
          <a:bodyPr>
            <a:normAutofit/>
          </a:bodyPr>
          <a:lstStyle/>
          <a:p>
            <a:r>
              <a:rPr lang="en-US" sz="3200" b="1" dirty="0">
                <a:solidFill>
                  <a:srgbClr val="0070C0"/>
                </a:solidFill>
                <a:latin typeface="Arial" panose="020B0604020202020204" pitchFamily="34" charset="0"/>
                <a:cs typeface="Arial" panose="020B0604020202020204" pitchFamily="34" charset="0"/>
              </a:rPr>
              <a:t>COMESA Priorities and interventions</a:t>
            </a:r>
          </a:p>
        </p:txBody>
      </p:sp>
      <p:sp>
        <p:nvSpPr>
          <p:cNvPr id="4" name="Footer Placeholder 3">
            <a:extLst>
              <a:ext uri="{FF2B5EF4-FFF2-40B4-BE49-F238E27FC236}">
                <a16:creationId xmlns:a16="http://schemas.microsoft.com/office/drawing/2014/main" id="{56CEB54E-5917-4812-8DB8-83212DD83CD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COMMON MARKET FOR EASTERN &amp; SOUTHERN AFRICA</a:t>
            </a:r>
          </a:p>
        </p:txBody>
      </p:sp>
      <p:sp>
        <p:nvSpPr>
          <p:cNvPr id="5" name="Slide Number Placeholder 4">
            <a:extLst>
              <a:ext uri="{FF2B5EF4-FFF2-40B4-BE49-F238E27FC236}">
                <a16:creationId xmlns:a16="http://schemas.microsoft.com/office/drawing/2014/main" id="{4BF9D982-CC27-4A18-9B35-07E3729794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BD64-EB8F-45F6-8446-4EFA7423389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0D84DF94-830D-46FE-80F1-DD257C0B676A}"/>
              </a:ext>
            </a:extLst>
          </p:cNvPr>
          <p:cNvSpPr>
            <a:spLocks noGrp="1"/>
          </p:cNvSpPr>
          <p:nvPr>
            <p:ph idx="1"/>
          </p:nvPr>
        </p:nvSpPr>
        <p:spPr>
          <a:xfrm>
            <a:off x="838200" y="1261242"/>
            <a:ext cx="10515600" cy="4915721"/>
          </a:xfrm>
        </p:spPr>
        <p:txBody>
          <a:bodyPr>
            <a:normAutofit fontScale="92500" lnSpcReduction="10000"/>
          </a:bodyPr>
          <a:lstStyle/>
          <a:p>
            <a:pPr marL="0" indent="0">
              <a:buNone/>
            </a:pPr>
            <a:r>
              <a:rPr lang="en-GB" b="1" dirty="0">
                <a:solidFill>
                  <a:srgbClr val="002060"/>
                </a:solidFill>
              </a:rPr>
              <a:t>Key priority area:</a:t>
            </a:r>
          </a:p>
          <a:p>
            <a:r>
              <a:rPr lang="en-GB" dirty="0">
                <a:solidFill>
                  <a:srgbClr val="002060"/>
                </a:solidFill>
              </a:rPr>
              <a:t>Fisheries management and governance</a:t>
            </a:r>
          </a:p>
          <a:p>
            <a:pPr lvl="1"/>
            <a:r>
              <a:rPr lang="en-GB" dirty="0">
                <a:solidFill>
                  <a:srgbClr val="002060"/>
                </a:solidFill>
              </a:rPr>
              <a:t>SSF and their regulation to address open access fishery</a:t>
            </a:r>
          </a:p>
          <a:p>
            <a:pPr lvl="1"/>
            <a:r>
              <a:rPr lang="en-GB" dirty="0">
                <a:solidFill>
                  <a:srgbClr val="002060"/>
                </a:solidFill>
              </a:rPr>
              <a:t>Empowerment of local administrations and social organisations</a:t>
            </a:r>
          </a:p>
          <a:p>
            <a:pPr lvl="1"/>
            <a:r>
              <a:rPr lang="en-GB" dirty="0">
                <a:solidFill>
                  <a:srgbClr val="002060"/>
                </a:solidFill>
              </a:rPr>
              <a:t>Improve capacities of the regional and national agencies </a:t>
            </a:r>
          </a:p>
          <a:p>
            <a:pPr lvl="1"/>
            <a:r>
              <a:rPr lang="en-GB" dirty="0">
                <a:solidFill>
                  <a:srgbClr val="002060"/>
                </a:solidFill>
              </a:rPr>
              <a:t>Improve fisheries statistics and economic data </a:t>
            </a:r>
          </a:p>
          <a:p>
            <a:r>
              <a:rPr lang="en-GB" dirty="0">
                <a:solidFill>
                  <a:srgbClr val="002060"/>
                </a:solidFill>
              </a:rPr>
              <a:t>Support to value addition and trade</a:t>
            </a:r>
          </a:p>
          <a:p>
            <a:pPr lvl="1"/>
            <a:r>
              <a:rPr lang="en-GB" dirty="0">
                <a:solidFill>
                  <a:srgbClr val="002060"/>
                </a:solidFill>
              </a:rPr>
              <a:t>Reduce post-harvest losses – Enhance value chain, value addition, packaging</a:t>
            </a:r>
          </a:p>
          <a:p>
            <a:pPr lvl="1"/>
            <a:r>
              <a:rPr lang="en-GB" dirty="0">
                <a:solidFill>
                  <a:srgbClr val="002060"/>
                </a:solidFill>
              </a:rPr>
              <a:t>Diversification into domestic semi-industrial fisheries</a:t>
            </a:r>
          </a:p>
          <a:p>
            <a:pPr lvl="1"/>
            <a:r>
              <a:rPr lang="en-GB" dirty="0">
                <a:solidFill>
                  <a:srgbClr val="002060"/>
                </a:solidFill>
              </a:rPr>
              <a:t>Support investments and industrialization-improve access to finance</a:t>
            </a:r>
          </a:p>
          <a:p>
            <a:pPr marL="0" indent="0">
              <a:buNone/>
            </a:pPr>
            <a:r>
              <a:rPr lang="en-GB" dirty="0">
                <a:solidFill>
                  <a:srgbClr val="002060"/>
                </a:solidFill>
              </a:rPr>
              <a:t>Combating IUU fishing/ Reduce incidence</a:t>
            </a:r>
          </a:p>
          <a:p>
            <a:pPr lvl="1"/>
            <a:r>
              <a:rPr lang="en-GB" dirty="0">
                <a:solidFill>
                  <a:srgbClr val="002060"/>
                </a:solidFill>
              </a:rPr>
              <a:t>Improve control through improved cooperation and collaboration </a:t>
            </a:r>
          </a:p>
          <a:p>
            <a:pPr lvl="1"/>
            <a:r>
              <a:rPr lang="en-GB" dirty="0">
                <a:solidFill>
                  <a:srgbClr val="002060"/>
                </a:solidFill>
              </a:rPr>
              <a:t>Improve monitoring capacity and traceability of fisheries products</a:t>
            </a:r>
          </a:p>
          <a:p>
            <a:endParaRPr lang="en-ZM" dirty="0">
              <a:solidFill>
                <a:srgbClr val="002060"/>
              </a:solidFill>
            </a:endParaRPr>
          </a:p>
        </p:txBody>
      </p:sp>
    </p:spTree>
    <p:extLst>
      <p:ext uri="{BB962C8B-B14F-4D97-AF65-F5344CB8AC3E}">
        <p14:creationId xmlns:p14="http://schemas.microsoft.com/office/powerpoint/2010/main" val="2958425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94F-5706-4E3F-B69F-E3480F41D467}"/>
              </a:ext>
            </a:extLst>
          </p:cNvPr>
          <p:cNvSpPr>
            <a:spLocks noGrp="1"/>
          </p:cNvSpPr>
          <p:nvPr>
            <p:ph type="title"/>
          </p:nvPr>
        </p:nvSpPr>
        <p:spPr>
          <a:xfrm>
            <a:off x="838200" y="365126"/>
            <a:ext cx="10515600" cy="896116"/>
          </a:xfrm>
        </p:spPr>
        <p:txBody>
          <a:bodyPr>
            <a:normAutofit/>
          </a:bodyPr>
          <a:lstStyle/>
          <a:p>
            <a:r>
              <a:rPr lang="en-US" sz="3200" b="1" dirty="0">
                <a:solidFill>
                  <a:srgbClr val="0070C0"/>
                </a:solidFill>
                <a:latin typeface="Arial" panose="020B0604020202020204" pitchFamily="34" charset="0"/>
                <a:cs typeface="Arial" panose="020B0604020202020204" pitchFamily="34" charset="0"/>
              </a:rPr>
              <a:t>COMESA Priorities and interventions</a:t>
            </a:r>
          </a:p>
        </p:txBody>
      </p:sp>
      <p:sp>
        <p:nvSpPr>
          <p:cNvPr id="4" name="Footer Placeholder 3">
            <a:extLst>
              <a:ext uri="{FF2B5EF4-FFF2-40B4-BE49-F238E27FC236}">
                <a16:creationId xmlns:a16="http://schemas.microsoft.com/office/drawing/2014/main" id="{56CEB54E-5917-4812-8DB8-83212DD83CD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COMMON MARKET FOR EASTERN &amp; SOUTHERN AFRICA</a:t>
            </a:r>
          </a:p>
        </p:txBody>
      </p:sp>
      <p:sp>
        <p:nvSpPr>
          <p:cNvPr id="5" name="Slide Number Placeholder 4">
            <a:extLst>
              <a:ext uri="{FF2B5EF4-FFF2-40B4-BE49-F238E27FC236}">
                <a16:creationId xmlns:a16="http://schemas.microsoft.com/office/drawing/2014/main" id="{4BF9D982-CC27-4A18-9B35-07E3729794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BD64-EB8F-45F6-8446-4EFA7423389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0D84DF94-830D-46FE-80F1-DD257C0B676A}"/>
              </a:ext>
            </a:extLst>
          </p:cNvPr>
          <p:cNvSpPr>
            <a:spLocks noGrp="1"/>
          </p:cNvSpPr>
          <p:nvPr>
            <p:ph idx="1"/>
          </p:nvPr>
        </p:nvSpPr>
        <p:spPr>
          <a:xfrm>
            <a:off x="838200" y="1261242"/>
            <a:ext cx="10515600" cy="4915721"/>
          </a:xfrm>
        </p:spPr>
        <p:txBody>
          <a:bodyPr>
            <a:normAutofit lnSpcReduction="10000"/>
          </a:bodyPr>
          <a:lstStyle/>
          <a:p>
            <a:pPr>
              <a:spcBef>
                <a:spcPts val="1200"/>
              </a:spcBef>
              <a:spcAft>
                <a:spcPts val="1200"/>
              </a:spcAft>
            </a:pPr>
            <a:r>
              <a:rPr lang="en-GB" dirty="0">
                <a:solidFill>
                  <a:srgbClr val="002060"/>
                </a:solidFill>
              </a:rPr>
              <a:t>Support to value addition and trade</a:t>
            </a:r>
          </a:p>
          <a:p>
            <a:pPr lvl="1">
              <a:spcBef>
                <a:spcPts val="1200"/>
              </a:spcBef>
              <a:spcAft>
                <a:spcPts val="1200"/>
              </a:spcAft>
            </a:pPr>
            <a:r>
              <a:rPr lang="en-GB" dirty="0">
                <a:solidFill>
                  <a:srgbClr val="002060"/>
                </a:solidFill>
              </a:rPr>
              <a:t>Reduce post-harvest losses – Enhance value chain, value addition, packaging</a:t>
            </a:r>
          </a:p>
          <a:p>
            <a:pPr lvl="1">
              <a:spcBef>
                <a:spcPts val="1200"/>
              </a:spcBef>
              <a:spcAft>
                <a:spcPts val="1200"/>
              </a:spcAft>
            </a:pPr>
            <a:r>
              <a:rPr lang="en-GB" dirty="0">
                <a:solidFill>
                  <a:srgbClr val="002060"/>
                </a:solidFill>
              </a:rPr>
              <a:t>Diversification into domestic semi-industrial fisheries</a:t>
            </a:r>
          </a:p>
          <a:p>
            <a:pPr lvl="1">
              <a:spcBef>
                <a:spcPts val="1200"/>
              </a:spcBef>
              <a:spcAft>
                <a:spcPts val="1200"/>
              </a:spcAft>
            </a:pPr>
            <a:r>
              <a:rPr lang="en-GB" dirty="0">
                <a:solidFill>
                  <a:srgbClr val="002060"/>
                </a:solidFill>
              </a:rPr>
              <a:t>Improve sanitary of products</a:t>
            </a:r>
          </a:p>
          <a:p>
            <a:pPr>
              <a:spcBef>
                <a:spcPts val="1200"/>
              </a:spcBef>
              <a:spcAft>
                <a:spcPts val="1200"/>
              </a:spcAft>
            </a:pPr>
            <a:r>
              <a:rPr lang="en-GB" sz="2400" dirty="0">
                <a:solidFill>
                  <a:srgbClr val="002060"/>
                </a:solidFill>
              </a:rPr>
              <a:t>The COMESA Cross Border Trade Initiative supported under the 11th EDF Trade Facilitation Programme (SSCBTI) is an initiative to facilitate cross border trade for small – scale traders under the COMESA Simplified Trade Regime (STR). </a:t>
            </a:r>
            <a:r>
              <a:rPr lang="en-ZA" sz="2400" dirty="0">
                <a:solidFill>
                  <a:srgbClr val="002060"/>
                </a:solidFill>
              </a:rPr>
              <a:t>Small Scale Cross Border Trade Initiative (SSCBT)</a:t>
            </a:r>
            <a:endParaRPr lang="en-GB" sz="2400" dirty="0">
              <a:solidFill>
                <a:srgbClr val="002060"/>
              </a:solidFill>
            </a:endParaRPr>
          </a:p>
          <a:p>
            <a:pPr>
              <a:spcBef>
                <a:spcPts val="1200"/>
              </a:spcBef>
              <a:spcAft>
                <a:spcPts val="1200"/>
              </a:spcAft>
            </a:pPr>
            <a:r>
              <a:rPr lang="en-GB" sz="2400" dirty="0">
                <a:solidFill>
                  <a:srgbClr val="002060"/>
                </a:solidFill>
              </a:rPr>
              <a:t>One of the trade facilitation Instrument is the COMESA Green Pass, which is a certification system meant to support trade in agricultural commodities. The Green Pass is a risk-based certification system </a:t>
            </a:r>
          </a:p>
        </p:txBody>
      </p:sp>
    </p:spTree>
    <p:extLst>
      <p:ext uri="{BB962C8B-B14F-4D97-AF65-F5344CB8AC3E}">
        <p14:creationId xmlns:p14="http://schemas.microsoft.com/office/powerpoint/2010/main" val="2419141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94F-5706-4E3F-B69F-E3480F41D467}"/>
              </a:ext>
            </a:extLst>
          </p:cNvPr>
          <p:cNvSpPr>
            <a:spLocks noGrp="1"/>
          </p:cNvSpPr>
          <p:nvPr>
            <p:ph type="title"/>
          </p:nvPr>
        </p:nvSpPr>
        <p:spPr>
          <a:xfrm>
            <a:off x="838200" y="365126"/>
            <a:ext cx="10515600" cy="896116"/>
          </a:xfrm>
        </p:spPr>
        <p:txBody>
          <a:bodyPr>
            <a:normAutofit/>
          </a:bodyPr>
          <a:lstStyle/>
          <a:p>
            <a:r>
              <a:rPr lang="en-US" sz="3200" b="1" dirty="0">
                <a:solidFill>
                  <a:srgbClr val="0070C0"/>
                </a:solidFill>
                <a:latin typeface="Arial" panose="020B0604020202020204" pitchFamily="34" charset="0"/>
                <a:cs typeface="Arial" panose="020B0604020202020204" pitchFamily="34" charset="0"/>
              </a:rPr>
              <a:t>COMESA Priorities and interventions</a:t>
            </a:r>
          </a:p>
        </p:txBody>
      </p:sp>
      <p:sp>
        <p:nvSpPr>
          <p:cNvPr id="4" name="Footer Placeholder 3">
            <a:extLst>
              <a:ext uri="{FF2B5EF4-FFF2-40B4-BE49-F238E27FC236}">
                <a16:creationId xmlns:a16="http://schemas.microsoft.com/office/drawing/2014/main" id="{56CEB54E-5917-4812-8DB8-83212DD83CD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COMMON MARKET FOR EASTERN &amp; SOUTHERN AFRICA</a:t>
            </a:r>
          </a:p>
        </p:txBody>
      </p:sp>
      <p:sp>
        <p:nvSpPr>
          <p:cNvPr id="5" name="Slide Number Placeholder 4">
            <a:extLst>
              <a:ext uri="{FF2B5EF4-FFF2-40B4-BE49-F238E27FC236}">
                <a16:creationId xmlns:a16="http://schemas.microsoft.com/office/drawing/2014/main" id="{4BF9D982-CC27-4A18-9B35-07E3729794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BD64-EB8F-45F6-8446-4EFA7423389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0D84DF94-830D-46FE-80F1-DD257C0B676A}"/>
              </a:ext>
            </a:extLst>
          </p:cNvPr>
          <p:cNvSpPr>
            <a:spLocks noGrp="1"/>
          </p:cNvSpPr>
          <p:nvPr>
            <p:ph idx="1"/>
          </p:nvPr>
        </p:nvSpPr>
        <p:spPr>
          <a:xfrm>
            <a:off x="838200" y="1261242"/>
            <a:ext cx="10515600" cy="4915721"/>
          </a:xfrm>
        </p:spPr>
        <p:txBody>
          <a:bodyPr>
            <a:normAutofit lnSpcReduction="10000"/>
          </a:bodyPr>
          <a:lstStyle/>
          <a:p>
            <a:pPr>
              <a:spcBef>
                <a:spcPts val="1200"/>
              </a:spcBef>
              <a:spcAft>
                <a:spcPts val="1200"/>
              </a:spcAft>
            </a:pPr>
            <a:r>
              <a:rPr lang="en-GB" dirty="0">
                <a:solidFill>
                  <a:srgbClr val="002060"/>
                </a:solidFill>
              </a:rPr>
              <a:t>COMESA is implementing the Green Pass (GP) Certification System with a pilot on dried fish (salted/smoked) in Luangwa as the source of the fish and </a:t>
            </a:r>
            <a:r>
              <a:rPr lang="en-GB" dirty="0" err="1">
                <a:solidFill>
                  <a:srgbClr val="002060"/>
                </a:solidFill>
              </a:rPr>
              <a:t>Kasumbalesa</a:t>
            </a:r>
            <a:r>
              <a:rPr lang="en-GB" dirty="0">
                <a:solidFill>
                  <a:srgbClr val="002060"/>
                </a:solidFill>
              </a:rPr>
              <a:t> as the uptake market of the </a:t>
            </a:r>
            <a:r>
              <a:rPr lang="en-GB" dirty="0" err="1">
                <a:solidFill>
                  <a:srgbClr val="002060"/>
                </a:solidFill>
              </a:rPr>
              <a:t>fish.Reduce</a:t>
            </a:r>
            <a:r>
              <a:rPr lang="en-GB" dirty="0">
                <a:solidFill>
                  <a:srgbClr val="002060"/>
                </a:solidFill>
              </a:rPr>
              <a:t> post-harvest losses </a:t>
            </a:r>
          </a:p>
          <a:p>
            <a:pPr lvl="1">
              <a:spcBef>
                <a:spcPts val="1200"/>
              </a:spcBef>
              <a:spcAft>
                <a:spcPts val="1200"/>
              </a:spcAft>
            </a:pPr>
            <a:r>
              <a:rPr lang="en-GB" dirty="0">
                <a:solidFill>
                  <a:srgbClr val="002060"/>
                </a:solidFill>
              </a:rPr>
              <a:t>Equipment installed and commissioned in Luangwa District by COMESA for sampling, rapid testing, weighing and storage of the fish, to </a:t>
            </a:r>
            <a:r>
              <a:rPr lang="en-GB" dirty="0" err="1">
                <a:solidFill>
                  <a:srgbClr val="002060"/>
                </a:solidFill>
              </a:rPr>
              <a:t>iImprove</a:t>
            </a:r>
            <a:r>
              <a:rPr lang="en-GB" dirty="0">
                <a:solidFill>
                  <a:srgbClr val="002060"/>
                </a:solidFill>
              </a:rPr>
              <a:t> sanitary of products</a:t>
            </a:r>
          </a:p>
          <a:p>
            <a:pPr>
              <a:spcBef>
                <a:spcPts val="1200"/>
              </a:spcBef>
              <a:spcAft>
                <a:spcPts val="1200"/>
              </a:spcAft>
            </a:pPr>
            <a:r>
              <a:rPr lang="en-GB" sz="2400" dirty="0">
                <a:solidFill>
                  <a:srgbClr val="002060"/>
                </a:solidFill>
              </a:rPr>
              <a:t>Regional Enterprise Competitiveness and Access to Markets Programme (RECAMP) EU supported program: Fisheries is one of the value chains</a:t>
            </a:r>
          </a:p>
          <a:p>
            <a:pPr>
              <a:tabLst>
                <a:tab pos="457200" algn="l"/>
              </a:tabLst>
            </a:pPr>
            <a:r>
              <a:rPr lang="en-GB" sz="2400" dirty="0">
                <a:solidFill>
                  <a:srgbClr val="002060"/>
                </a:solidFill>
              </a:rPr>
              <a:t>Call for proposal has already been done! TAF – open for application, so far we received application from 8 countries including </a:t>
            </a:r>
            <a:r>
              <a:rPr lang="en-US" sz="2400" dirty="0">
                <a:solidFill>
                  <a:srgbClr val="002060"/>
                </a:solidFill>
              </a:rPr>
              <a:t>Rwanda, Uganda, Zambia, Mauritius, Eritrea, Egypt, Seychelles, Sudan</a:t>
            </a:r>
            <a:endParaRPr lang="en-ZM" sz="2400" dirty="0">
              <a:solidFill>
                <a:srgbClr val="002060"/>
              </a:solidFill>
            </a:endParaRPr>
          </a:p>
          <a:p>
            <a:pPr>
              <a:spcBef>
                <a:spcPts val="1200"/>
              </a:spcBef>
              <a:spcAft>
                <a:spcPts val="1200"/>
              </a:spcAft>
            </a:pPr>
            <a:endParaRPr lang="en-GB" sz="2400" dirty="0">
              <a:solidFill>
                <a:srgbClr val="002060"/>
              </a:solidFill>
            </a:endParaRPr>
          </a:p>
        </p:txBody>
      </p:sp>
    </p:spTree>
    <p:extLst>
      <p:ext uri="{BB962C8B-B14F-4D97-AF65-F5344CB8AC3E}">
        <p14:creationId xmlns:p14="http://schemas.microsoft.com/office/powerpoint/2010/main" val="438849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94F-5706-4E3F-B69F-E3480F41D467}"/>
              </a:ext>
            </a:extLst>
          </p:cNvPr>
          <p:cNvSpPr>
            <a:spLocks noGrp="1"/>
          </p:cNvSpPr>
          <p:nvPr>
            <p:ph type="title"/>
          </p:nvPr>
        </p:nvSpPr>
        <p:spPr>
          <a:xfrm>
            <a:off x="838200" y="365126"/>
            <a:ext cx="10515600" cy="896116"/>
          </a:xfrm>
        </p:spPr>
        <p:txBody>
          <a:bodyPr>
            <a:normAutofit/>
          </a:bodyPr>
          <a:lstStyle/>
          <a:p>
            <a:r>
              <a:rPr lang="en-US" sz="3200" b="1" dirty="0">
                <a:solidFill>
                  <a:srgbClr val="0070C0"/>
                </a:solidFill>
                <a:latin typeface="Arial" panose="020B0604020202020204" pitchFamily="34" charset="0"/>
                <a:cs typeface="Arial" panose="020B0604020202020204" pitchFamily="34" charset="0"/>
              </a:rPr>
              <a:t>COMESA Priorities and interventions</a:t>
            </a:r>
          </a:p>
        </p:txBody>
      </p:sp>
      <p:sp>
        <p:nvSpPr>
          <p:cNvPr id="4" name="Footer Placeholder 3">
            <a:extLst>
              <a:ext uri="{FF2B5EF4-FFF2-40B4-BE49-F238E27FC236}">
                <a16:creationId xmlns:a16="http://schemas.microsoft.com/office/drawing/2014/main" id="{56CEB54E-5917-4812-8DB8-83212DD83CD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COMMON MARKET FOR EASTERN &amp; SOUTHERN AFRICA</a:t>
            </a:r>
          </a:p>
        </p:txBody>
      </p:sp>
      <p:sp>
        <p:nvSpPr>
          <p:cNvPr id="5" name="Slide Number Placeholder 4">
            <a:extLst>
              <a:ext uri="{FF2B5EF4-FFF2-40B4-BE49-F238E27FC236}">
                <a16:creationId xmlns:a16="http://schemas.microsoft.com/office/drawing/2014/main" id="{4BF9D982-CC27-4A18-9B35-07E3729794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BD64-EB8F-45F6-8446-4EFA7423389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0D84DF94-830D-46FE-80F1-DD257C0B676A}"/>
              </a:ext>
            </a:extLst>
          </p:cNvPr>
          <p:cNvSpPr>
            <a:spLocks noGrp="1"/>
          </p:cNvSpPr>
          <p:nvPr>
            <p:ph idx="1"/>
          </p:nvPr>
        </p:nvSpPr>
        <p:spPr>
          <a:xfrm>
            <a:off x="838200" y="1261242"/>
            <a:ext cx="10515600" cy="4915721"/>
          </a:xfrm>
        </p:spPr>
        <p:txBody>
          <a:bodyPr>
            <a:normAutofit/>
          </a:bodyPr>
          <a:lstStyle/>
          <a:p>
            <a:pPr marL="0" indent="0">
              <a:buNone/>
            </a:pPr>
            <a:r>
              <a:rPr lang="en-GB" sz="2000" b="1" dirty="0">
                <a:solidFill>
                  <a:srgbClr val="002060"/>
                </a:solidFill>
              </a:rPr>
              <a:t>Sustainable Development of Fisheries and Aquaculture in EA-SA-IO Region under ECOFISH program being implemented in partnership with RECs, RFB</a:t>
            </a:r>
          </a:p>
          <a:p>
            <a:pPr algn="just">
              <a:lnSpc>
                <a:spcPct val="107000"/>
              </a:lnSpc>
              <a:spcAft>
                <a:spcPts val="600"/>
              </a:spcAft>
            </a:pPr>
            <a:r>
              <a:rPr lang="en-GB" sz="2000" b="1" u="sng"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Result 1</a:t>
            </a:r>
            <a:r>
              <a:rPr lang="en-GB" sz="200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Enhanced Regional Policies and institutional frameworks to secure more sustainable fisheries management and contribute to marine biodiversity and climate resilience: COMESA is developing Satellite Account</a:t>
            </a:r>
          </a:p>
          <a:p>
            <a:pPr algn="just">
              <a:lnSpc>
                <a:spcPct val="107000"/>
              </a:lnSpc>
              <a:spcAft>
                <a:spcPts val="600"/>
              </a:spcAft>
            </a:pPr>
            <a:r>
              <a:rPr lang="en-GB" sz="2000" b="1" u="sng"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Result 2</a:t>
            </a:r>
            <a:r>
              <a:rPr lang="en-GB" sz="2000" dirty="0">
                <a:solidFill>
                  <a:srgbClr val="002060"/>
                </a:solidFill>
                <a:effectLst/>
                <a:latin typeface="Arial" panose="020B0604020202020204" pitchFamily="34" charset="0"/>
                <a:ea typeface="Calibri" panose="020F0502020204030204" pitchFamily="34" charset="0"/>
                <a:cs typeface="Times New Roman" panose="02020603050405020304" pitchFamily="18" charset="0"/>
              </a:rPr>
              <a:t>: Strengthened capacity [Monitoring, Control &amp; Surveillance] to prevent, deter and eliminate IUU fishing in the EA-SA-IO region </a:t>
            </a:r>
          </a:p>
          <a:p>
            <a:pPr lvl="1" algn="just">
              <a:lnSpc>
                <a:spcPct val="107000"/>
              </a:lnSpc>
              <a:spcAft>
                <a:spcPts val="600"/>
              </a:spcAft>
            </a:pPr>
            <a:r>
              <a:rPr lang="en-GB" sz="2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a:t>
            </a:r>
            <a:r>
              <a:rPr lang="en-GB"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mplementing the Regional Plan for Fisheries Surveillance (PRSP) that pools the surveillance officers, patrol vessels and airplanes of the IOC Member </a:t>
            </a:r>
          </a:p>
          <a:p>
            <a:pPr lvl="1" algn="just">
              <a:lnSpc>
                <a:spcPct val="107000"/>
              </a:lnSpc>
              <a:spcAft>
                <a:spcPts val="600"/>
              </a:spcAft>
            </a:pPr>
            <a:r>
              <a:rPr lang="en-US" sz="2000" dirty="0">
                <a:solidFill>
                  <a:srgbClr val="002060"/>
                </a:solidFill>
                <a:effectLst/>
                <a:latin typeface="Times New Roman" panose="02020603050405020304" pitchFamily="18" charset="0"/>
                <a:ea typeface="Calibri" panose="020F0502020204030204" pitchFamily="34" charset="0"/>
              </a:rPr>
              <a:t>MCS</a:t>
            </a:r>
            <a:r>
              <a:rPr lang="en-GB" sz="2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being implemented by </a:t>
            </a:r>
            <a:r>
              <a:rPr lang="en-US" sz="2000" dirty="0">
                <a:solidFill>
                  <a:srgbClr val="002060"/>
                </a:solidFill>
                <a:effectLst/>
                <a:latin typeface="Times New Roman" panose="02020603050405020304" pitchFamily="18" charset="0"/>
                <a:ea typeface="Calibri" panose="020F0502020204030204" pitchFamily="34" charset="0"/>
              </a:rPr>
              <a:t>IGAD, SADC, and IOC through ECOFISH program </a:t>
            </a:r>
            <a:endParaRPr lang="en-ZM"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1095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94F-5706-4E3F-B69F-E3480F41D467}"/>
              </a:ext>
            </a:extLst>
          </p:cNvPr>
          <p:cNvSpPr>
            <a:spLocks noGrp="1"/>
          </p:cNvSpPr>
          <p:nvPr>
            <p:ph type="title"/>
          </p:nvPr>
        </p:nvSpPr>
        <p:spPr>
          <a:xfrm>
            <a:off x="838200" y="365126"/>
            <a:ext cx="10515600" cy="896116"/>
          </a:xfrm>
        </p:spPr>
        <p:txBody>
          <a:bodyPr>
            <a:normAutofit/>
          </a:bodyPr>
          <a:lstStyle/>
          <a:p>
            <a:r>
              <a:rPr lang="en-US" sz="3200" b="1" dirty="0">
                <a:solidFill>
                  <a:srgbClr val="0070C0"/>
                </a:solidFill>
                <a:latin typeface="Arial" panose="020B0604020202020204" pitchFamily="34" charset="0"/>
                <a:cs typeface="Arial" panose="020B0604020202020204" pitchFamily="34" charset="0"/>
              </a:rPr>
              <a:t>COMESA Priorities and interventions</a:t>
            </a:r>
          </a:p>
        </p:txBody>
      </p:sp>
      <p:sp>
        <p:nvSpPr>
          <p:cNvPr id="4" name="Footer Placeholder 3">
            <a:extLst>
              <a:ext uri="{FF2B5EF4-FFF2-40B4-BE49-F238E27FC236}">
                <a16:creationId xmlns:a16="http://schemas.microsoft.com/office/drawing/2014/main" id="{56CEB54E-5917-4812-8DB8-83212DD83CD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COMMON MARKET FOR EASTERN &amp; SOUTHERN AFRICA</a:t>
            </a:r>
          </a:p>
        </p:txBody>
      </p:sp>
      <p:sp>
        <p:nvSpPr>
          <p:cNvPr id="5" name="Slide Number Placeholder 4">
            <a:extLst>
              <a:ext uri="{FF2B5EF4-FFF2-40B4-BE49-F238E27FC236}">
                <a16:creationId xmlns:a16="http://schemas.microsoft.com/office/drawing/2014/main" id="{4BF9D982-CC27-4A18-9B35-07E3729794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BD64-EB8F-45F6-8446-4EFA7423389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0D84DF94-830D-46FE-80F1-DD257C0B676A}"/>
              </a:ext>
            </a:extLst>
          </p:cNvPr>
          <p:cNvSpPr>
            <a:spLocks noGrp="1"/>
          </p:cNvSpPr>
          <p:nvPr>
            <p:ph idx="1"/>
          </p:nvPr>
        </p:nvSpPr>
        <p:spPr>
          <a:xfrm>
            <a:off x="838200" y="1261242"/>
            <a:ext cx="10515600" cy="4915721"/>
          </a:xfrm>
        </p:spPr>
        <p:txBody>
          <a:bodyPr>
            <a:normAutofit/>
          </a:bodyPr>
          <a:lstStyle/>
          <a:p>
            <a:pPr marL="0" indent="0">
              <a:buNone/>
            </a:pPr>
            <a:r>
              <a:rPr lang="en-GB" sz="2400" b="1" dirty="0">
                <a:solidFill>
                  <a:srgbClr val="002060"/>
                </a:solidFill>
              </a:rPr>
              <a:t>Sustainable Development of Fisheries and Aquaculture in EA-SA-IO Region under ECOFISH program in partnership with RECs, RFB”</a:t>
            </a:r>
          </a:p>
          <a:p>
            <a:pPr marL="0" indent="0">
              <a:spcAft>
                <a:spcPts val="600"/>
              </a:spcAft>
              <a:buNone/>
            </a:pPr>
            <a:r>
              <a:rPr lang="en-GB" sz="1800" b="1" dirty="0">
                <a:solidFill>
                  <a:srgbClr val="002060"/>
                </a:solidFill>
              </a:rPr>
              <a:t>RESULT 3: SUSTAINABLE, RESILENT &amp; INCLUSIVE SMALL -SCALE FISHERIES</a:t>
            </a:r>
          </a:p>
          <a:p>
            <a:pPr marL="0" indent="0">
              <a:buNone/>
            </a:pPr>
            <a:r>
              <a:rPr lang="en-GB" sz="1800" b="1" dirty="0">
                <a:solidFill>
                  <a:srgbClr val="002060"/>
                </a:solidFill>
              </a:rPr>
              <a:t>Under call for proposals for grant the following MS benefitted:  </a:t>
            </a:r>
          </a:p>
          <a:p>
            <a:pPr>
              <a:spcAft>
                <a:spcPts val="600"/>
              </a:spcAft>
            </a:pPr>
            <a:r>
              <a:rPr lang="en-GB" sz="1800" b="1" dirty="0">
                <a:solidFill>
                  <a:srgbClr val="002060"/>
                </a:solidFill>
              </a:rPr>
              <a:t>Improving economic resilience and food security of the artisanal fishers in the northern </a:t>
            </a:r>
            <a:r>
              <a:rPr lang="en-GB" sz="1800" b="1" u="sng" dirty="0">
                <a:solidFill>
                  <a:srgbClr val="002060"/>
                </a:solidFill>
              </a:rPr>
              <a:t>Sudanese Red Sea Coast- SOS Sahel Sudan </a:t>
            </a:r>
          </a:p>
          <a:p>
            <a:pPr>
              <a:spcAft>
                <a:spcPts val="600"/>
              </a:spcAft>
            </a:pPr>
            <a:r>
              <a:rPr lang="en-GB" sz="1800" b="1" dirty="0">
                <a:solidFill>
                  <a:srgbClr val="002060"/>
                </a:solidFill>
              </a:rPr>
              <a:t>Small-scale fisheries for sustainable Blue Growth improving food security and livelihoods in </a:t>
            </a:r>
            <a:r>
              <a:rPr lang="en-GB" sz="1800" b="1" u="sng" dirty="0">
                <a:solidFill>
                  <a:srgbClr val="002060"/>
                </a:solidFill>
              </a:rPr>
              <a:t>Coastal Kenya and East Africa (KECOFISH)</a:t>
            </a:r>
          </a:p>
          <a:p>
            <a:pPr>
              <a:spcAft>
                <a:spcPts val="600"/>
              </a:spcAft>
            </a:pPr>
            <a:r>
              <a:rPr lang="en-GB" sz="1800" b="1" dirty="0">
                <a:solidFill>
                  <a:srgbClr val="002060"/>
                </a:solidFill>
              </a:rPr>
              <a:t>Zambia Sustainable Small-Scale Fisheries Programme- 	</a:t>
            </a:r>
            <a:r>
              <a:rPr lang="en-GB" sz="1800" b="1" u="sng" dirty="0">
                <a:solidFill>
                  <a:srgbClr val="002060"/>
                </a:solidFill>
              </a:rPr>
              <a:t>ZSSFP- Action Aid Zambia </a:t>
            </a:r>
          </a:p>
          <a:p>
            <a:pPr>
              <a:spcAft>
                <a:spcPts val="600"/>
              </a:spcAft>
            </a:pPr>
            <a:r>
              <a:rPr lang="en-GB" sz="1800" b="1" dirty="0">
                <a:solidFill>
                  <a:srgbClr val="002060"/>
                </a:solidFill>
              </a:rPr>
              <a:t>Supporting the economic empowerment of the artisanal fishing community of the </a:t>
            </a:r>
            <a:r>
              <a:rPr lang="en-GB" sz="1800" b="1" u="sng" dirty="0">
                <a:solidFill>
                  <a:srgbClr val="002060"/>
                </a:solidFill>
              </a:rPr>
              <a:t>Republic of Mauritius- UNDP </a:t>
            </a:r>
          </a:p>
          <a:p>
            <a:pPr>
              <a:spcAft>
                <a:spcPts val="600"/>
              </a:spcAft>
            </a:pPr>
            <a:r>
              <a:rPr lang="en-GB" sz="1800" b="1" dirty="0">
                <a:solidFill>
                  <a:srgbClr val="002060"/>
                </a:solidFill>
              </a:rPr>
              <a:t>Sustainable management of small-scale coastal fisheries in Northern Madagascar - </a:t>
            </a:r>
            <a:r>
              <a:rPr lang="en-GB" sz="1800" b="1" u="sng" dirty="0">
                <a:solidFill>
                  <a:srgbClr val="002060"/>
                </a:solidFill>
              </a:rPr>
              <a:t>Conservation </a:t>
            </a:r>
            <a:r>
              <a:rPr lang="en-GB" sz="1800" b="1" u="sng" dirty="0" err="1">
                <a:solidFill>
                  <a:srgbClr val="002060"/>
                </a:solidFill>
              </a:rPr>
              <a:t>Centrée</a:t>
            </a:r>
            <a:r>
              <a:rPr lang="en-GB" sz="1800" b="1" u="sng" dirty="0">
                <a:solidFill>
                  <a:srgbClr val="002060"/>
                </a:solidFill>
              </a:rPr>
              <a:t> sur la </a:t>
            </a:r>
            <a:r>
              <a:rPr lang="en-GB" sz="1800" b="1" u="sng" dirty="0" err="1">
                <a:solidFill>
                  <a:srgbClr val="002060"/>
                </a:solidFill>
              </a:rPr>
              <a:t>Communauté</a:t>
            </a:r>
            <a:r>
              <a:rPr lang="en-GB" sz="1800" b="1" u="sng" dirty="0">
                <a:solidFill>
                  <a:srgbClr val="002060"/>
                </a:solidFill>
              </a:rPr>
              <a:t> Madagascar (C3M) </a:t>
            </a:r>
          </a:p>
          <a:p>
            <a:pPr marL="0" indent="0">
              <a:spcAft>
                <a:spcPts val="600"/>
              </a:spcAft>
              <a:buNone/>
            </a:pPr>
            <a:endParaRPr lang="en-GB" sz="1800" b="1" dirty="0">
              <a:solidFill>
                <a:srgbClr val="002060"/>
              </a:solidFill>
            </a:endParaRPr>
          </a:p>
        </p:txBody>
      </p:sp>
    </p:spTree>
    <p:extLst>
      <p:ext uri="{BB962C8B-B14F-4D97-AF65-F5344CB8AC3E}">
        <p14:creationId xmlns:p14="http://schemas.microsoft.com/office/powerpoint/2010/main" val="1328557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44F75-AC32-40CA-8068-366B09F4D56C}"/>
              </a:ext>
            </a:extLst>
          </p:cNvPr>
          <p:cNvSpPr>
            <a:spLocks noGrp="1"/>
          </p:cNvSpPr>
          <p:nvPr>
            <p:ph type="title"/>
          </p:nvPr>
        </p:nvSpPr>
        <p:spPr>
          <a:xfrm>
            <a:off x="1037303" y="522287"/>
            <a:ext cx="10515600" cy="1325563"/>
          </a:xfrm>
        </p:spPr>
        <p:txBody>
          <a:bodyPr/>
          <a:lstStyle/>
          <a:p>
            <a:r>
              <a:rPr lang="en-ZA" b="1" dirty="0">
                <a:solidFill>
                  <a:srgbClr val="002060"/>
                </a:solidFill>
                <a:latin typeface="+mn-lt"/>
              </a:rPr>
              <a:t>Partners</a:t>
            </a:r>
            <a:br>
              <a:rPr lang="en-ZA" dirty="0">
                <a:solidFill>
                  <a:srgbClr val="002060"/>
                </a:solidFill>
              </a:rPr>
            </a:br>
            <a:endParaRPr lang="en-ZA" b="1" dirty="0">
              <a:solidFill>
                <a:srgbClr val="002060"/>
              </a:solidFill>
              <a:latin typeface="+mn-lt"/>
            </a:endParaRPr>
          </a:p>
        </p:txBody>
      </p:sp>
      <p:sp>
        <p:nvSpPr>
          <p:cNvPr id="3" name="Content Placeholder 2">
            <a:extLst>
              <a:ext uri="{FF2B5EF4-FFF2-40B4-BE49-F238E27FC236}">
                <a16:creationId xmlns:a16="http://schemas.microsoft.com/office/drawing/2014/main" id="{F3C298A2-D26E-48F2-B927-549F0AC56008}"/>
              </a:ext>
            </a:extLst>
          </p:cNvPr>
          <p:cNvSpPr>
            <a:spLocks noGrp="1"/>
          </p:cNvSpPr>
          <p:nvPr>
            <p:ph idx="1"/>
          </p:nvPr>
        </p:nvSpPr>
        <p:spPr>
          <a:xfrm>
            <a:off x="790575" y="1447800"/>
            <a:ext cx="10364122" cy="4699769"/>
          </a:xfrm>
        </p:spPr>
        <p:txBody>
          <a:bodyPr>
            <a:normAutofit/>
          </a:bodyPr>
          <a:lstStyle/>
          <a:p>
            <a:pPr marL="0" indent="0">
              <a:buNone/>
            </a:pPr>
            <a:r>
              <a:rPr lang="en-ZA" b="1" dirty="0">
                <a:solidFill>
                  <a:srgbClr val="002060"/>
                </a:solidFill>
              </a:rPr>
              <a:t>USAID: </a:t>
            </a:r>
            <a:r>
              <a:rPr lang="en-ZA" dirty="0">
                <a:solidFill>
                  <a:srgbClr val="002060"/>
                </a:solidFill>
              </a:rPr>
              <a:t>Enhancing livestock trade (RDOAG)-Not any more</a:t>
            </a:r>
          </a:p>
          <a:p>
            <a:pPr marL="0" indent="0">
              <a:buNone/>
            </a:pPr>
            <a:r>
              <a:rPr lang="en-ZA" b="1" dirty="0">
                <a:solidFill>
                  <a:srgbClr val="002060"/>
                </a:solidFill>
              </a:rPr>
              <a:t>EU/EDF-AU-IBAR: </a:t>
            </a:r>
            <a:r>
              <a:rPr lang="en-ZA" dirty="0" err="1">
                <a:solidFill>
                  <a:srgbClr val="002060"/>
                </a:solidFill>
              </a:rPr>
              <a:t>LiveIIAfrica</a:t>
            </a:r>
            <a:r>
              <a:rPr lang="en-ZA" dirty="0">
                <a:solidFill>
                  <a:srgbClr val="002060"/>
                </a:solidFill>
              </a:rPr>
              <a:t> and </a:t>
            </a:r>
            <a:r>
              <a:rPr lang="en-ZA" dirty="0" err="1">
                <a:solidFill>
                  <a:srgbClr val="002060"/>
                </a:solidFill>
              </a:rPr>
              <a:t>FishGOVII</a:t>
            </a:r>
            <a:r>
              <a:rPr lang="en-ZA" dirty="0">
                <a:solidFill>
                  <a:srgbClr val="002060"/>
                </a:solidFill>
              </a:rPr>
              <a:t> through AU-IBAR</a:t>
            </a:r>
          </a:p>
          <a:p>
            <a:pPr marL="0" indent="0">
              <a:buNone/>
            </a:pPr>
            <a:r>
              <a:rPr lang="en-ZA" b="1" dirty="0">
                <a:solidFill>
                  <a:srgbClr val="002060"/>
                </a:solidFill>
              </a:rPr>
              <a:t>EU/EDF-IOC: </a:t>
            </a:r>
            <a:r>
              <a:rPr lang="en-ZA" dirty="0">
                <a:solidFill>
                  <a:srgbClr val="002060"/>
                </a:solidFill>
              </a:rPr>
              <a:t>ECOFISH</a:t>
            </a:r>
          </a:p>
          <a:p>
            <a:pPr marL="0" indent="0">
              <a:buNone/>
            </a:pPr>
            <a:r>
              <a:rPr lang="en-ZA" b="1" dirty="0">
                <a:solidFill>
                  <a:srgbClr val="002060"/>
                </a:solidFill>
              </a:rPr>
              <a:t>EU/EDF</a:t>
            </a:r>
            <a:r>
              <a:rPr lang="en-ZA" dirty="0">
                <a:solidFill>
                  <a:srgbClr val="002060"/>
                </a:solidFill>
              </a:rPr>
              <a:t>: Small Scale Cross Border Trade Initiative (SSCBT)</a:t>
            </a:r>
          </a:p>
          <a:p>
            <a:pPr marL="0" indent="0">
              <a:buNone/>
            </a:pPr>
            <a:r>
              <a:rPr lang="en-ZA" b="1" dirty="0">
                <a:solidFill>
                  <a:srgbClr val="002060"/>
                </a:solidFill>
              </a:rPr>
              <a:t>EU/EDF: COMESA IA </a:t>
            </a:r>
            <a:r>
              <a:rPr lang="en-GB" dirty="0">
                <a:solidFill>
                  <a:srgbClr val="002060"/>
                </a:solidFill>
              </a:rPr>
              <a:t>Regional Enterprise Competitiveness and Access to Markets Programme (RECAMP) FED/2019/407-838</a:t>
            </a:r>
            <a:endParaRPr lang="en-ZA" dirty="0">
              <a:solidFill>
                <a:srgbClr val="002060"/>
              </a:solidFill>
            </a:endParaRPr>
          </a:p>
          <a:p>
            <a:pPr marL="0" indent="0">
              <a:buNone/>
            </a:pPr>
            <a:r>
              <a:rPr lang="en-ZA" b="1" dirty="0">
                <a:solidFill>
                  <a:srgbClr val="002060"/>
                </a:solidFill>
              </a:rPr>
              <a:t>FAO: </a:t>
            </a:r>
            <a:r>
              <a:rPr lang="en-ZA" dirty="0">
                <a:solidFill>
                  <a:srgbClr val="002060"/>
                </a:solidFill>
              </a:rPr>
              <a:t>Technical support / control of PPR and small ruminant respiratory diseases</a:t>
            </a:r>
          </a:p>
          <a:p>
            <a:pPr marL="0" indent="0">
              <a:buNone/>
            </a:pPr>
            <a:r>
              <a:rPr lang="en-ZA" b="1" dirty="0">
                <a:solidFill>
                  <a:srgbClr val="002060"/>
                </a:solidFill>
              </a:rPr>
              <a:t>OIE: </a:t>
            </a:r>
            <a:r>
              <a:rPr lang="en-ZA" dirty="0">
                <a:solidFill>
                  <a:srgbClr val="002060"/>
                </a:solidFill>
              </a:rPr>
              <a:t>Technical support/Animal health, biosecurity, food safety</a:t>
            </a:r>
          </a:p>
        </p:txBody>
      </p:sp>
      <p:sp>
        <p:nvSpPr>
          <p:cNvPr id="4" name="Footer Placeholder 3">
            <a:extLst>
              <a:ext uri="{FF2B5EF4-FFF2-40B4-BE49-F238E27FC236}">
                <a16:creationId xmlns:a16="http://schemas.microsoft.com/office/drawing/2014/main" id="{62F76BD3-BB9E-4A25-914D-0F1B9D17B227}"/>
              </a:ext>
            </a:extLst>
          </p:cNvPr>
          <p:cNvSpPr>
            <a:spLocks noGrp="1"/>
          </p:cNvSpPr>
          <p:nvPr>
            <p:ph type="ftr" sz="quarter" idx="11"/>
          </p:nvPr>
        </p:nvSpPr>
        <p:spPr/>
        <p:txBody>
          <a:bodyPr/>
          <a:lstStyle/>
          <a:p>
            <a:r>
              <a:rPr lang="en-US"/>
              <a:t>THE COMMON MARKET FOR EASTERN &amp; SOUTHERN AFRICA</a:t>
            </a:r>
          </a:p>
        </p:txBody>
      </p:sp>
      <p:sp>
        <p:nvSpPr>
          <p:cNvPr id="5" name="Slide Number Placeholder 4">
            <a:extLst>
              <a:ext uri="{FF2B5EF4-FFF2-40B4-BE49-F238E27FC236}">
                <a16:creationId xmlns:a16="http://schemas.microsoft.com/office/drawing/2014/main" id="{A3412100-FDED-4B64-BAEF-D72B37EE6D21}"/>
              </a:ext>
            </a:extLst>
          </p:cNvPr>
          <p:cNvSpPr>
            <a:spLocks noGrp="1"/>
          </p:cNvSpPr>
          <p:nvPr>
            <p:ph type="sldNum" sz="quarter" idx="12"/>
          </p:nvPr>
        </p:nvSpPr>
        <p:spPr/>
        <p:txBody>
          <a:bodyPr/>
          <a:lstStyle/>
          <a:p>
            <a:fld id="{2033BD64-EB8F-45F6-8446-4EFA7423389E}" type="slidenum">
              <a:rPr lang="en-US" smtClean="0"/>
              <a:t>16</a:t>
            </a:fld>
            <a:endParaRPr lang="en-US"/>
          </a:p>
        </p:txBody>
      </p:sp>
    </p:spTree>
    <p:extLst>
      <p:ext uri="{BB962C8B-B14F-4D97-AF65-F5344CB8AC3E}">
        <p14:creationId xmlns:p14="http://schemas.microsoft.com/office/powerpoint/2010/main" val="2399719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2895600" y="5066503"/>
            <a:ext cx="5257800" cy="845129"/>
          </a:xfrm>
        </p:spPr>
        <p:txBody>
          <a:bodyPr>
            <a:normAutofit fontScale="77500" lnSpcReduction="20000"/>
          </a:bodyPr>
          <a:lstStyle/>
          <a:p>
            <a:pPr algn="ctr"/>
            <a:endParaRPr lang="en-US" sz="3600" dirty="0">
              <a:solidFill>
                <a:srgbClr val="0070C0"/>
              </a:solidFill>
            </a:endParaRPr>
          </a:p>
          <a:p>
            <a:pPr algn="ctr"/>
            <a:r>
              <a:rPr lang="en-US" sz="3600" dirty="0">
                <a:solidFill>
                  <a:srgbClr val="0070C0"/>
                </a:solidFill>
              </a:rPr>
              <a:t>http://www.comesa.int</a:t>
            </a:r>
          </a:p>
        </p:txBody>
      </p:sp>
      <p:sp>
        <p:nvSpPr>
          <p:cNvPr id="4" name="Slide Number Placeholder 3"/>
          <p:cNvSpPr>
            <a:spLocks noGrp="1"/>
          </p:cNvSpPr>
          <p:nvPr>
            <p:ph type="sldNum" sz="quarter" idx="12"/>
          </p:nvPr>
        </p:nvSpPr>
        <p:spPr/>
        <p:txBody>
          <a:bodyPr/>
          <a:lstStyle/>
          <a:p>
            <a:pPr>
              <a:defRPr/>
            </a:pPr>
            <a:fld id="{72792C9A-9909-4860-BA5E-16403272209B}" type="slidenum">
              <a:rPr lang="en-US" smtClean="0"/>
              <a:pPr>
                <a:defRPr/>
              </a:pPr>
              <a:t>17</a:t>
            </a:fld>
            <a:endParaRPr lang="en-US" dirty="0"/>
          </a:p>
        </p:txBody>
      </p:sp>
      <p:pic>
        <p:nvPicPr>
          <p:cNvPr id="5124" name="Picture 4" descr="C:\Users\user\Desktop\COMESA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925" y="250172"/>
            <a:ext cx="2127538" cy="2102504"/>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52D4E231-BC2C-4264-92DF-39E20A865A24}"/>
              </a:ext>
            </a:extLst>
          </p:cNvPr>
          <p:cNvSpPr>
            <a:spLocks noGrp="1"/>
          </p:cNvSpPr>
          <p:nvPr>
            <p:ph type="dt" sz="half" idx="10"/>
          </p:nvPr>
        </p:nvSpPr>
        <p:spPr/>
        <p:txBody>
          <a:bodyPr/>
          <a:lstStyle/>
          <a:p>
            <a:pPr>
              <a:defRPr/>
            </a:pPr>
            <a:r>
              <a:rPr lang="en-US" dirty="0"/>
              <a:t>28/09/2021</a:t>
            </a:r>
          </a:p>
        </p:txBody>
      </p:sp>
      <p:sp>
        <p:nvSpPr>
          <p:cNvPr id="6" name="Footer Placeholder 5">
            <a:extLst>
              <a:ext uri="{FF2B5EF4-FFF2-40B4-BE49-F238E27FC236}">
                <a16:creationId xmlns:a16="http://schemas.microsoft.com/office/drawing/2014/main" id="{BB3503DF-2FBC-4804-B304-36D0A78A03ED}"/>
              </a:ext>
            </a:extLst>
          </p:cNvPr>
          <p:cNvSpPr>
            <a:spLocks noGrp="1"/>
          </p:cNvSpPr>
          <p:nvPr>
            <p:ph type="ftr" sz="quarter" idx="11"/>
          </p:nvPr>
        </p:nvSpPr>
        <p:spPr/>
        <p:txBody>
          <a:bodyPr/>
          <a:lstStyle/>
          <a:p>
            <a:pPr>
              <a:defRPr/>
            </a:pPr>
            <a:r>
              <a:rPr lang="en-US"/>
              <a:t>COMMON MARKET FOR EASTERN AND SOUTHERN AFRICA (COMESA)</a:t>
            </a:r>
          </a:p>
        </p:txBody>
      </p:sp>
      <p:sp>
        <p:nvSpPr>
          <p:cNvPr id="8" name="Rectangle 7">
            <a:extLst>
              <a:ext uri="{FF2B5EF4-FFF2-40B4-BE49-F238E27FC236}">
                <a16:creationId xmlns:a16="http://schemas.microsoft.com/office/drawing/2014/main" id="{8729B06F-799F-4080-9464-74644B406175}"/>
              </a:ext>
            </a:extLst>
          </p:cNvPr>
          <p:cNvSpPr/>
          <p:nvPr/>
        </p:nvSpPr>
        <p:spPr>
          <a:xfrm>
            <a:off x="3862538" y="3581995"/>
            <a:ext cx="3323923"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Thank you </a:t>
            </a:r>
          </a:p>
        </p:txBody>
      </p:sp>
    </p:spTree>
    <p:extLst>
      <p:ext uri="{BB962C8B-B14F-4D97-AF65-F5344CB8AC3E}">
        <p14:creationId xmlns:p14="http://schemas.microsoft.com/office/powerpoint/2010/main" val="3857986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8FF6ECA69CB44DAAE7F8FB121EBD86" ma:contentTypeVersion="14" ma:contentTypeDescription="Create a new document." ma:contentTypeScope="" ma:versionID="23a3efcae705c85c57ff4b13b734abed">
  <xsd:schema xmlns:xsd="http://www.w3.org/2001/XMLSchema" xmlns:xs="http://www.w3.org/2001/XMLSchema" xmlns:p="http://schemas.microsoft.com/office/2006/metadata/properties" xmlns:ns3="6e49b178-b109-40ec-ba3a-08c7a1a9acc4" xmlns:ns4="51bb2d29-83b7-4014-bf65-91c65020c084" targetNamespace="http://schemas.microsoft.com/office/2006/metadata/properties" ma:root="true" ma:fieldsID="befc4bfa6996de5afd3793fce36080e0" ns3:_="" ns4:_="">
    <xsd:import namespace="6e49b178-b109-40ec-ba3a-08c7a1a9acc4"/>
    <xsd:import namespace="51bb2d29-83b7-4014-bf65-91c65020c08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49b178-b109-40ec-ba3a-08c7a1a9ac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1bb2d29-83b7-4014-bf65-91c65020c08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B57D167-267A-4914-A8D8-5F339C45F0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49b178-b109-40ec-ba3a-08c7a1a9acc4"/>
    <ds:schemaRef ds:uri="51bb2d29-83b7-4014-bf65-91c65020c0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537E5D-57F5-4228-951E-6515157B9AF5}">
  <ds:schemaRefs>
    <ds:schemaRef ds:uri="http://schemas.microsoft.com/sharepoint/v3/contenttype/forms"/>
  </ds:schemaRefs>
</ds:datastoreItem>
</file>

<file path=customXml/itemProps3.xml><?xml version="1.0" encoding="utf-8"?>
<ds:datastoreItem xmlns:ds="http://schemas.openxmlformats.org/officeDocument/2006/customXml" ds:itemID="{A2A2E735-9126-4600-A762-F9180DA4EC0F}">
  <ds:schemaRefs>
    <ds:schemaRef ds:uri="http://purl.org/dc/elements/1.1/"/>
    <ds:schemaRef ds:uri="http://schemas.microsoft.com/office/2006/documentManagement/types"/>
    <ds:schemaRef ds:uri="51bb2d29-83b7-4014-bf65-91c65020c084"/>
    <ds:schemaRef ds:uri="http://www.w3.org/XML/1998/namespace"/>
    <ds:schemaRef ds:uri="6e49b178-b109-40ec-ba3a-08c7a1a9acc4"/>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2525</TotalTime>
  <Words>1667</Words>
  <Application>Microsoft Office PowerPoint</Application>
  <PresentationFormat>Widescreen</PresentationFormat>
  <Paragraphs>189</Paragraphs>
  <Slides>17</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Times New Roman</vt:lpstr>
      <vt:lpstr>Wingdings</vt:lpstr>
      <vt:lpstr>Office Theme</vt:lpstr>
      <vt:lpstr>1_Office Theme</vt:lpstr>
      <vt:lpstr>DIALOGUE WITH REGIONAL ECONOMIC COMMUNITY   Fisheries and Aquaculture program  COMESA</vt:lpstr>
      <vt:lpstr>   INTRODUCTION ON COMESA </vt:lpstr>
      <vt:lpstr>COMESA</vt:lpstr>
      <vt:lpstr>MANDATE - COMESA TREATY </vt:lpstr>
      <vt:lpstr> COMESA MTSP</vt:lpstr>
      <vt:lpstr>Linkage to MTSP (2021 – 2025)</vt:lpstr>
      <vt:lpstr> COMESA BLUE ECONOMY</vt:lpstr>
      <vt:lpstr>Fisheries Resources</vt:lpstr>
      <vt:lpstr>Fisheries Resources</vt:lpstr>
      <vt:lpstr>PowerPoint Presentation</vt:lpstr>
      <vt:lpstr>COMESA Priorities and interventions</vt:lpstr>
      <vt:lpstr>COMESA Priorities and interventions</vt:lpstr>
      <vt:lpstr>COMESA Priorities and interventions</vt:lpstr>
      <vt:lpstr>COMESA Priorities and interventions</vt:lpstr>
      <vt:lpstr>COMESA Priorities and interventions</vt:lpstr>
      <vt:lpstr>Partners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Amolo</dc:creator>
  <cp:lastModifiedBy>Yoseph Shiferaw Mamo (PhD)</cp:lastModifiedBy>
  <cp:revision>78</cp:revision>
  <dcterms:created xsi:type="dcterms:W3CDTF">2018-03-19T13:48:16Z</dcterms:created>
  <dcterms:modified xsi:type="dcterms:W3CDTF">2021-11-30T06:28:25Z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0x010100FE8FF6ECA69CB44DAAE7F8FB121EBD86</vt:lpwstr>
  </property>
</Properties>
</file>