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92" r:id="rId2"/>
  </p:sldMasterIdLst>
  <p:notesMasterIdLst>
    <p:notesMasterId r:id="rId18"/>
  </p:notesMasterIdLst>
  <p:handoutMasterIdLst>
    <p:handoutMasterId r:id="rId19"/>
  </p:handoutMasterIdLst>
  <p:sldIdLst>
    <p:sldId id="367" r:id="rId3"/>
    <p:sldId id="368" r:id="rId4"/>
    <p:sldId id="403" r:id="rId5"/>
    <p:sldId id="443" r:id="rId6"/>
    <p:sldId id="444" r:id="rId7"/>
    <p:sldId id="400" r:id="rId8"/>
    <p:sldId id="419" r:id="rId9"/>
    <p:sldId id="445" r:id="rId10"/>
    <p:sldId id="446" r:id="rId11"/>
    <p:sldId id="447" r:id="rId12"/>
    <p:sldId id="448" r:id="rId13"/>
    <p:sldId id="449" r:id="rId14"/>
    <p:sldId id="450" r:id="rId15"/>
    <p:sldId id="451" r:id="rId16"/>
    <p:sldId id="395" r:id="rId17"/>
  </p:sldIdLst>
  <p:sldSz cx="9144000" cy="6858000" type="screen4x3"/>
  <p:notesSz cx="6858000" cy="10012363"/>
  <p:defaultTextStyle>
    <a:defPPr>
      <a:defRPr lang="en-GB"/>
    </a:defPPr>
    <a:lvl1pPr algn="l" rtl="0" fontAlgn="base">
      <a:spcBef>
        <a:spcPct val="0"/>
      </a:spcBef>
      <a:spcAft>
        <a:spcPct val="0"/>
      </a:spcAft>
      <a:defRPr sz="2800" b="1" kern="1200">
        <a:solidFill>
          <a:schemeClr val="tx1"/>
        </a:solidFill>
        <a:latin typeface="Arial" charset="0"/>
        <a:ea typeface="+mn-ea"/>
        <a:cs typeface="+mn-cs"/>
      </a:defRPr>
    </a:lvl1pPr>
    <a:lvl2pPr marL="457200" algn="l" rtl="0" fontAlgn="base">
      <a:spcBef>
        <a:spcPct val="0"/>
      </a:spcBef>
      <a:spcAft>
        <a:spcPct val="0"/>
      </a:spcAft>
      <a:defRPr sz="2800" b="1" kern="1200">
        <a:solidFill>
          <a:schemeClr val="tx1"/>
        </a:solidFill>
        <a:latin typeface="Arial" charset="0"/>
        <a:ea typeface="+mn-ea"/>
        <a:cs typeface="+mn-cs"/>
      </a:defRPr>
    </a:lvl2pPr>
    <a:lvl3pPr marL="914400" algn="l" rtl="0" fontAlgn="base">
      <a:spcBef>
        <a:spcPct val="0"/>
      </a:spcBef>
      <a:spcAft>
        <a:spcPct val="0"/>
      </a:spcAft>
      <a:defRPr sz="2800" b="1" kern="1200">
        <a:solidFill>
          <a:schemeClr val="tx1"/>
        </a:solidFill>
        <a:latin typeface="Arial" charset="0"/>
        <a:ea typeface="+mn-ea"/>
        <a:cs typeface="+mn-cs"/>
      </a:defRPr>
    </a:lvl3pPr>
    <a:lvl4pPr marL="1371600" algn="l" rtl="0" fontAlgn="base">
      <a:spcBef>
        <a:spcPct val="0"/>
      </a:spcBef>
      <a:spcAft>
        <a:spcPct val="0"/>
      </a:spcAft>
      <a:defRPr sz="2800" b="1" kern="1200">
        <a:solidFill>
          <a:schemeClr val="tx1"/>
        </a:solidFill>
        <a:latin typeface="Arial" charset="0"/>
        <a:ea typeface="+mn-ea"/>
        <a:cs typeface="+mn-cs"/>
      </a:defRPr>
    </a:lvl4pPr>
    <a:lvl5pPr marL="1828800" algn="l" rtl="0" fontAlgn="base">
      <a:spcBef>
        <a:spcPct val="0"/>
      </a:spcBef>
      <a:spcAft>
        <a:spcPct val="0"/>
      </a:spcAft>
      <a:defRPr sz="2800" b="1" kern="1200">
        <a:solidFill>
          <a:schemeClr val="tx1"/>
        </a:solidFill>
        <a:latin typeface="Arial" charset="0"/>
        <a:ea typeface="+mn-ea"/>
        <a:cs typeface="+mn-cs"/>
      </a:defRPr>
    </a:lvl5pPr>
    <a:lvl6pPr marL="2286000" algn="l" defTabSz="914400" rtl="0" eaLnBrk="1" latinLnBrk="0" hangingPunct="1">
      <a:defRPr sz="2800" b="1" kern="1200">
        <a:solidFill>
          <a:schemeClr val="tx1"/>
        </a:solidFill>
        <a:latin typeface="Arial" charset="0"/>
        <a:ea typeface="+mn-ea"/>
        <a:cs typeface="+mn-cs"/>
      </a:defRPr>
    </a:lvl6pPr>
    <a:lvl7pPr marL="2743200" algn="l" defTabSz="914400" rtl="0" eaLnBrk="1" latinLnBrk="0" hangingPunct="1">
      <a:defRPr sz="2800" b="1" kern="1200">
        <a:solidFill>
          <a:schemeClr val="tx1"/>
        </a:solidFill>
        <a:latin typeface="Arial" charset="0"/>
        <a:ea typeface="+mn-ea"/>
        <a:cs typeface="+mn-cs"/>
      </a:defRPr>
    </a:lvl7pPr>
    <a:lvl8pPr marL="3200400" algn="l" defTabSz="914400" rtl="0" eaLnBrk="1" latinLnBrk="0" hangingPunct="1">
      <a:defRPr sz="2800" b="1" kern="1200">
        <a:solidFill>
          <a:schemeClr val="tx1"/>
        </a:solidFill>
        <a:latin typeface="Arial" charset="0"/>
        <a:ea typeface="+mn-ea"/>
        <a:cs typeface="+mn-cs"/>
      </a:defRPr>
    </a:lvl8pPr>
    <a:lvl9pPr marL="3657600" algn="l" defTabSz="914400" rtl="0" eaLnBrk="1" latinLnBrk="0" hangingPunct="1">
      <a:defRPr sz="28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nis Garnier" initials="D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F99CC"/>
    <a:srgbClr val="FFCCFF"/>
    <a:srgbClr val="000000"/>
    <a:srgbClr val="FF3300"/>
    <a:srgbClr val="FF6699"/>
    <a:srgbClr val="FF0000"/>
    <a:srgbClr val="00FF00"/>
    <a:srgbClr val="FF99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6639" autoAdjust="0"/>
  </p:normalViewPr>
  <p:slideViewPr>
    <p:cSldViewPr>
      <p:cViewPr varScale="1">
        <p:scale>
          <a:sx n="70" d="100"/>
          <a:sy n="70" d="100"/>
        </p:scale>
        <p:origin x="1206" y="60"/>
      </p:cViewPr>
      <p:guideLst>
        <p:guide orient="horz" pos="2160"/>
        <p:guide pos="2880"/>
      </p:guideLst>
    </p:cSldViewPr>
  </p:slideViewPr>
  <p:outlineViewPr>
    <p:cViewPr>
      <p:scale>
        <a:sx n="33" d="100"/>
        <a:sy n="33" d="100"/>
      </p:scale>
      <p:origin x="0" y="3582"/>
    </p:cViewPr>
  </p:outlineViewPr>
  <p:notesTextViewPr>
    <p:cViewPr>
      <p:scale>
        <a:sx n="100" d="100"/>
        <a:sy n="100" d="100"/>
      </p:scale>
      <p:origin x="0" y="0"/>
    </p:cViewPr>
  </p:notesTextViewPr>
  <p:sorterViewPr>
    <p:cViewPr>
      <p:scale>
        <a:sx n="100" d="100"/>
        <a:sy n="100" d="100"/>
      </p:scale>
      <p:origin x="0" y="3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2972548" cy="501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defRPr sz="1200" b="0"/>
            </a:lvl1pPr>
          </a:lstStyle>
          <a:p>
            <a:pPr>
              <a:defRPr/>
            </a:pPr>
            <a:endParaRPr lang="en-US"/>
          </a:p>
        </p:txBody>
      </p:sp>
      <p:sp>
        <p:nvSpPr>
          <p:cNvPr id="202755" name="Rectangle 3"/>
          <p:cNvSpPr>
            <a:spLocks noGrp="1" noChangeArrowheads="1"/>
          </p:cNvSpPr>
          <p:nvPr>
            <p:ph type="dt" sz="quarter" idx="1"/>
          </p:nvPr>
        </p:nvSpPr>
        <p:spPr bwMode="auto">
          <a:xfrm>
            <a:off x="3883852" y="0"/>
            <a:ext cx="2972548" cy="501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lgn="r">
              <a:defRPr sz="1200" b="0"/>
            </a:lvl1pPr>
          </a:lstStyle>
          <a:p>
            <a:pPr>
              <a:defRPr/>
            </a:pPr>
            <a:endParaRPr lang="en-US"/>
          </a:p>
        </p:txBody>
      </p:sp>
      <p:sp>
        <p:nvSpPr>
          <p:cNvPr id="202756" name="Rectangle 4"/>
          <p:cNvSpPr>
            <a:spLocks noGrp="1" noChangeArrowheads="1"/>
          </p:cNvSpPr>
          <p:nvPr>
            <p:ph type="ftr" sz="quarter" idx="2"/>
          </p:nvPr>
        </p:nvSpPr>
        <p:spPr bwMode="auto">
          <a:xfrm>
            <a:off x="0" y="9509583"/>
            <a:ext cx="2972548" cy="501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defRPr sz="1200" b="0"/>
            </a:lvl1pPr>
          </a:lstStyle>
          <a:p>
            <a:pPr>
              <a:defRPr/>
            </a:pPr>
            <a:endParaRPr lang="en-US"/>
          </a:p>
        </p:txBody>
      </p:sp>
      <p:sp>
        <p:nvSpPr>
          <p:cNvPr id="202757" name="Rectangle 5"/>
          <p:cNvSpPr>
            <a:spLocks noGrp="1" noChangeArrowheads="1"/>
          </p:cNvSpPr>
          <p:nvPr>
            <p:ph type="sldNum" sz="quarter" idx="3"/>
          </p:nvPr>
        </p:nvSpPr>
        <p:spPr bwMode="auto">
          <a:xfrm>
            <a:off x="3883852" y="9509583"/>
            <a:ext cx="2972548" cy="501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lgn="r">
              <a:defRPr sz="1200" b="0"/>
            </a:lvl1pPr>
          </a:lstStyle>
          <a:p>
            <a:pPr>
              <a:defRPr/>
            </a:pPr>
            <a:fld id="{DBA195D0-8421-4504-BB11-08CF5F08615D}" type="slidenum">
              <a:rPr lang="en-US"/>
              <a:pPr>
                <a:defRPr/>
              </a:pPr>
              <a:t>‹N°›</a:t>
            </a:fld>
            <a:endParaRPr lang="en-US"/>
          </a:p>
        </p:txBody>
      </p:sp>
    </p:spTree>
    <p:extLst>
      <p:ext uri="{BB962C8B-B14F-4D97-AF65-F5344CB8AC3E}">
        <p14:creationId xmlns:p14="http://schemas.microsoft.com/office/powerpoint/2010/main" val="2595049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2548" cy="501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defRPr sz="1200" b="0"/>
            </a:lvl1pPr>
          </a:lstStyle>
          <a:p>
            <a:pPr>
              <a:defRPr/>
            </a:pPr>
            <a:endParaRPr lang="en-GB"/>
          </a:p>
        </p:txBody>
      </p:sp>
      <p:sp>
        <p:nvSpPr>
          <p:cNvPr id="23555" name="Rectangle 3"/>
          <p:cNvSpPr>
            <a:spLocks noGrp="1" noChangeArrowheads="1"/>
          </p:cNvSpPr>
          <p:nvPr>
            <p:ph type="dt" idx="1"/>
          </p:nvPr>
        </p:nvSpPr>
        <p:spPr bwMode="auto">
          <a:xfrm>
            <a:off x="3883852" y="0"/>
            <a:ext cx="2972548" cy="501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lgn="r">
              <a:defRPr sz="1200" b="0"/>
            </a:lvl1pPr>
          </a:lstStyle>
          <a:p>
            <a:pPr>
              <a:defRPr/>
            </a:pPr>
            <a:endParaRPr lang="en-GB"/>
          </a:p>
        </p:txBody>
      </p:sp>
      <p:sp>
        <p:nvSpPr>
          <p:cNvPr id="34820" name="Rectangle 4"/>
          <p:cNvSpPr>
            <a:spLocks noGrp="1" noRot="1" noChangeAspect="1" noChangeArrowheads="1" noTextEdit="1"/>
          </p:cNvSpPr>
          <p:nvPr>
            <p:ph type="sldImg" idx="2"/>
          </p:nvPr>
        </p:nvSpPr>
        <p:spPr bwMode="auto">
          <a:xfrm>
            <a:off x="925513" y="750888"/>
            <a:ext cx="5006975" cy="3754437"/>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3557" name="Rectangle 5"/>
          <p:cNvSpPr>
            <a:spLocks noGrp="1" noChangeArrowheads="1"/>
          </p:cNvSpPr>
          <p:nvPr>
            <p:ph type="body" sz="quarter" idx="3"/>
          </p:nvPr>
        </p:nvSpPr>
        <p:spPr bwMode="auto">
          <a:xfrm>
            <a:off x="685482" y="4755593"/>
            <a:ext cx="5487040" cy="45058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558" name="Rectangle 6"/>
          <p:cNvSpPr>
            <a:spLocks noGrp="1" noChangeArrowheads="1"/>
          </p:cNvSpPr>
          <p:nvPr>
            <p:ph type="ftr" sz="quarter" idx="4"/>
          </p:nvPr>
        </p:nvSpPr>
        <p:spPr bwMode="auto">
          <a:xfrm>
            <a:off x="0" y="9509583"/>
            <a:ext cx="2972548" cy="501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defRPr sz="1200" b="0"/>
            </a:lvl1pPr>
          </a:lstStyle>
          <a:p>
            <a:pPr>
              <a:defRPr/>
            </a:pPr>
            <a:endParaRPr lang="en-GB"/>
          </a:p>
        </p:txBody>
      </p:sp>
      <p:sp>
        <p:nvSpPr>
          <p:cNvPr id="23559" name="Rectangle 7"/>
          <p:cNvSpPr>
            <a:spLocks noGrp="1" noChangeArrowheads="1"/>
          </p:cNvSpPr>
          <p:nvPr>
            <p:ph type="sldNum" sz="quarter" idx="5"/>
          </p:nvPr>
        </p:nvSpPr>
        <p:spPr bwMode="auto">
          <a:xfrm>
            <a:off x="3883852" y="9509583"/>
            <a:ext cx="2972548" cy="501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lgn="r">
              <a:defRPr sz="1200" b="0"/>
            </a:lvl1pPr>
          </a:lstStyle>
          <a:p>
            <a:pPr>
              <a:defRPr/>
            </a:pPr>
            <a:fld id="{50190F9B-021D-469C-93C2-56C034E33660}" type="slidenum">
              <a:rPr lang="en-GB"/>
              <a:pPr>
                <a:defRPr/>
              </a:pPr>
              <a:t>‹N°›</a:t>
            </a:fld>
            <a:endParaRPr lang="en-GB"/>
          </a:p>
        </p:txBody>
      </p:sp>
    </p:spTree>
    <p:extLst>
      <p:ext uri="{BB962C8B-B14F-4D97-AF65-F5344CB8AC3E}">
        <p14:creationId xmlns:p14="http://schemas.microsoft.com/office/powerpoint/2010/main" val="40754463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39342" eaLnBrk="1" fontAlgn="auto" hangingPunct="1">
              <a:spcBef>
                <a:spcPts val="0"/>
              </a:spcBef>
              <a:spcAft>
                <a:spcPts val="0"/>
              </a:spcAft>
              <a:defRPr lang="fr-FR"/>
            </a:pPr>
            <a:r>
              <a:rPr lang="fr-FR" dirty="0"/>
              <a:t>Ce modèle peut être utilisé comme fichier de démarrage pour présenter des supports de formation à un groupe.</a:t>
            </a:r>
          </a:p>
          <a:p>
            <a:endParaRPr lang="fr-FR" dirty="0"/>
          </a:p>
          <a:p>
            <a:pPr lvl="0"/>
            <a:r>
              <a:rPr lang="fr-FR" b="1" dirty="0"/>
              <a:t>Sections</a:t>
            </a:r>
            <a:endParaRPr lang="fr-FR" dirty="0"/>
          </a:p>
          <a:p>
            <a:pPr lvl="0"/>
            <a:r>
              <a:rPr lang="fr-FR" dirty="0"/>
              <a:t>Cliquez avec le bouton droit sur une diapositive pour ajouter des sections. Les sections permettent d’organiser les diapositives et facilitent la collaboration entre plusieurs auteurs.</a:t>
            </a:r>
          </a:p>
          <a:p>
            <a:pPr lvl="0"/>
            <a:endParaRPr lang="fr-FR" b="1" dirty="0"/>
          </a:p>
          <a:p>
            <a:pPr lvl="0"/>
            <a:r>
              <a:rPr lang="fr-FR" b="1" dirty="0"/>
              <a:t>Notes</a:t>
            </a:r>
          </a:p>
          <a:p>
            <a:pPr lvl="0"/>
            <a:r>
              <a:rPr lang="fr-FR" dirty="0"/>
              <a:t>Utilisez la section Notes pour les notes de présentation ou pour fournir des informations  supplémentaires à l’audience. Affichez ces notes en mode Présentation pendant votre présentation. </a:t>
            </a:r>
          </a:p>
          <a:p>
            <a:pPr lvl="0">
              <a:buFontTx/>
              <a:buNone/>
            </a:pPr>
            <a:r>
              <a:rPr lang="fr-FR" dirty="0"/>
              <a:t>N’oubliez pas de tenir compte de la taille de la police (critère important pour l’accessibilité, la visibilité, l’enregistrement vidéo et la production en ligne)</a:t>
            </a:r>
          </a:p>
          <a:p>
            <a:pPr lvl="0"/>
            <a:endParaRPr lang="fr-FR" dirty="0"/>
          </a:p>
          <a:p>
            <a:pPr lvl="0">
              <a:buFontTx/>
              <a:buNone/>
            </a:pPr>
            <a:r>
              <a:rPr lang="fr-FR" b="1" dirty="0"/>
              <a:t>Couleurs coordonnées </a:t>
            </a:r>
          </a:p>
          <a:p>
            <a:pPr lvl="0">
              <a:buFontTx/>
              <a:buNone/>
            </a:pPr>
            <a:r>
              <a:rPr lang="fr-FR" dirty="0"/>
              <a:t>Faites tout particulièrement attention aux diagrammes, graphiques et zones de texte. </a:t>
            </a:r>
          </a:p>
          <a:p>
            <a:pPr lvl="0"/>
            <a:r>
              <a:rPr lang="fr-FR" dirty="0"/>
              <a:t>Tenez compte du fait que les participants imprimeront la présentation en noir et blanc ou </a:t>
            </a:r>
            <a:r>
              <a:rPr lang="fr-FR" dirty="0" err="1"/>
              <a:t>nuances de gris</a:t>
            </a:r>
            <a:r>
              <a:rPr lang="fr-FR" dirty="0"/>
              <a:t>. Effectuez un test d’impression pour vérifier que vos couleurs s’impriment correctement en noir et blanc intégral et </a:t>
            </a:r>
            <a:r>
              <a:rPr lang="fr-FR" dirty="0" err="1"/>
              <a:t>nuances de gris</a:t>
            </a:r>
            <a:r>
              <a:rPr lang="fr-FR" dirty="0"/>
              <a:t>.</a:t>
            </a:r>
          </a:p>
          <a:p>
            <a:pPr lvl="0">
              <a:buFontTx/>
              <a:buNone/>
            </a:pPr>
            <a:endParaRPr lang="fr-FR" dirty="0"/>
          </a:p>
          <a:p>
            <a:pPr lvl="0">
              <a:buFontTx/>
              <a:buNone/>
            </a:pPr>
            <a:r>
              <a:rPr lang="fr-FR" b="1" dirty="0"/>
              <a:t>Graphiques, tableaux et diagrammes</a:t>
            </a:r>
          </a:p>
          <a:p>
            <a:pPr lvl="0"/>
            <a:r>
              <a:rPr lang="fr-FR" dirty="0"/>
              <a:t>Faites en sorte que votre présentation soit simple : utilisez des styles et des couleurs identiques qui ne soient pas gênants.</a:t>
            </a:r>
          </a:p>
          <a:p>
            <a:pPr lvl="0"/>
            <a:r>
              <a:rPr lang="fr-FR" dirty="0"/>
              <a:t>Ajoutez une étiquette à tous les graphiques et tableaux.</a:t>
            </a:r>
          </a:p>
          <a:p>
            <a:endParaRPr lang="fr-FR" dirty="0"/>
          </a:p>
          <a:p>
            <a:endParaRPr lang="fr-FR" dirty="0"/>
          </a:p>
          <a:p>
            <a:endParaRPr lang="fr-FR" dirty="0"/>
          </a:p>
        </p:txBody>
      </p:sp>
      <p:sp>
        <p:nvSpPr>
          <p:cNvPr id="4" name="Slide Number Placeholder 3"/>
          <p:cNvSpPr>
            <a:spLocks noGrp="1"/>
          </p:cNvSpPr>
          <p:nvPr>
            <p:ph type="sldNum" sz="quarter" idx="10"/>
          </p:nvPr>
        </p:nvSpPr>
        <p:spPr/>
        <p:txBody>
          <a:bodyPr/>
          <a:lstStyle/>
          <a:p>
            <a:fld id="{EC6EAC7D-5A89-47C2-8ABA-56C9C2DEF7A4}" type="slidenum">
              <a:rPr lang="fr-FR" smtClean="0"/>
              <a:pPr/>
              <a:t>1</a:t>
            </a:fld>
            <a:endParaRPr lang="fr-FR"/>
          </a:p>
        </p:txBody>
      </p:sp>
    </p:spTree>
    <p:extLst>
      <p:ext uri="{BB962C8B-B14F-4D97-AF65-F5344CB8AC3E}">
        <p14:creationId xmlns:p14="http://schemas.microsoft.com/office/powerpoint/2010/main" val="2809498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fr-FR" dirty="0"/>
              <a:t>Fournissez une brève vue d’ensemble de la présentation.</a:t>
            </a:r>
            <a:r>
              <a:rPr lang="fr-FR" baseline="0" dirty="0"/>
              <a:t> D</a:t>
            </a:r>
            <a:r>
              <a:rPr lang="fr-FR" dirty="0"/>
              <a:t>écrivez l’objectif principal de la présentation et expliquez son importance.</a:t>
            </a:r>
          </a:p>
          <a:p>
            <a:pPr>
              <a:lnSpc>
                <a:spcPct val="80000"/>
              </a:lnSpc>
            </a:pPr>
            <a:r>
              <a:rPr lang="fr-FR" dirty="0"/>
              <a:t>Présentez chaque sujet principal.</a:t>
            </a:r>
          </a:p>
          <a:p>
            <a:r>
              <a:rPr lang="fr-FR" dirty="0"/>
              <a:t>Pour fournir une feuille de route à votre audience, vous</a:t>
            </a:r>
            <a:r>
              <a:rPr lang="fr-FR" baseline="0" dirty="0"/>
              <a:t> pouvez </a:t>
            </a:r>
            <a:r>
              <a:rPr lang="fr-FR" dirty="0"/>
              <a:t>répéter cette diapositive de vue d’ensemble tout au long de la présentation afin de mettre en évidence le sujet suivant.</a:t>
            </a:r>
          </a:p>
        </p:txBody>
      </p:sp>
      <p:sp>
        <p:nvSpPr>
          <p:cNvPr id="4" name="Slide Number Placeholder 3"/>
          <p:cNvSpPr>
            <a:spLocks noGrp="1"/>
          </p:cNvSpPr>
          <p:nvPr>
            <p:ph type="sldNum" sz="quarter" idx="10"/>
          </p:nvPr>
        </p:nvSpPr>
        <p:spPr/>
        <p:txBody>
          <a:bodyPr/>
          <a:lstStyle/>
          <a:p>
            <a:fld id="{EC6EAC7D-5A89-47C2-8ABA-56C9C2DEF7A4}" type="slidenum">
              <a:rPr lang="fr-FR" smtClean="0"/>
              <a:pPr/>
              <a:t>2</a:t>
            </a:fld>
            <a:endParaRPr lang="fr-FR"/>
          </a:p>
        </p:txBody>
      </p:sp>
    </p:spTree>
    <p:extLst>
      <p:ext uri="{BB962C8B-B14F-4D97-AF65-F5344CB8AC3E}">
        <p14:creationId xmlns:p14="http://schemas.microsoft.com/office/powerpoint/2010/main" val="1830944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8" name="Rectangle 8"/>
          <p:cNvSpPr>
            <a:spLocks noGrp="1" noChangeArrowheads="1"/>
          </p:cNvSpPr>
          <p:nvPr>
            <p:ph type="subTitle" idx="1"/>
          </p:nvPr>
        </p:nvSpPr>
        <p:spPr>
          <a:xfrm>
            <a:off x="4673600" y="2927350"/>
            <a:ext cx="4013200" cy="1822451"/>
          </a:xfrm>
        </p:spPr>
        <p:txBody>
          <a:bodyPr anchor="b"/>
          <a:lstStyle>
            <a:lvl1pPr marL="0" indent="0">
              <a:buFont typeface="Wingdings" pitchFamily="2" charset="2"/>
              <a:buNone/>
              <a:defRPr>
                <a:solidFill>
                  <a:schemeClr val="tx2"/>
                </a:solidFill>
              </a:defRPr>
            </a:lvl1pPr>
          </a:lstStyle>
          <a:p>
            <a:pPr lvl="0"/>
            <a:r>
              <a:rPr lang="en-GB" noProof="0"/>
              <a:t>Click to edit Master subtitle style</a:t>
            </a:r>
          </a:p>
        </p:txBody>
      </p:sp>
      <p:sp>
        <p:nvSpPr>
          <p:cNvPr id="513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n-GB" noProof="0"/>
              <a:t>Click to edit Master title style</a:t>
            </a:r>
          </a:p>
        </p:txBody>
      </p:sp>
    </p:spTree>
    <p:extLst>
      <p:ext uri="{BB962C8B-B14F-4D97-AF65-F5344CB8AC3E}">
        <p14:creationId xmlns:p14="http://schemas.microsoft.com/office/powerpoint/2010/main" val="3051505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40612A92-01DF-49F7-85CC-99A0D06C8ACD}" type="slidenum">
              <a:rPr lang="en-GB"/>
              <a:pPr>
                <a:defRPr/>
              </a:pPr>
              <a:t>‹N°›</a:t>
            </a:fld>
            <a:endParaRPr lang="en-GB"/>
          </a:p>
        </p:txBody>
      </p:sp>
    </p:spTree>
    <p:extLst>
      <p:ext uri="{BB962C8B-B14F-4D97-AF65-F5344CB8AC3E}">
        <p14:creationId xmlns:p14="http://schemas.microsoft.com/office/powerpoint/2010/main" val="190240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4"/>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pPr>
              <a:defRPr/>
            </a:pPr>
            <a:fld id="{D697E50F-6456-4B5B-98AF-139790B89BD0}" type="slidenum">
              <a:rPr lang="en-GB"/>
              <a:pPr>
                <a:defRPr/>
              </a:pPr>
              <a:t>‹N°›</a:t>
            </a:fld>
            <a:endParaRPr lang="en-GB"/>
          </a:p>
        </p:txBody>
      </p:sp>
    </p:spTree>
    <p:extLst>
      <p:ext uri="{BB962C8B-B14F-4D97-AF65-F5344CB8AC3E}">
        <p14:creationId xmlns:p14="http://schemas.microsoft.com/office/powerpoint/2010/main" val="216380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2362201"/>
            <a:ext cx="3770313" cy="3724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1"/>
            <a:ext cx="3770312" cy="3724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pPr>
              <a:defRPr/>
            </a:pPr>
            <a:fld id="{1CBCE579-5F7E-4304-94A3-062C0AD45BF8}" type="slidenum">
              <a:rPr lang="en-GB"/>
              <a:pPr>
                <a:defRPr/>
              </a:pPr>
              <a:t>‹N°›</a:t>
            </a:fld>
            <a:endParaRPr lang="en-GB"/>
          </a:p>
        </p:txBody>
      </p:sp>
    </p:spTree>
    <p:extLst>
      <p:ext uri="{BB962C8B-B14F-4D97-AF65-F5344CB8AC3E}">
        <p14:creationId xmlns:p14="http://schemas.microsoft.com/office/powerpoint/2010/main" val="165093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sldNum" sz="quarter" idx="10"/>
          </p:nvPr>
        </p:nvSpPr>
        <p:spPr>
          <a:ln/>
        </p:spPr>
        <p:txBody>
          <a:bodyPr/>
          <a:lstStyle>
            <a:lvl1pPr>
              <a:defRPr/>
            </a:lvl1pPr>
          </a:lstStyle>
          <a:p>
            <a:pPr>
              <a:defRPr/>
            </a:pPr>
            <a:fld id="{6FB1CB4A-81CD-4643-9847-A24D98E00064}" type="slidenum">
              <a:rPr lang="en-GB"/>
              <a:pPr>
                <a:defRPr/>
              </a:pPr>
              <a:t>‹N°›</a:t>
            </a:fld>
            <a:endParaRPr lang="en-GB"/>
          </a:p>
        </p:txBody>
      </p:sp>
    </p:spTree>
    <p:extLst>
      <p:ext uri="{BB962C8B-B14F-4D97-AF65-F5344CB8AC3E}">
        <p14:creationId xmlns:p14="http://schemas.microsoft.com/office/powerpoint/2010/main" val="321094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62249A7B-1CFA-4DB2-9CAC-2D2887A2F427}" type="slidenum">
              <a:rPr lang="en-GB"/>
              <a:pPr>
                <a:defRPr/>
              </a:pPr>
              <a:t>‹N°›</a:t>
            </a:fld>
            <a:endParaRPr lang="en-GB"/>
          </a:p>
        </p:txBody>
      </p:sp>
    </p:spTree>
    <p:extLst>
      <p:ext uri="{BB962C8B-B14F-4D97-AF65-F5344CB8AC3E}">
        <p14:creationId xmlns:p14="http://schemas.microsoft.com/office/powerpoint/2010/main" val="623275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C4E3FBE8-16B1-4BD8-9EEB-ABB05F05343A}" type="slidenum">
              <a:rPr lang="en-GB"/>
              <a:pPr>
                <a:defRPr/>
              </a:pPr>
              <a:t>‹N°›</a:t>
            </a:fld>
            <a:endParaRPr lang="en-GB"/>
          </a:p>
        </p:txBody>
      </p:sp>
    </p:spTree>
    <p:extLst>
      <p:ext uri="{BB962C8B-B14F-4D97-AF65-F5344CB8AC3E}">
        <p14:creationId xmlns:p14="http://schemas.microsoft.com/office/powerpoint/2010/main" val="106930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145CBE87-ACBB-4C38-8AEF-2AE5816555EE}" type="slidenum">
              <a:rPr lang="en-GB"/>
              <a:pPr>
                <a:defRPr/>
              </a:pPr>
              <a:t>‹N°›</a:t>
            </a:fld>
            <a:endParaRPr lang="en-GB"/>
          </a:p>
        </p:txBody>
      </p:sp>
    </p:spTree>
    <p:extLst>
      <p:ext uri="{BB962C8B-B14F-4D97-AF65-F5344CB8AC3E}">
        <p14:creationId xmlns:p14="http://schemas.microsoft.com/office/powerpoint/2010/main" val="883510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EDD35945-515D-44A6-BE7C-01F6F48106A0}" type="slidenum">
              <a:rPr lang="en-GB"/>
              <a:pPr>
                <a:defRPr/>
              </a:pPr>
              <a:t>‹N°›</a:t>
            </a:fld>
            <a:endParaRPr lang="en-GB"/>
          </a:p>
        </p:txBody>
      </p:sp>
    </p:spTree>
    <p:extLst>
      <p:ext uri="{BB962C8B-B14F-4D97-AF65-F5344CB8AC3E}">
        <p14:creationId xmlns:p14="http://schemas.microsoft.com/office/powerpoint/2010/main" val="336686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E78E4917-1F44-455A-A619-54D72763E2C9}" type="slidenum">
              <a:rPr lang="en-GB"/>
              <a:pPr>
                <a:defRPr/>
              </a:pPr>
              <a:t>‹N°›</a:t>
            </a:fld>
            <a:endParaRPr lang="en-GB"/>
          </a:p>
        </p:txBody>
      </p:sp>
    </p:spTree>
    <p:extLst>
      <p:ext uri="{BB962C8B-B14F-4D97-AF65-F5344CB8AC3E}">
        <p14:creationId xmlns:p14="http://schemas.microsoft.com/office/powerpoint/2010/main" val="2015615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
            <a:ext cx="1981200" cy="608647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1"/>
            <a:ext cx="5791200" cy="608647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2A485D5F-1DF1-4016-8AFB-3CD66D5B62AC}" type="slidenum">
              <a:rPr lang="en-GB"/>
              <a:pPr>
                <a:defRPr/>
              </a:pPr>
              <a:t>‹N°›</a:t>
            </a:fld>
            <a:endParaRPr lang="en-GB"/>
          </a:p>
        </p:txBody>
      </p:sp>
    </p:spTree>
    <p:extLst>
      <p:ext uri="{BB962C8B-B14F-4D97-AF65-F5344CB8AC3E}">
        <p14:creationId xmlns:p14="http://schemas.microsoft.com/office/powerpoint/2010/main" val="953063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fr-F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fr-F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E033A33-E42E-4F33-A790-0B0AE6E76C9B}" type="slidenum">
              <a:rPr lang="fr-FR"/>
              <a:pPr/>
              <a:t>‹N°›</a:t>
            </a:fld>
            <a:endParaRPr lang="fr-FR"/>
          </a:p>
        </p:txBody>
      </p:sp>
    </p:spTree>
    <p:extLst>
      <p:ext uri="{BB962C8B-B14F-4D97-AF65-F5344CB8AC3E}">
        <p14:creationId xmlns:p14="http://schemas.microsoft.com/office/powerpoint/2010/main" val="3638356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Diapositive de titr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fr-FR" b="1" cap="small" baseline="0">
                <a:solidFill>
                  <a:srgbClr val="003300"/>
                </a:solidFill>
              </a:defRPr>
            </a:lvl1pPr>
          </a:lstStyle>
          <a:p>
            <a:r>
              <a:rPr kumimoji="0" lang="fr-FR"/>
              <a:t>Modifiez le style du titre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fr-FR" sz="2000" b="0">
                <a:solidFill>
                  <a:schemeClr val="tx1"/>
                </a:solidFill>
                <a:latin typeface="Georgia" pitchFamily="18" charset="0"/>
              </a:defRPr>
            </a:lvl1pPr>
            <a:lvl2pPr marL="457200" indent="0" algn="ctr" eaLnBrk="1" latinLnBrk="0" hangingPunct="1">
              <a:buNone/>
              <a:defRPr kumimoji="0" lang="fr-FR">
                <a:solidFill>
                  <a:schemeClr val="tx1">
                    <a:tint val="75000"/>
                  </a:schemeClr>
                </a:solidFill>
              </a:defRPr>
            </a:lvl2pPr>
            <a:lvl3pPr marL="914400" indent="0" algn="ctr" eaLnBrk="1" latinLnBrk="0" hangingPunct="1">
              <a:buNone/>
              <a:defRPr kumimoji="0" lang="fr-FR">
                <a:solidFill>
                  <a:schemeClr val="tx1">
                    <a:tint val="75000"/>
                  </a:schemeClr>
                </a:solidFill>
              </a:defRPr>
            </a:lvl3pPr>
            <a:lvl4pPr marL="1371600" indent="0" algn="ctr" eaLnBrk="1" latinLnBrk="0" hangingPunct="1">
              <a:buNone/>
              <a:defRPr kumimoji="0" lang="fr-FR">
                <a:solidFill>
                  <a:schemeClr val="tx1">
                    <a:tint val="75000"/>
                  </a:schemeClr>
                </a:solidFill>
              </a:defRPr>
            </a:lvl4pPr>
            <a:lvl5pPr marL="1828800" indent="0" algn="ctr" eaLnBrk="1" latinLnBrk="0" hangingPunct="1">
              <a:buNone/>
              <a:defRPr kumimoji="0" lang="fr-FR">
                <a:solidFill>
                  <a:schemeClr val="tx1">
                    <a:tint val="75000"/>
                  </a:schemeClr>
                </a:solidFill>
              </a:defRPr>
            </a:lvl5pPr>
            <a:lvl6pPr marL="2286000" indent="0" algn="ctr" eaLnBrk="1" latinLnBrk="0" hangingPunct="1">
              <a:buNone/>
              <a:defRPr kumimoji="0" lang="fr-FR">
                <a:solidFill>
                  <a:schemeClr val="tx1">
                    <a:tint val="75000"/>
                  </a:schemeClr>
                </a:solidFill>
              </a:defRPr>
            </a:lvl6pPr>
            <a:lvl7pPr marL="2743200" indent="0" algn="ctr" eaLnBrk="1" latinLnBrk="0" hangingPunct="1">
              <a:buNone/>
              <a:defRPr kumimoji="0" lang="fr-FR">
                <a:solidFill>
                  <a:schemeClr val="tx1">
                    <a:tint val="75000"/>
                  </a:schemeClr>
                </a:solidFill>
              </a:defRPr>
            </a:lvl7pPr>
            <a:lvl8pPr marL="3200400" indent="0" algn="ctr" eaLnBrk="1" latinLnBrk="0" hangingPunct="1">
              <a:buNone/>
              <a:defRPr kumimoji="0" lang="fr-FR">
                <a:solidFill>
                  <a:schemeClr val="tx1">
                    <a:tint val="75000"/>
                  </a:schemeClr>
                </a:solidFill>
              </a:defRPr>
            </a:lvl8pPr>
            <a:lvl9pPr marL="3657600" indent="0" algn="ctr" eaLnBrk="1" latinLnBrk="0" hangingPunct="1">
              <a:buNone/>
              <a:defRPr kumimoji="0" lang="fr-FR">
                <a:solidFill>
                  <a:schemeClr val="tx1">
                    <a:tint val="75000"/>
                  </a:schemeClr>
                </a:solidFill>
              </a:defRPr>
            </a:lvl9pPr>
          </a:lstStyle>
          <a:p>
            <a:pPr eaLnBrk="1" latinLnBrk="0" hangingPunct="1"/>
            <a:r>
              <a:rPr lang="fr-FR"/>
              <a:t>Modifiez le style des sous-titres du masque</a:t>
            </a:r>
            <a:endParaRP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fr-FR" sz="2000" baseline="0"/>
            </a:lvl1pPr>
          </a:lstStyle>
          <a:p>
            <a:r>
              <a:rPr kumimoji="0" lang="fr-FR"/>
              <a:t>Logo de la société</a:t>
            </a:r>
          </a:p>
        </p:txBody>
      </p:sp>
    </p:spTree>
    <p:extLst>
      <p:ext uri="{BB962C8B-B14F-4D97-AF65-F5344CB8AC3E}">
        <p14:creationId xmlns:p14="http://schemas.microsoft.com/office/powerpoint/2010/main" val="19203983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re et conten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fr-FR"/>
            </a:lvl1pPr>
          </a:lstStyle>
          <a:p>
            <a:r>
              <a:rPr kumimoji="0" lang="fr-FR"/>
              <a:t>Modifiez le style du titre</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a:xfrm>
            <a:off x="762000" y="6356350"/>
            <a:ext cx="2133600" cy="365125"/>
          </a:xfrm>
          <a:prstGeom prst="rect">
            <a:avLst/>
          </a:prstGeom>
        </p:spPr>
        <p:txBody>
          <a:bodyPr/>
          <a:lstStyle/>
          <a:p>
            <a:fld id="{757B281C-5159-4971-8228-52B9A72E9ED2}" type="datetimeFigureOut">
              <a:rPr lang="fr-FR"/>
              <a:pPr/>
              <a:t>21/11/2021</a:t>
            </a:fld>
            <a:endParaRPr kumimoji="0" lang="fr-FR"/>
          </a:p>
        </p:txBody>
      </p:sp>
      <p:sp>
        <p:nvSpPr>
          <p:cNvPr id="5" name="Footer Placeholder 4"/>
          <p:cNvSpPr>
            <a:spLocks noGrp="1"/>
          </p:cNvSpPr>
          <p:nvPr>
            <p:ph type="ftr" sz="quarter" idx="11"/>
          </p:nvPr>
        </p:nvSpPr>
        <p:spPr>
          <a:xfrm>
            <a:off x="3352800" y="6356350"/>
            <a:ext cx="2895600" cy="365125"/>
          </a:xfrm>
          <a:prstGeom prst="rect">
            <a:avLst/>
          </a:prstGeom>
        </p:spPr>
        <p:txBody>
          <a:bodyPr/>
          <a:lstStyle/>
          <a:p>
            <a:endParaRPr kumimoji="0" lang="fr-FR"/>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a:pPr/>
              <a:t>‹N°›</a:t>
            </a:fld>
            <a:endParaRPr kumimoji="0" lang="fr-FR"/>
          </a:p>
        </p:txBody>
      </p:sp>
    </p:spTree>
    <p:extLst>
      <p:ext uri="{BB962C8B-B14F-4D97-AF65-F5344CB8AC3E}">
        <p14:creationId xmlns:p14="http://schemas.microsoft.com/office/powerpoint/2010/main" val="2975328020"/>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fr-FR" b="1" cap="small" baseline="0">
                <a:solidFill>
                  <a:srgbClr val="003300"/>
                </a:solidFill>
              </a:defRPr>
            </a:lvl1pPr>
          </a:lstStyle>
          <a:p>
            <a:r>
              <a:rPr kumimoji="0" lang="fr-FR"/>
              <a:t>Modifiez le style du titre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fr-FR" sz="2000" b="0">
                <a:solidFill>
                  <a:schemeClr val="tx1"/>
                </a:solidFill>
                <a:latin typeface="Georgia" pitchFamily="18" charset="0"/>
              </a:defRPr>
            </a:lvl1pPr>
            <a:lvl2pPr marL="457200" indent="0" algn="ctr" eaLnBrk="1" latinLnBrk="0" hangingPunct="1">
              <a:buNone/>
              <a:defRPr kumimoji="0" lang="fr-FR">
                <a:solidFill>
                  <a:schemeClr val="tx1">
                    <a:tint val="75000"/>
                  </a:schemeClr>
                </a:solidFill>
              </a:defRPr>
            </a:lvl2pPr>
            <a:lvl3pPr marL="914400" indent="0" algn="ctr" eaLnBrk="1" latinLnBrk="0" hangingPunct="1">
              <a:buNone/>
              <a:defRPr kumimoji="0" lang="fr-FR">
                <a:solidFill>
                  <a:schemeClr val="tx1">
                    <a:tint val="75000"/>
                  </a:schemeClr>
                </a:solidFill>
              </a:defRPr>
            </a:lvl3pPr>
            <a:lvl4pPr marL="1371600" indent="0" algn="ctr" eaLnBrk="1" latinLnBrk="0" hangingPunct="1">
              <a:buNone/>
              <a:defRPr kumimoji="0" lang="fr-FR">
                <a:solidFill>
                  <a:schemeClr val="tx1">
                    <a:tint val="75000"/>
                  </a:schemeClr>
                </a:solidFill>
              </a:defRPr>
            </a:lvl4pPr>
            <a:lvl5pPr marL="1828800" indent="0" algn="ctr" eaLnBrk="1" latinLnBrk="0" hangingPunct="1">
              <a:buNone/>
              <a:defRPr kumimoji="0" lang="fr-FR">
                <a:solidFill>
                  <a:schemeClr val="tx1">
                    <a:tint val="75000"/>
                  </a:schemeClr>
                </a:solidFill>
              </a:defRPr>
            </a:lvl5pPr>
            <a:lvl6pPr marL="2286000" indent="0" algn="ctr" eaLnBrk="1" latinLnBrk="0" hangingPunct="1">
              <a:buNone/>
              <a:defRPr kumimoji="0" lang="fr-FR">
                <a:solidFill>
                  <a:schemeClr val="tx1">
                    <a:tint val="75000"/>
                  </a:schemeClr>
                </a:solidFill>
              </a:defRPr>
            </a:lvl6pPr>
            <a:lvl7pPr marL="2743200" indent="0" algn="ctr" eaLnBrk="1" latinLnBrk="0" hangingPunct="1">
              <a:buNone/>
              <a:defRPr kumimoji="0" lang="fr-FR">
                <a:solidFill>
                  <a:schemeClr val="tx1">
                    <a:tint val="75000"/>
                  </a:schemeClr>
                </a:solidFill>
              </a:defRPr>
            </a:lvl7pPr>
            <a:lvl8pPr marL="3200400" indent="0" algn="ctr" eaLnBrk="1" latinLnBrk="0" hangingPunct="1">
              <a:buNone/>
              <a:defRPr kumimoji="0" lang="fr-FR">
                <a:solidFill>
                  <a:schemeClr val="tx1">
                    <a:tint val="75000"/>
                  </a:schemeClr>
                </a:solidFill>
              </a:defRPr>
            </a:lvl8pPr>
            <a:lvl9pPr marL="3657600" indent="0" algn="ctr" eaLnBrk="1" latinLnBrk="0" hangingPunct="1">
              <a:buNone/>
              <a:defRPr kumimoji="0" lang="fr-FR">
                <a:solidFill>
                  <a:schemeClr val="tx1">
                    <a:tint val="75000"/>
                  </a:schemeClr>
                </a:solidFill>
              </a:defRPr>
            </a:lvl9pPr>
          </a:lstStyle>
          <a:p>
            <a:pPr eaLnBrk="1" latinLnBrk="0" hangingPunct="1"/>
            <a:r>
              <a:rPr lang="fr-FR"/>
              <a:t>Modifiez le style des sous-titres du masque</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fr-FR" sz="2000" baseline="0"/>
            </a:lvl1pPr>
          </a:lstStyle>
          <a:p>
            <a:r>
              <a:rPr kumimoji="0" lang="fr-FR"/>
              <a:t>Logo de la société</a:t>
            </a:r>
          </a:p>
        </p:txBody>
      </p:sp>
    </p:spTree>
    <p:extLst>
      <p:ext uri="{BB962C8B-B14F-4D97-AF65-F5344CB8AC3E}">
        <p14:creationId xmlns:p14="http://schemas.microsoft.com/office/powerpoint/2010/main" val="238040430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fr-FR" sz="4000" b="1" cap="small" baseline="0">
                <a:solidFill>
                  <a:srgbClr val="003300"/>
                </a:solidFill>
              </a:defRPr>
            </a:lvl1pPr>
          </a:lstStyle>
          <a:p>
            <a:r>
              <a:rPr kumimoji="0" lang="fr-FR"/>
              <a:t>Modifiez le style du titre</a:t>
            </a: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fr-FR" sz="1800"/>
            </a:lvl1pPr>
          </a:lstStyle>
          <a:p>
            <a:r>
              <a:rPr kumimoji="0" lang="fr-FR"/>
              <a:t>Logo de la société</a:t>
            </a:r>
          </a:p>
        </p:txBody>
      </p:sp>
    </p:spTree>
    <p:extLst>
      <p:ext uri="{BB962C8B-B14F-4D97-AF65-F5344CB8AC3E}">
        <p14:creationId xmlns:p14="http://schemas.microsoft.com/office/powerpoint/2010/main" val="24925614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fr-FR"/>
            </a:lvl1pPr>
          </a:lstStyle>
          <a:p>
            <a:r>
              <a:rPr kumimoji="0" lang="fr-FR"/>
              <a:t>Modifiez le style du titre</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603034133"/>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3" name="Content Placeholder 2"/>
          <p:cNvSpPr>
            <a:spLocks noGrp="1"/>
          </p:cNvSpPr>
          <p:nvPr>
            <p:ph sz="half" idx="1"/>
          </p:nvPr>
        </p:nvSpPr>
        <p:spPr>
          <a:xfrm>
            <a:off x="685800" y="1600200"/>
            <a:ext cx="4038600" cy="4525963"/>
          </a:xfrm>
        </p:spPr>
        <p:txBody>
          <a:bodyPr/>
          <a:lstStyle>
            <a:lvl1pPr eaLnBrk="1" latinLnBrk="0" hangingPunct="1">
              <a:defRPr kumimoji="0" lang="fr-FR" sz="2800"/>
            </a:lvl1pPr>
            <a:lvl2pPr eaLnBrk="1" latinLnBrk="0" hangingPunct="1">
              <a:defRPr kumimoji="0" lang="fr-FR" sz="2400"/>
            </a:lvl2pPr>
            <a:lvl3pPr eaLnBrk="1" latinLnBrk="0" hangingPunct="1">
              <a:defRPr kumimoji="0" lang="fr-FR" sz="2000"/>
            </a:lvl3pPr>
            <a:lvl4pPr eaLnBrk="1" latinLnBrk="0" hangingPunct="1">
              <a:defRPr kumimoji="0" lang="fr-FR" sz="1800"/>
            </a:lvl4pPr>
            <a:lvl5pPr eaLnBrk="1" latinLnBrk="0" hangingPunct="1">
              <a:defRPr kumimoji="0" lang="fr-FR" sz="1800"/>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Content Placeholder 3"/>
          <p:cNvSpPr>
            <a:spLocks noGrp="1"/>
          </p:cNvSpPr>
          <p:nvPr>
            <p:ph sz="half" idx="2"/>
          </p:nvPr>
        </p:nvSpPr>
        <p:spPr>
          <a:xfrm>
            <a:off x="4876800" y="1600200"/>
            <a:ext cx="4038600" cy="4525963"/>
          </a:xfrm>
        </p:spPr>
        <p:txBody>
          <a:bodyPr/>
          <a:lstStyle>
            <a:lvl1pPr eaLnBrk="1" latinLnBrk="0" hangingPunct="1">
              <a:defRPr kumimoji="0" lang="fr-FR" sz="2800"/>
            </a:lvl1pPr>
            <a:lvl2pPr eaLnBrk="1" latinLnBrk="0" hangingPunct="1">
              <a:defRPr kumimoji="0" lang="fr-FR" sz="2400"/>
            </a:lvl2pPr>
            <a:lvl3pPr eaLnBrk="1" latinLnBrk="0" hangingPunct="1">
              <a:defRPr kumimoji="0" lang="fr-FR" sz="2000"/>
            </a:lvl3pPr>
            <a:lvl4pPr eaLnBrk="1" latinLnBrk="0" hangingPunct="1">
              <a:defRPr kumimoji="0" lang="fr-FR" sz="1800"/>
            </a:lvl4pPr>
            <a:lvl5pPr eaLnBrk="1" latinLnBrk="0" hangingPunct="1">
              <a:defRPr kumimoji="0" lang="fr-FR" sz="1800"/>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5" name="Date Placeholder 4"/>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2251972106"/>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eaLnBrk="1" latinLnBrk="0" hangingPunct="1">
              <a:defRPr kumimoji="0" lang="fr-FR"/>
            </a:lvl1pPr>
          </a:lstStyle>
          <a:p>
            <a:pPr eaLnBrk="1" latinLnBrk="0" hangingPunct="1"/>
            <a:r>
              <a:rPr lang="fr-FR"/>
              <a:t>Modifiez le style du titre</a:t>
            </a:r>
            <a:endParaRPr/>
          </a:p>
        </p:txBody>
      </p:sp>
      <p:sp>
        <p:nvSpPr>
          <p:cNvPr id="3" name="Text Placeholder 2"/>
          <p:cNvSpPr>
            <a:spLocks noGrp="1"/>
          </p:cNvSpPr>
          <p:nvPr>
            <p:ph type="body" idx="1"/>
          </p:nvPr>
        </p:nvSpPr>
        <p:spPr>
          <a:xfrm>
            <a:off x="685800" y="1535113"/>
            <a:ext cx="4040188" cy="639762"/>
          </a:xfrm>
        </p:spPr>
        <p:txBody>
          <a:bodyPr anchor="b"/>
          <a:lstStyle>
            <a:lvl1pPr marL="0" indent="0" eaLnBrk="1" latinLnBrk="0" hangingPunct="1">
              <a:buNone/>
              <a:defRPr kumimoji="0" lang="fr-FR" sz="2400" b="1"/>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a:t>Modifiez les styles du texte du masque</a:t>
            </a:r>
          </a:p>
        </p:txBody>
      </p:sp>
      <p:sp>
        <p:nvSpPr>
          <p:cNvPr id="4" name="Content Placeholder 3"/>
          <p:cNvSpPr>
            <a:spLocks noGrp="1"/>
          </p:cNvSpPr>
          <p:nvPr>
            <p:ph sz="half" idx="2"/>
          </p:nvPr>
        </p:nvSpPr>
        <p:spPr>
          <a:xfrm>
            <a:off x="685800" y="2174875"/>
            <a:ext cx="4040188" cy="3951288"/>
          </a:xfrm>
        </p:spPr>
        <p:txBody>
          <a:bodyPr/>
          <a:lstStyle>
            <a:lvl1pPr eaLnBrk="1" latinLnBrk="0" hangingPunct="1">
              <a:defRPr kumimoji="0" lang="fr-FR" sz="2400"/>
            </a:lvl1pPr>
            <a:lvl2pPr eaLnBrk="1" latinLnBrk="0" hangingPunct="1">
              <a:defRPr kumimoji="0" lang="fr-FR" sz="2000"/>
            </a:lvl2pPr>
            <a:lvl3pPr eaLnBrk="1" latinLnBrk="0" hangingPunct="1">
              <a:defRPr kumimoji="0" lang="fr-FR" sz="1800"/>
            </a:lvl3pPr>
            <a:lvl4pPr eaLnBrk="1" latinLnBrk="0" hangingPunct="1">
              <a:defRPr kumimoji="0" lang="fr-FR" sz="1600"/>
            </a:lvl4pPr>
            <a:lvl5pPr eaLnBrk="1" latinLnBrk="0" hangingPunct="1">
              <a:defRPr kumimoji="0" lang="fr-FR" sz="1600"/>
            </a:lvl5pPr>
            <a:lvl6pPr eaLnBrk="1" latinLnBrk="0" hangingPunct="1">
              <a:defRPr kumimoji="0" lang="fr-FR" sz="1600"/>
            </a:lvl6pPr>
            <a:lvl7pPr eaLnBrk="1" latinLnBrk="0" hangingPunct="1">
              <a:defRPr kumimoji="0" lang="fr-FR" sz="1600"/>
            </a:lvl7pPr>
            <a:lvl8pPr eaLnBrk="1" latinLnBrk="0" hangingPunct="1">
              <a:defRPr kumimoji="0" lang="fr-FR" sz="1600"/>
            </a:lvl8pPr>
            <a:lvl9pPr eaLnBrk="1" latinLnBrk="0" hangingPunct="1">
              <a:defRPr kumimoji="0" lang="fr-FR" sz="16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eaLnBrk="1" latinLnBrk="0" hangingPunct="1">
              <a:buNone/>
              <a:defRPr kumimoji="0" lang="fr-FR" sz="2400" b="1"/>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a:t>Modifiez les styles du texte du masque</a:t>
            </a:r>
          </a:p>
        </p:txBody>
      </p:sp>
      <p:sp>
        <p:nvSpPr>
          <p:cNvPr id="6" name="Content Placeholder 5"/>
          <p:cNvSpPr>
            <a:spLocks noGrp="1"/>
          </p:cNvSpPr>
          <p:nvPr>
            <p:ph sz="quarter" idx="4"/>
          </p:nvPr>
        </p:nvSpPr>
        <p:spPr>
          <a:xfrm>
            <a:off x="4873625" y="2174875"/>
            <a:ext cx="4041775" cy="3951288"/>
          </a:xfrm>
        </p:spPr>
        <p:txBody>
          <a:bodyPr/>
          <a:lstStyle>
            <a:lvl1pPr eaLnBrk="1" latinLnBrk="0" hangingPunct="1">
              <a:defRPr kumimoji="0" lang="fr-FR" sz="2400"/>
            </a:lvl1pPr>
            <a:lvl2pPr eaLnBrk="1" latinLnBrk="0" hangingPunct="1">
              <a:defRPr kumimoji="0" lang="fr-FR" sz="2000"/>
            </a:lvl2pPr>
            <a:lvl3pPr eaLnBrk="1" latinLnBrk="0" hangingPunct="1">
              <a:defRPr kumimoji="0" lang="fr-FR" sz="1800"/>
            </a:lvl3pPr>
            <a:lvl4pPr eaLnBrk="1" latinLnBrk="0" hangingPunct="1">
              <a:defRPr kumimoji="0" lang="fr-FR" sz="1600"/>
            </a:lvl4pPr>
            <a:lvl5pPr eaLnBrk="1" latinLnBrk="0" hangingPunct="1">
              <a:defRPr kumimoji="0" lang="fr-FR" sz="1600"/>
            </a:lvl5pPr>
            <a:lvl6pPr eaLnBrk="1" latinLnBrk="0" hangingPunct="1">
              <a:defRPr kumimoji="0" lang="fr-FR" sz="1600"/>
            </a:lvl6pPr>
            <a:lvl7pPr eaLnBrk="1" latinLnBrk="0" hangingPunct="1">
              <a:defRPr kumimoji="0" lang="fr-FR" sz="1600"/>
            </a:lvl7pPr>
            <a:lvl8pPr eaLnBrk="1" latinLnBrk="0" hangingPunct="1">
              <a:defRPr kumimoji="0" lang="fr-FR" sz="1600"/>
            </a:lvl8pPr>
            <a:lvl9pPr eaLnBrk="1" latinLnBrk="0" hangingPunct="1">
              <a:defRPr kumimoji="0" lang="fr-FR" sz="16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7" name="Date Placeholder 6"/>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8" name="Footer Placeholder 7"/>
          <p:cNvSpPr>
            <a:spLocks noGrp="1"/>
          </p:cNvSpPr>
          <p:nvPr>
            <p:ph type="ftr" sz="quarter" idx="11"/>
          </p:nvPr>
        </p:nvSpPr>
        <p:spPr/>
        <p:txBody>
          <a:bodyPr/>
          <a:lstStyle/>
          <a:p>
            <a:endParaRPr>
              <a:solidFill>
                <a:prstClr val="black">
                  <a:tint val="75000"/>
                </a:prstClr>
              </a:solidFill>
            </a:endParaRPr>
          </a:p>
        </p:txBody>
      </p:sp>
      <p:sp>
        <p:nvSpPr>
          <p:cNvPr id="9" name="Slide Number Placeholder 8"/>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2374490000"/>
      </p:ext>
    </p:extLst>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eaLnBrk="1" latinLnBrk="0" hangingPunct="1">
              <a:defRPr kumimoji="0" lang="fr-FR" sz="2000" b="1"/>
            </a:lvl1pPr>
          </a:lstStyle>
          <a:p>
            <a:pPr eaLnBrk="1" latinLnBrk="0" hangingPunct="1"/>
            <a:r>
              <a:rPr lang="fr-FR"/>
              <a:t>Modifiez le style du titre</a:t>
            </a:r>
            <a:endParaRPr/>
          </a:p>
        </p:txBody>
      </p:sp>
      <p:sp>
        <p:nvSpPr>
          <p:cNvPr id="3" name="Content Placeholder 2"/>
          <p:cNvSpPr>
            <a:spLocks noGrp="1"/>
          </p:cNvSpPr>
          <p:nvPr>
            <p:ph idx="1"/>
          </p:nvPr>
        </p:nvSpPr>
        <p:spPr>
          <a:xfrm>
            <a:off x="3803650" y="273050"/>
            <a:ext cx="5111750" cy="5853113"/>
          </a:xfrm>
        </p:spPr>
        <p:txBody>
          <a:bodyPr/>
          <a:lstStyle>
            <a:lvl1pPr eaLnBrk="1" latinLnBrk="0" hangingPunct="1">
              <a:defRPr kumimoji="0" lang="fr-FR" sz="3200"/>
            </a:lvl1pPr>
            <a:lvl2pPr eaLnBrk="1" latinLnBrk="0" hangingPunct="1">
              <a:defRPr kumimoji="0" lang="fr-FR" sz="2800"/>
            </a:lvl2pPr>
            <a:lvl3pPr eaLnBrk="1" latinLnBrk="0" hangingPunct="1">
              <a:defRPr kumimoji="0" lang="fr-FR" sz="2400"/>
            </a:lvl3pPr>
            <a:lvl4pPr eaLnBrk="1" latinLnBrk="0" hangingPunct="1">
              <a:defRPr kumimoji="0" lang="fr-FR" sz="2000"/>
            </a:lvl4pPr>
            <a:lvl5pPr eaLnBrk="1" latinLnBrk="0" hangingPunct="1">
              <a:defRPr kumimoji="0" lang="fr-FR" sz="2000"/>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Text Placeholder 3"/>
          <p:cNvSpPr>
            <a:spLocks noGrp="1"/>
          </p:cNvSpPr>
          <p:nvPr>
            <p:ph type="body" sz="half" idx="2"/>
          </p:nvPr>
        </p:nvSpPr>
        <p:spPr>
          <a:xfrm>
            <a:off x="685800" y="1435100"/>
            <a:ext cx="3008313" cy="4691063"/>
          </a:xfrm>
        </p:spPr>
        <p:txBody>
          <a:bodyPr/>
          <a:lstStyle>
            <a:lvl1pPr marL="0" indent="0"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a:t>Modifiez les styles du texte du masque</a:t>
            </a:r>
          </a:p>
        </p:txBody>
      </p:sp>
      <p:sp>
        <p:nvSpPr>
          <p:cNvPr id="5" name="Date Placeholder 4"/>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4122350579"/>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fr-FR" sz="2000" b="1"/>
            </a:lvl1pPr>
          </a:lstStyle>
          <a:p>
            <a:pPr eaLnBrk="1" latinLnBrk="0" hangingPunct="1"/>
            <a:r>
              <a:rPr lang="fr-FR"/>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a:t>Cliquez sur l'icône pour ajouter une image</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a:t>Modifiez les styles du texte du masque</a:t>
            </a:r>
          </a:p>
        </p:txBody>
      </p:sp>
      <p:sp>
        <p:nvSpPr>
          <p:cNvPr id="5" name="Date Placeholder 4"/>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491729889"/>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3" name="Vertical Text Placeholder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3378043548"/>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eaLnBrk="1" latinLnBrk="0" hangingPunct="1"/>
            <a:r>
              <a:rPr lang="fr-FR"/>
              <a:t>Modifiez le style du titre</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350927136"/>
      </p:ext>
    </p:extLst>
  </p:cSld>
  <p:clrMapOvr>
    <a:masterClrMapping/>
  </p:clrMapOvr>
  <p:transition spd="slow">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3" name="Date Placeholder 2"/>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4" name="Footer Placeholder 3"/>
          <p:cNvSpPr>
            <a:spLocks noGrp="1"/>
          </p:cNvSpPr>
          <p:nvPr>
            <p:ph type="ftr" sz="quarter" idx="11"/>
          </p:nvPr>
        </p:nvSpPr>
        <p:spPr/>
        <p:txBody>
          <a:bodyPr/>
          <a:lstStyle/>
          <a:p>
            <a:endParaRPr>
              <a:solidFill>
                <a:prstClr val="black">
                  <a:tint val="75000"/>
                </a:prstClr>
              </a:solidFill>
            </a:endParaRPr>
          </a:p>
        </p:txBody>
      </p:sp>
      <p:sp>
        <p:nvSpPr>
          <p:cNvPr id="5" name="Slide Number Placeholder 4"/>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26502119"/>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3" name="Footer Placeholder 2"/>
          <p:cNvSpPr>
            <a:spLocks noGrp="1"/>
          </p:cNvSpPr>
          <p:nvPr>
            <p:ph type="ftr" sz="quarter" idx="11"/>
          </p:nvPr>
        </p:nvSpPr>
        <p:spPr/>
        <p:txBody>
          <a:bodyPr/>
          <a:lstStyle/>
          <a:p>
            <a:endParaRPr>
              <a:solidFill>
                <a:prstClr val="black">
                  <a:tint val="75000"/>
                </a:prstClr>
              </a:solidFill>
            </a:endParaRPr>
          </a:p>
        </p:txBody>
      </p:sp>
      <p:sp>
        <p:nvSpPr>
          <p:cNvPr id="4" name="Slide Number Placeholder 3"/>
          <p:cNvSpPr>
            <a:spLocks noGrp="1"/>
          </p:cNvSpPr>
          <p:nvPr>
            <p:ph type="sldNum" sz="quarter" idx="12"/>
          </p:nvPr>
        </p:nvSpPr>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265704918"/>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rrière-plan uniquem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a:solidFill>
                  <a:prstClr val="black">
                    <a:tint val="75000"/>
                  </a:prstClr>
                </a:solidFill>
              </a:rPr>
              <a:pPr/>
              <a:t>11/21/2021</a:t>
            </a:fld>
            <a:endParaRPr>
              <a:solidFill>
                <a:prstClr val="black">
                  <a:tint val="75000"/>
                </a:prstClr>
              </a:solidFill>
            </a:endParaRPr>
          </a:p>
        </p:txBody>
      </p:sp>
      <p:sp>
        <p:nvSpPr>
          <p:cNvPr id="4" name="Footer Placeholder 4"/>
          <p:cNvSpPr>
            <a:spLocks noGrp="1"/>
          </p:cNvSpPr>
          <p:nvPr>
            <p:ph type="ftr" sz="quarter" idx="11"/>
          </p:nvPr>
        </p:nvSpPr>
        <p:spPr>
          <a:xfrm>
            <a:off x="3352800" y="6356350"/>
            <a:ext cx="2895600" cy="365125"/>
          </a:xfrm>
        </p:spPr>
        <p:txBody>
          <a:bodyPr/>
          <a:lstStyle/>
          <a:p>
            <a:endParaRPr>
              <a:solidFill>
                <a:prstClr val="black">
                  <a:tint val="75000"/>
                </a:prstClr>
              </a:solidFill>
            </a:endParaRPr>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651544227"/>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0"/>
            <a:ext cx="762000" cy="6858000"/>
          </a:xfrm>
          <a:prstGeom prst="rect">
            <a:avLst/>
          </a:prstGeom>
          <a:solidFill>
            <a:srgbClr val="0099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 name="AutoShape 7"/>
          <p:cNvSpPr>
            <a:spLocks noChangeArrowheads="1"/>
          </p:cNvSpPr>
          <p:nvPr/>
        </p:nvSpPr>
        <p:spPr bwMode="auto">
          <a:xfrm>
            <a:off x="609600" y="1143000"/>
            <a:ext cx="8229600" cy="76200"/>
          </a:xfrm>
          <a:prstGeom prst="roundRect">
            <a:avLst>
              <a:gd name="adj" fmla="val 0"/>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 name="AutoShape 9"/>
          <p:cNvSpPr>
            <a:spLocks noGrp="1" noChangeArrowheads="1"/>
          </p:cNvSpPr>
          <p:nvPr>
            <p:ph type="title"/>
          </p:nvPr>
        </p:nvSpPr>
        <p:spPr bwMode="auto">
          <a:xfrm>
            <a:off x="762000" y="0"/>
            <a:ext cx="7924800" cy="1143000"/>
          </a:xfrm>
          <a:prstGeom prst="roundRect">
            <a:avLst>
              <a:gd name="adj" fmla="val 21667"/>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t>Click to edit Master title style</a:t>
            </a:r>
          </a:p>
        </p:txBody>
      </p:sp>
      <p:sp>
        <p:nvSpPr>
          <p:cNvPr id="1029" name="Rectangle 10"/>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9" name="Rectangle 13"/>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defRPr sz="2600">
                <a:solidFill>
                  <a:schemeClr val="bg1"/>
                </a:solidFill>
              </a:defRPr>
            </a:lvl1pPr>
          </a:lstStyle>
          <a:p>
            <a:pPr>
              <a:defRPr/>
            </a:pPr>
            <a:fld id="{4A83217F-ADCA-4589-BA7E-A10FC6B42A76}" type="slidenum">
              <a:rPr lang="en-GB"/>
              <a:pPr>
                <a:defRPr/>
              </a:pPr>
              <a:t>‹N°›</a:t>
            </a:fld>
            <a:endParaRPr lang="en-GB"/>
          </a:p>
        </p:txBody>
      </p:sp>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9" r:id="rId12"/>
    <p:sldLayoutId id="2147483690" r:id="rId13"/>
    <p:sldLayoutId id="2147483691" r:id="rId14"/>
  </p:sldLayoutIdLst>
  <p:hf hdr="0" ftr="0" dt="0"/>
  <p:txStyles>
    <p:titleStyle>
      <a:lvl1pPr algn="l" rtl="0" eaLnBrk="0" fontAlgn="base" hangingPunct="0">
        <a:lnSpc>
          <a:spcPct val="90000"/>
        </a:lnSpc>
        <a:spcBef>
          <a:spcPct val="0"/>
        </a:spcBef>
        <a:spcAft>
          <a:spcPct val="0"/>
        </a:spcAft>
        <a:defRPr sz="3600">
          <a:solidFill>
            <a:srgbClr val="0099FF"/>
          </a:solidFill>
          <a:latin typeface="+mj-lt"/>
          <a:ea typeface="+mj-ea"/>
          <a:cs typeface="+mj-cs"/>
        </a:defRPr>
      </a:lvl1pPr>
      <a:lvl2pPr algn="l" rtl="0" eaLnBrk="0" fontAlgn="base" hangingPunct="0">
        <a:lnSpc>
          <a:spcPct val="90000"/>
        </a:lnSpc>
        <a:spcBef>
          <a:spcPct val="0"/>
        </a:spcBef>
        <a:spcAft>
          <a:spcPct val="0"/>
        </a:spcAft>
        <a:defRPr sz="3600">
          <a:solidFill>
            <a:srgbClr val="0099FF"/>
          </a:solidFill>
          <a:latin typeface="Tahoma" pitchFamily="34" charset="0"/>
        </a:defRPr>
      </a:lvl2pPr>
      <a:lvl3pPr algn="l" rtl="0" eaLnBrk="0" fontAlgn="base" hangingPunct="0">
        <a:lnSpc>
          <a:spcPct val="90000"/>
        </a:lnSpc>
        <a:spcBef>
          <a:spcPct val="0"/>
        </a:spcBef>
        <a:spcAft>
          <a:spcPct val="0"/>
        </a:spcAft>
        <a:defRPr sz="3600">
          <a:solidFill>
            <a:srgbClr val="0099FF"/>
          </a:solidFill>
          <a:latin typeface="Tahoma" pitchFamily="34" charset="0"/>
        </a:defRPr>
      </a:lvl3pPr>
      <a:lvl4pPr algn="l" rtl="0" eaLnBrk="0" fontAlgn="base" hangingPunct="0">
        <a:lnSpc>
          <a:spcPct val="90000"/>
        </a:lnSpc>
        <a:spcBef>
          <a:spcPct val="0"/>
        </a:spcBef>
        <a:spcAft>
          <a:spcPct val="0"/>
        </a:spcAft>
        <a:defRPr sz="3600">
          <a:solidFill>
            <a:srgbClr val="0099FF"/>
          </a:solidFill>
          <a:latin typeface="Tahoma" pitchFamily="34" charset="0"/>
        </a:defRPr>
      </a:lvl4pPr>
      <a:lvl5pPr algn="l" rtl="0" eaLnBrk="0" fontAlgn="base" hangingPunct="0">
        <a:lnSpc>
          <a:spcPct val="90000"/>
        </a:lnSpc>
        <a:spcBef>
          <a:spcPct val="0"/>
        </a:spcBef>
        <a:spcAft>
          <a:spcPct val="0"/>
        </a:spcAft>
        <a:defRPr sz="3600">
          <a:solidFill>
            <a:srgbClr val="0099FF"/>
          </a:solidFill>
          <a:latin typeface="Tahoma" pitchFamily="34" charset="0"/>
        </a:defRPr>
      </a:lvl5pPr>
      <a:lvl6pPr marL="457200" algn="l" rtl="0" fontAlgn="base">
        <a:lnSpc>
          <a:spcPct val="90000"/>
        </a:lnSpc>
        <a:spcBef>
          <a:spcPct val="0"/>
        </a:spcBef>
        <a:spcAft>
          <a:spcPct val="0"/>
        </a:spcAft>
        <a:defRPr sz="3600">
          <a:solidFill>
            <a:srgbClr val="0099FF"/>
          </a:solidFill>
          <a:latin typeface="Tahoma" pitchFamily="34" charset="0"/>
        </a:defRPr>
      </a:lvl6pPr>
      <a:lvl7pPr marL="914400" algn="l" rtl="0" fontAlgn="base">
        <a:lnSpc>
          <a:spcPct val="90000"/>
        </a:lnSpc>
        <a:spcBef>
          <a:spcPct val="0"/>
        </a:spcBef>
        <a:spcAft>
          <a:spcPct val="0"/>
        </a:spcAft>
        <a:defRPr sz="3600">
          <a:solidFill>
            <a:srgbClr val="0099FF"/>
          </a:solidFill>
          <a:latin typeface="Tahoma" pitchFamily="34" charset="0"/>
        </a:defRPr>
      </a:lvl7pPr>
      <a:lvl8pPr marL="1371600" algn="l" rtl="0" fontAlgn="base">
        <a:lnSpc>
          <a:spcPct val="90000"/>
        </a:lnSpc>
        <a:spcBef>
          <a:spcPct val="0"/>
        </a:spcBef>
        <a:spcAft>
          <a:spcPct val="0"/>
        </a:spcAft>
        <a:defRPr sz="3600">
          <a:solidFill>
            <a:srgbClr val="0099FF"/>
          </a:solidFill>
          <a:latin typeface="Tahoma" pitchFamily="34" charset="0"/>
        </a:defRPr>
      </a:lvl8pPr>
      <a:lvl9pPr marL="1828800" algn="l" rtl="0" fontAlgn="base">
        <a:lnSpc>
          <a:spcPct val="90000"/>
        </a:lnSpc>
        <a:spcBef>
          <a:spcPct val="0"/>
        </a:spcBef>
        <a:spcAft>
          <a:spcPct val="0"/>
        </a:spcAft>
        <a:defRPr sz="3600">
          <a:solidFill>
            <a:srgbClr val="0099FF"/>
          </a:solidFill>
          <a:latin typeface="Tahoma" pitchFamily="34" charset="0"/>
        </a:defRPr>
      </a:lvl9pPr>
    </p:titleStyle>
    <p:bodyStyle>
      <a:lvl1pPr marL="342900" indent="-342900" algn="l" rtl="0" eaLnBrk="0" fontAlgn="base" hangingPunct="0">
        <a:spcBef>
          <a:spcPct val="20000"/>
        </a:spcBef>
        <a:spcAft>
          <a:spcPct val="0"/>
        </a:spcAft>
        <a:buClr>
          <a:srgbClr val="0099FF"/>
        </a:buClr>
        <a:buSzPct val="75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0099FF"/>
        </a:buClr>
        <a:buSzPct val="75000"/>
        <a:buFont typeface="Wingdings"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pPr eaLnBrk="1" latinLnBrk="0" hangingPunct="1"/>
            <a:r>
              <a:rPr kumimoji="0" lang="fr-FR"/>
              <a:t>Modifiez le style du titre</a:t>
            </a:r>
            <a:endParaRPr kumimoji="0" lang="en-US"/>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pPr fontAlgn="auto">
              <a:spcBef>
                <a:spcPts val="0"/>
              </a:spcBef>
              <a:spcAft>
                <a:spcPts val="0"/>
              </a:spcAft>
            </a:pPr>
            <a:fld id="{757B281C-5159-4971-8228-52B9A72E9ED2}" type="datetimeFigureOut">
              <a:rPr lang="en-US" b="0">
                <a:solidFill>
                  <a:prstClr val="black">
                    <a:tint val="75000"/>
                  </a:prstClr>
                </a:solidFill>
                <a:latin typeface="Calibri"/>
              </a:rPr>
              <a:pPr fontAlgn="auto">
                <a:spcBef>
                  <a:spcPts val="0"/>
                </a:spcBef>
                <a:spcAft>
                  <a:spcPts val="0"/>
                </a:spcAft>
              </a:pPr>
              <a:t>11/21/2021</a:t>
            </a:fld>
            <a:endParaRPr b="0">
              <a:solidFill>
                <a:prstClr val="black">
                  <a:tint val="75000"/>
                </a:prstClr>
              </a:solidFill>
              <a:latin typeface="Calibri"/>
            </a:endParaRPr>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pPr fontAlgn="auto">
              <a:spcBef>
                <a:spcPts val="0"/>
              </a:spcBef>
              <a:spcAft>
                <a:spcPts val="0"/>
              </a:spcAft>
            </a:pPr>
            <a:endParaRPr b="0">
              <a:solidFill>
                <a:prstClr val="black">
                  <a:tint val="75000"/>
                </a:prstClr>
              </a:solidFill>
              <a:latin typeface="Calibri"/>
            </a:endParaRPr>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pPr fontAlgn="auto">
              <a:spcBef>
                <a:spcPts val="0"/>
              </a:spcBef>
              <a:spcAft>
                <a:spcPts val="0"/>
              </a:spcAft>
            </a:pPr>
            <a:fld id="{33D6E5A2-EC83-451F-A719-9AC1370DD5CF}" type="slidenum">
              <a:rPr b="0">
                <a:solidFill>
                  <a:prstClr val="black">
                    <a:tint val="75000"/>
                  </a:prstClr>
                </a:solidFill>
                <a:latin typeface="Calibri"/>
              </a:rPr>
              <a:pPr fontAlgn="auto">
                <a:spcBef>
                  <a:spcPts val="0"/>
                </a:spcBef>
                <a:spcAft>
                  <a:spcPts val="0"/>
                </a:spcAft>
              </a:pPr>
              <a:t>‹N°›</a:t>
            </a:fld>
            <a:endParaRPr b="0">
              <a:solidFill>
                <a:prstClr val="black">
                  <a:tint val="75000"/>
                </a:prstClr>
              </a:solidFill>
              <a:latin typeface="Calibri"/>
            </a:endParaRPr>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extLst>
      <p:ext uri="{BB962C8B-B14F-4D97-AF65-F5344CB8AC3E}">
        <p14:creationId xmlns:p14="http://schemas.microsoft.com/office/powerpoint/2010/main" val="198873211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3" r:id="rId10"/>
    <p:sldLayoutId id="2147483704" r:id="rId11"/>
    <p:sldLayoutId id="2147483705" r:id="rId12"/>
  </p:sldLayoutIdLst>
  <p:transition spd="slow">
    <p:wipe dir="d"/>
  </p:transition>
  <p:txStyles>
    <p:titleStyle>
      <a:lvl1pPr algn="l"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6.jpeg"/><Relationship Id="rId2" Type="http://schemas.openxmlformats.org/officeDocument/2006/relationships/tags" Target="../tags/tag1.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hemeOverride" Target="../theme/themeOverride2.xml"/><Relationship Id="rId6" Type="http://schemas.openxmlformats.org/officeDocument/2006/relationships/image" Target="../media/image3.jpeg"/><Relationship Id="rId5" Type="http://schemas.openxmlformats.org/officeDocument/2006/relationships/notesSlide" Target="../notesSlides/notesSlide2.xml"/><Relationship Id="rId4"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mailto:sg_corep@yahoo.fr" TargetMode="External"/><Relationship Id="rId7"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17.xml"/><Relationship Id="rId6" Type="http://schemas.openxmlformats.org/officeDocument/2006/relationships/image" Target="../media/image10.jpeg"/><Relationship Id="rId5" Type="http://schemas.openxmlformats.org/officeDocument/2006/relationships/hyperlink" Target="http://www.corep-se.org/" TargetMode="External"/><Relationship Id="rId4" Type="http://schemas.openxmlformats.org/officeDocument/2006/relationships/hyperlink" Target="mailto:info@corep-se.org" TargetMode="External"/><Relationship Id="rId9"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custDataLst>
              <p:tags r:id="rId3"/>
            </p:custDataLst>
          </p:nvPr>
        </p:nvSpPr>
        <p:spPr>
          <a:xfrm>
            <a:off x="1571604" y="142852"/>
            <a:ext cx="7360096" cy="392909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sz="2600" dirty="0">
                <a:solidFill>
                  <a:schemeClr val="bg1"/>
                </a:solidFill>
                <a:latin typeface="Times New Roman" pitchFamily="18" charset="0"/>
                <a:cs typeface="Times New Roman" pitchFamily="18" charset="0"/>
              </a:rPr>
              <a:t>Première réunion régulière</a:t>
            </a:r>
            <a:br>
              <a:rPr sz="2400" dirty="0">
                <a:solidFill>
                  <a:schemeClr val="bg1"/>
                </a:solidFill>
                <a:latin typeface="Times New Roman" pitchFamily="18" charset="0"/>
                <a:cs typeface="Times New Roman" pitchFamily="18" charset="0"/>
              </a:rPr>
            </a:br>
            <a:br>
              <a:rPr sz="2000" dirty="0">
                <a:solidFill>
                  <a:schemeClr val="bg1"/>
                </a:solidFill>
                <a:latin typeface="Times New Roman" pitchFamily="18" charset="0"/>
                <a:cs typeface="Times New Roman" pitchFamily="18" charset="0"/>
              </a:rPr>
            </a:br>
            <a:br>
              <a:rPr sz="2000" dirty="0">
                <a:solidFill>
                  <a:schemeClr val="bg1"/>
                </a:solidFill>
                <a:latin typeface="Times New Roman" pitchFamily="18" charset="0"/>
                <a:cs typeface="Times New Roman" pitchFamily="18" charset="0"/>
              </a:rPr>
            </a:br>
            <a:r>
              <a:rPr lang="fr-FR" sz="2800" i="1" dirty="0">
                <a:solidFill>
                  <a:schemeClr val="bg1"/>
                </a:solidFill>
                <a:latin typeface="Times New Roman" pitchFamily="18" charset="0"/>
                <a:cs typeface="Times New Roman" pitchFamily="18" charset="0"/>
              </a:rPr>
              <a:t>Dialogue et sensibilisation avec les Communautés Economiques Régionales (</a:t>
            </a:r>
            <a:r>
              <a:rPr lang="fr-FR" sz="2800" i="1" dirty="0" err="1">
                <a:solidFill>
                  <a:schemeClr val="bg1"/>
                </a:solidFill>
                <a:latin typeface="Times New Roman" pitchFamily="18" charset="0"/>
                <a:cs typeface="Times New Roman" pitchFamily="18" charset="0"/>
              </a:rPr>
              <a:t>CERs</a:t>
            </a:r>
            <a:r>
              <a:rPr lang="fr-FR" sz="2800" i="1" dirty="0">
                <a:solidFill>
                  <a:schemeClr val="bg1"/>
                </a:solidFill>
                <a:latin typeface="Times New Roman" pitchFamily="18" charset="0"/>
                <a:cs typeface="Times New Roman" pitchFamily="18" charset="0"/>
              </a:rPr>
              <a:t>)</a:t>
            </a:r>
            <a:br>
              <a:rPr sz="2400" dirty="0">
                <a:solidFill>
                  <a:schemeClr val="bg1"/>
                </a:solidFill>
                <a:latin typeface="Times New Roman" pitchFamily="18" charset="0"/>
                <a:cs typeface="Times New Roman" pitchFamily="18" charset="0"/>
              </a:rPr>
            </a:br>
            <a:r>
              <a:rPr sz="2400" dirty="0">
                <a:solidFill>
                  <a:schemeClr val="bg1"/>
                </a:solidFill>
                <a:latin typeface="Times New Roman" pitchFamily="18" charset="0"/>
                <a:cs typeface="Times New Roman" pitchFamily="18" charset="0"/>
              </a:rPr>
              <a:t>---------------------</a:t>
            </a:r>
            <a:br>
              <a:rPr sz="1800" dirty="0">
                <a:solidFill>
                  <a:schemeClr val="bg1"/>
                </a:solidFill>
                <a:latin typeface="Times New Roman" pitchFamily="18" charset="0"/>
                <a:cs typeface="Times New Roman" pitchFamily="18" charset="0"/>
              </a:rPr>
            </a:br>
            <a:br>
              <a:rPr sz="1800" dirty="0">
                <a:solidFill>
                  <a:schemeClr val="bg1"/>
                </a:solidFill>
                <a:latin typeface="Times New Roman" pitchFamily="18" charset="0"/>
                <a:cs typeface="Times New Roman" pitchFamily="18" charset="0"/>
              </a:rPr>
            </a:br>
            <a:r>
              <a:rPr sz="1800" dirty="0" err="1">
                <a:solidFill>
                  <a:schemeClr val="bg1"/>
                </a:solidFill>
                <a:latin typeface="Times New Roman" pitchFamily="18" charset="0"/>
                <a:cs typeface="Times New Roman" pitchFamily="18" charset="0"/>
              </a:rPr>
              <a:t>Naivasha</a:t>
            </a:r>
            <a:r>
              <a:rPr sz="1800" dirty="0">
                <a:solidFill>
                  <a:schemeClr val="bg1"/>
                </a:solidFill>
                <a:latin typeface="Times New Roman" pitchFamily="18" charset="0"/>
                <a:cs typeface="Times New Roman" pitchFamily="18" charset="0"/>
              </a:rPr>
              <a:t> (Kenya)</a:t>
            </a:r>
            <a:br>
              <a:rPr sz="1800" dirty="0">
                <a:solidFill>
                  <a:schemeClr val="bg1"/>
                </a:solidFill>
                <a:latin typeface="Times New Roman" pitchFamily="18" charset="0"/>
                <a:cs typeface="Times New Roman" pitchFamily="18" charset="0"/>
              </a:rPr>
            </a:br>
            <a:r>
              <a:rPr sz="1800" dirty="0">
                <a:solidFill>
                  <a:schemeClr val="bg1"/>
                </a:solidFill>
                <a:latin typeface="Times New Roman" pitchFamily="18" charset="0"/>
                <a:cs typeface="Times New Roman" pitchFamily="18" charset="0"/>
              </a:rPr>
              <a:t> </a:t>
            </a:r>
            <a:br>
              <a:rPr sz="1800" dirty="0">
                <a:solidFill>
                  <a:schemeClr val="bg1"/>
                </a:solidFill>
                <a:latin typeface="Times New Roman" pitchFamily="18" charset="0"/>
                <a:cs typeface="Times New Roman" pitchFamily="18" charset="0"/>
              </a:rPr>
            </a:br>
            <a:r>
              <a:rPr sz="1800" u="sng" dirty="0">
                <a:solidFill>
                  <a:schemeClr val="bg1"/>
                </a:solidFill>
                <a:latin typeface="Times New Roman" pitchFamily="18" charset="0"/>
                <a:cs typeface="Times New Roman" pitchFamily="18" charset="0"/>
              </a:rPr>
              <a:t>29 novembre-1</a:t>
            </a:r>
            <a:r>
              <a:rPr sz="1800" u="sng" baseline="30000" dirty="0">
                <a:solidFill>
                  <a:schemeClr val="bg1"/>
                </a:solidFill>
                <a:latin typeface="Times New Roman" pitchFamily="18" charset="0"/>
                <a:cs typeface="Times New Roman" pitchFamily="18" charset="0"/>
              </a:rPr>
              <a:t>er</a:t>
            </a:r>
            <a:r>
              <a:rPr sz="1800" u="sng" dirty="0">
                <a:solidFill>
                  <a:schemeClr val="bg1"/>
                </a:solidFill>
                <a:latin typeface="Times New Roman" pitchFamily="18" charset="0"/>
                <a:cs typeface="Times New Roman" pitchFamily="18" charset="0"/>
              </a:rPr>
              <a:t> décembre 2021</a:t>
            </a:r>
            <a:endParaRPr lang="fr-FR" sz="1800" dirty="0">
              <a:solidFill>
                <a:schemeClr val="bg1"/>
              </a:solidFill>
            </a:endParaRPr>
          </a:p>
        </p:txBody>
      </p:sp>
      <p:sp>
        <p:nvSpPr>
          <p:cNvPr id="3" name="Subtitle 2"/>
          <p:cNvSpPr>
            <a:spLocks noGrp="1"/>
          </p:cNvSpPr>
          <p:nvPr>
            <p:ph type="subTitle" idx="1"/>
            <p:custDataLst>
              <p:tags r:id="rId4"/>
            </p:custDataLst>
          </p:nvPr>
        </p:nvSpPr>
        <p:spPr>
          <a:xfrm>
            <a:off x="3352800" y="4286256"/>
            <a:ext cx="5334000" cy="2357454"/>
          </a:xfrm>
        </p:spPr>
        <p:txBody>
          <a:bodyPr>
            <a:normAutofit fontScale="25000" lnSpcReduction="20000"/>
          </a:bodyPr>
          <a:lstStyle/>
          <a:p>
            <a:endParaRPr sz="8000" b="1" i="1" u="sng" dirty="0">
              <a:latin typeface="Times New Roman" pitchFamily="18" charset="0"/>
              <a:cs typeface="Times New Roman" pitchFamily="18" charset="0"/>
            </a:endParaRPr>
          </a:p>
          <a:p>
            <a:pPr algn="ctr"/>
            <a:r>
              <a:rPr sz="9600" b="1" dirty="0">
                <a:latin typeface="Times New Roman" pitchFamily="18" charset="0"/>
                <a:cs typeface="Times New Roman" pitchFamily="18" charset="0"/>
              </a:rPr>
              <a:t>Activités réalisées, en cours de réalisation ou programmées </a:t>
            </a:r>
          </a:p>
          <a:p>
            <a:pPr algn="ctr"/>
            <a:r>
              <a:rPr sz="9600" b="1" dirty="0">
                <a:latin typeface="Times New Roman" pitchFamily="18" charset="0"/>
                <a:cs typeface="Times New Roman" pitchFamily="18" charset="0"/>
              </a:rPr>
              <a:t>en Afrique Centrale</a:t>
            </a:r>
            <a:endParaRPr sz="3600" b="1" dirty="0"/>
          </a:p>
          <a:p>
            <a:pPr algn="ctr"/>
            <a:endParaRPr sz="3600" b="1" dirty="0"/>
          </a:p>
          <a:p>
            <a:pPr algn="ctr"/>
            <a:r>
              <a:rPr sz="5600" dirty="0"/>
              <a:t>Par Emmanuel SABUNI KASEREKA</a:t>
            </a:r>
          </a:p>
          <a:p>
            <a:pPr algn="ctr"/>
            <a:r>
              <a:rPr sz="5600" dirty="0" err="1"/>
              <a:t>Administrateur</a:t>
            </a:r>
            <a:r>
              <a:rPr sz="5600" dirty="0"/>
              <a:t> au </a:t>
            </a:r>
            <a:r>
              <a:rPr sz="5600" dirty="0" err="1"/>
              <a:t>Développement</a:t>
            </a:r>
            <a:r>
              <a:rPr sz="5600" dirty="0"/>
              <a:t> des </a:t>
            </a:r>
            <a:r>
              <a:rPr sz="5600" dirty="0" err="1"/>
              <a:t>Pêcheries</a:t>
            </a:r>
            <a:endParaRPr sz="5600" dirty="0"/>
          </a:p>
          <a:p>
            <a:pPr algn="ctr"/>
            <a:r>
              <a:rPr sz="5600" dirty="0"/>
              <a:t>et à la </a:t>
            </a:r>
            <a:r>
              <a:rPr sz="5600" dirty="0" err="1"/>
              <a:t>Programmation</a:t>
            </a:r>
            <a:r>
              <a:rPr sz="5600" dirty="0"/>
              <a:t>.</a:t>
            </a:r>
          </a:p>
          <a:p>
            <a:pPr algn="ctr"/>
            <a:endParaRPr sz="3600" b="1" dirty="0"/>
          </a:p>
          <a:p>
            <a:pPr algn="ctr"/>
            <a:r>
              <a:rPr sz="3600" b="1" dirty="0"/>
              <a:t> </a:t>
            </a:r>
            <a:endParaRPr lang="fr-FR" sz="3600" b="1" dirty="0">
              <a:latin typeface="+mn-lt"/>
            </a:endParaRPr>
          </a:p>
        </p:txBody>
      </p:sp>
      <p:pic>
        <p:nvPicPr>
          <p:cNvPr id="1026" name="Picture 2" descr="F:\Pictures\Pictures\COREP_LOGO_Finale_2.jpg"/>
          <p:cNvPicPr>
            <a:picLocks noChangeAspect="1" noChangeArrowheads="1"/>
          </p:cNvPicPr>
          <p:nvPr/>
        </p:nvPicPr>
        <p:blipFill>
          <a:blip r:embed="rId7" cstate="print"/>
          <a:srcRect l="15897" r="15291"/>
          <a:stretch>
            <a:fillRect/>
          </a:stretch>
        </p:blipFill>
        <p:spPr bwMode="auto">
          <a:xfrm>
            <a:off x="357158" y="5156048"/>
            <a:ext cx="1428760" cy="1487662"/>
          </a:xfrm>
          <a:prstGeom prst="rect">
            <a:avLst/>
          </a:prstGeom>
          <a:noFill/>
        </p:spPr>
      </p:pic>
    </p:spTree>
    <p:custDataLst>
      <p:tags r:id="rId2"/>
    </p:custDataLst>
    <p:extLst>
      <p:ext uri="{BB962C8B-B14F-4D97-AF65-F5344CB8AC3E}">
        <p14:creationId xmlns:p14="http://schemas.microsoft.com/office/powerpoint/2010/main" val="2661804118"/>
      </p:ext>
    </p:extLst>
  </p:cSld>
  <p:clrMapOvr>
    <a:overrideClrMapping bg1="lt1" tx1="dk1" bg2="lt2" tx2="dk2" accent1="accent1" accent2="accent2" accent3="accent3" accent4="accent4" accent5="accent5" accent6="accent6" hlink="hlink" folHlink="folHlink"/>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p:cNvSpPr txBox="1">
            <a:spLocks/>
          </p:cNvSpPr>
          <p:nvPr>
            <p:custDataLst>
              <p:tags r:id="rId3"/>
            </p:custDataLst>
          </p:nvPr>
        </p:nvSpPr>
        <p:spPr bwMode="auto">
          <a:xfrm>
            <a:off x="571472" y="0"/>
            <a:ext cx="8572528" cy="785794"/>
          </a:xfrm>
          <a:prstGeom prst="roundRect">
            <a:avLst>
              <a:gd name="adj" fmla="val 21667"/>
            </a:avLst>
          </a:prstGeom>
          <a:solidFill>
            <a:schemeClr val="accent5"/>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prstTxWarp prst="textNoShape">
              <a:avLst/>
            </a:prstTxWarp>
            <a:normAutofit fontScale="97500"/>
          </a:bodyPr>
          <a:lstStyle>
            <a:lvl1pPr algn="r" rtl="0" eaLnBrk="1" fontAlgn="base" latinLnBrk="0" hangingPunct="1">
              <a:lnSpc>
                <a:spcPct val="90000"/>
              </a:lnSpc>
              <a:spcBef>
                <a:spcPct val="0"/>
              </a:spcBef>
              <a:spcAft>
                <a:spcPct val="0"/>
              </a:spcAft>
              <a:defRPr kumimoji="0" lang="fr-FR" sz="3600" b="1" cap="small" baseline="0">
                <a:solidFill>
                  <a:srgbClr val="003300"/>
                </a:solidFill>
                <a:latin typeface="+mn-lt"/>
                <a:ea typeface="+mn-ea"/>
                <a:cs typeface="+mn-cs"/>
              </a:defRPr>
            </a:lvl1pPr>
            <a:lvl2pPr algn="l" rtl="0" eaLnBrk="0" fontAlgn="base" hangingPunct="0">
              <a:lnSpc>
                <a:spcPct val="90000"/>
              </a:lnSpc>
              <a:spcBef>
                <a:spcPct val="0"/>
              </a:spcBef>
              <a:spcAft>
                <a:spcPct val="0"/>
              </a:spcAft>
              <a:defRPr sz="3600">
                <a:solidFill>
                  <a:schemeClr val="lt1"/>
                </a:solidFill>
                <a:latin typeface="+mn-lt"/>
                <a:ea typeface="+mn-ea"/>
                <a:cs typeface="+mn-cs"/>
              </a:defRPr>
            </a:lvl2pPr>
            <a:lvl3pPr algn="l" rtl="0" eaLnBrk="0" fontAlgn="base" hangingPunct="0">
              <a:lnSpc>
                <a:spcPct val="90000"/>
              </a:lnSpc>
              <a:spcBef>
                <a:spcPct val="0"/>
              </a:spcBef>
              <a:spcAft>
                <a:spcPct val="0"/>
              </a:spcAft>
              <a:defRPr sz="3600">
                <a:solidFill>
                  <a:schemeClr val="lt1"/>
                </a:solidFill>
                <a:latin typeface="+mn-lt"/>
                <a:ea typeface="+mn-ea"/>
                <a:cs typeface="+mn-cs"/>
              </a:defRPr>
            </a:lvl3pPr>
            <a:lvl4pPr algn="l" rtl="0" eaLnBrk="0" fontAlgn="base" hangingPunct="0">
              <a:lnSpc>
                <a:spcPct val="90000"/>
              </a:lnSpc>
              <a:spcBef>
                <a:spcPct val="0"/>
              </a:spcBef>
              <a:spcAft>
                <a:spcPct val="0"/>
              </a:spcAft>
              <a:defRPr sz="3600">
                <a:solidFill>
                  <a:schemeClr val="lt1"/>
                </a:solidFill>
                <a:latin typeface="+mn-lt"/>
                <a:ea typeface="+mn-ea"/>
                <a:cs typeface="+mn-cs"/>
              </a:defRPr>
            </a:lvl4pPr>
            <a:lvl5pPr algn="l" rtl="0" eaLnBrk="0" fontAlgn="base" hangingPunct="0">
              <a:lnSpc>
                <a:spcPct val="90000"/>
              </a:lnSpc>
              <a:spcBef>
                <a:spcPct val="0"/>
              </a:spcBef>
              <a:spcAft>
                <a:spcPct val="0"/>
              </a:spcAft>
              <a:defRPr sz="3600">
                <a:solidFill>
                  <a:schemeClr val="lt1"/>
                </a:solidFill>
                <a:latin typeface="+mn-lt"/>
                <a:ea typeface="+mn-ea"/>
                <a:cs typeface="+mn-cs"/>
              </a:defRPr>
            </a:lvl5pPr>
            <a:lvl6pPr marL="457200" algn="l" rtl="0" fontAlgn="base">
              <a:lnSpc>
                <a:spcPct val="90000"/>
              </a:lnSpc>
              <a:spcBef>
                <a:spcPct val="0"/>
              </a:spcBef>
              <a:spcAft>
                <a:spcPct val="0"/>
              </a:spcAft>
              <a:defRPr sz="3600">
                <a:solidFill>
                  <a:schemeClr val="lt1"/>
                </a:solidFill>
                <a:latin typeface="+mn-lt"/>
                <a:ea typeface="+mn-ea"/>
                <a:cs typeface="+mn-cs"/>
              </a:defRPr>
            </a:lvl6pPr>
            <a:lvl7pPr marL="914400" algn="l" rtl="0" fontAlgn="base">
              <a:lnSpc>
                <a:spcPct val="90000"/>
              </a:lnSpc>
              <a:spcBef>
                <a:spcPct val="0"/>
              </a:spcBef>
              <a:spcAft>
                <a:spcPct val="0"/>
              </a:spcAft>
              <a:defRPr sz="3600">
                <a:solidFill>
                  <a:schemeClr val="lt1"/>
                </a:solidFill>
                <a:latin typeface="+mn-lt"/>
                <a:ea typeface="+mn-ea"/>
                <a:cs typeface="+mn-cs"/>
              </a:defRPr>
            </a:lvl7pPr>
            <a:lvl8pPr marL="1371600" algn="l" rtl="0" fontAlgn="base">
              <a:lnSpc>
                <a:spcPct val="90000"/>
              </a:lnSpc>
              <a:spcBef>
                <a:spcPct val="0"/>
              </a:spcBef>
              <a:spcAft>
                <a:spcPct val="0"/>
              </a:spcAft>
              <a:defRPr sz="3600">
                <a:solidFill>
                  <a:schemeClr val="lt1"/>
                </a:solidFill>
                <a:latin typeface="+mn-lt"/>
                <a:ea typeface="+mn-ea"/>
                <a:cs typeface="+mn-cs"/>
              </a:defRPr>
            </a:lvl8pPr>
            <a:lvl9pPr marL="1828800" algn="l" rtl="0" fontAlgn="base">
              <a:lnSpc>
                <a:spcPct val="90000"/>
              </a:lnSpc>
              <a:spcBef>
                <a:spcPct val="0"/>
              </a:spcBef>
              <a:spcAft>
                <a:spcPct val="0"/>
              </a:spcAft>
              <a:defRPr sz="3600">
                <a:solidFill>
                  <a:schemeClr val="lt1"/>
                </a:solidFill>
                <a:latin typeface="+mn-lt"/>
                <a:ea typeface="+mn-ea"/>
                <a:cs typeface="+mn-cs"/>
              </a:defRPr>
            </a:lvl9pPr>
          </a:lstStyle>
          <a:p>
            <a:pPr lvl="0" algn="ctr"/>
            <a:r>
              <a:rPr sz="4000" dirty="0"/>
              <a:t>SCHÉMA DE LA PRÉSENTATION</a:t>
            </a:r>
            <a:endParaRPr kumimoji="0" lang="fr-FR" sz="4000" b="1" i="0" u="none" strike="noStrike" kern="0" cap="small" spc="0" normalizeH="0" baseline="0" noProof="0" dirty="0">
              <a:ln>
                <a:noFill/>
              </a:ln>
              <a:solidFill>
                <a:schemeClr val="tx1"/>
              </a:solidFill>
              <a:effectLst/>
              <a:uLnTx/>
              <a:uFillTx/>
              <a:latin typeface="+mj-lt"/>
            </a:endParaRPr>
          </a:p>
        </p:txBody>
      </p:sp>
      <p:sp>
        <p:nvSpPr>
          <p:cNvPr id="7" name="Espace réservé du contenu 2"/>
          <p:cNvSpPr>
            <a:spLocks noGrp="1"/>
          </p:cNvSpPr>
          <p:nvPr>
            <p:ph idx="1"/>
          </p:nvPr>
        </p:nvSpPr>
        <p:spPr>
          <a:xfrm>
            <a:off x="571472" y="857232"/>
            <a:ext cx="8429684" cy="5715040"/>
          </a:xfrm>
        </p:spPr>
        <p:txBody>
          <a:bodyPr>
            <a:normAutofit/>
          </a:bodyPr>
          <a:lstStyle/>
          <a:p>
            <a:pPr marL="514350" lvl="0" indent="-514350" algn="just">
              <a:buFont typeface="+mj-lt"/>
              <a:buAutoNum type="arabicParenR"/>
            </a:pPr>
            <a:r>
              <a:rPr lang="fr-FR" sz="4000" b="1" dirty="0"/>
              <a:t>Introduction.</a:t>
            </a:r>
          </a:p>
          <a:p>
            <a:pPr marL="457200" lvl="0" indent="-457200" algn="just">
              <a:buFont typeface="+mj-lt"/>
              <a:buAutoNum type="arabicParenR"/>
            </a:pPr>
            <a:endParaRPr lang="fr-FR" sz="4000" b="1" dirty="0"/>
          </a:p>
          <a:p>
            <a:pPr marL="514350" lvl="0" indent="-514350" algn="just">
              <a:buFont typeface="+mj-lt"/>
              <a:buAutoNum type="arabicParenR"/>
            </a:pPr>
            <a:r>
              <a:rPr lang="fr-FR" sz="4000" b="1" dirty="0"/>
              <a:t>Acquis de FishGov1.</a:t>
            </a:r>
          </a:p>
          <a:p>
            <a:pPr marL="457200" lvl="0" indent="-457200" algn="just">
              <a:buFont typeface="+mj-lt"/>
              <a:buAutoNum type="arabicParenR"/>
            </a:pPr>
            <a:endParaRPr lang="fr-FR" sz="4000" b="1" dirty="0"/>
          </a:p>
          <a:p>
            <a:pPr marL="514350" lvl="0" indent="-514350" algn="just">
              <a:buFont typeface="+mj-lt"/>
              <a:buAutoNum type="arabicParenR"/>
            </a:pPr>
            <a:r>
              <a:rPr lang="fr-FR" sz="4000" b="1" dirty="0"/>
              <a:t>Autres réalisations majeures. </a:t>
            </a:r>
          </a:p>
          <a:p>
            <a:pPr marL="457200" lvl="0" indent="-457200" algn="just">
              <a:buFont typeface="+mj-lt"/>
              <a:buAutoNum type="arabicParenR"/>
            </a:pPr>
            <a:endParaRPr lang="fr-FR" sz="4000" b="1" dirty="0"/>
          </a:p>
          <a:p>
            <a:pPr marL="514350" indent="-514350" algn="just">
              <a:buFont typeface="+mj-lt"/>
              <a:buAutoNum type="arabicParenR"/>
            </a:pPr>
            <a:r>
              <a:rPr lang="fr-FR" sz="4000" b="1" dirty="0"/>
              <a:t>Doléances et perspectives d’avenir. </a:t>
            </a:r>
          </a:p>
          <a:p>
            <a:pPr marL="514350" indent="-514350" algn="just">
              <a:buFont typeface="+mj-lt"/>
              <a:buAutoNum type="arabicParenR"/>
            </a:pPr>
            <a:endParaRPr lang="fr-FR" sz="2400" b="1" dirty="0"/>
          </a:p>
          <a:p>
            <a:pPr marL="514350" indent="-514350" algn="just">
              <a:buFont typeface="+mj-lt"/>
              <a:buAutoNum type="arabicParenR"/>
            </a:pPr>
            <a:endParaRPr lang="fr-FR" sz="2400" b="1" dirty="0"/>
          </a:p>
          <a:p>
            <a:pPr lvl="0">
              <a:buNone/>
            </a:pPr>
            <a:endParaRPr sz="3600" dirty="0"/>
          </a:p>
        </p:txBody>
      </p:sp>
      <p:sp>
        <p:nvSpPr>
          <p:cNvPr id="4" name="Rectangle 3"/>
          <p:cNvSpPr/>
          <p:nvPr/>
        </p:nvSpPr>
        <p:spPr>
          <a:xfrm rot="16200000">
            <a:off x="-2151737" y="3420466"/>
            <a:ext cx="48034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ustDataLst>
      <p:tags r:id="rId2"/>
    </p:custDataLst>
    <p:extLst>
      <p:ext uri="{BB962C8B-B14F-4D97-AF65-F5344CB8AC3E}">
        <p14:creationId xmlns:p14="http://schemas.microsoft.com/office/powerpoint/2010/main" val="2314237295"/>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0"/>
            <a:ext cx="8532440" cy="764704"/>
          </a:xfrm>
          <a:solidFill>
            <a:schemeClr val="accent5"/>
          </a:solidFill>
        </p:spPr>
        <p:txBody>
          <a:bodyPr/>
          <a:lstStyle/>
          <a:p>
            <a:pPr algn="ctr"/>
            <a:r>
              <a:rPr lang="fr-FR" b="1" dirty="0"/>
              <a:t>1. INTRODUCTION</a:t>
            </a:r>
          </a:p>
        </p:txBody>
      </p:sp>
      <p:sp>
        <p:nvSpPr>
          <p:cNvPr id="3" name="Espace réservé du contenu 2"/>
          <p:cNvSpPr>
            <a:spLocks noGrp="1"/>
          </p:cNvSpPr>
          <p:nvPr>
            <p:ph idx="1"/>
          </p:nvPr>
        </p:nvSpPr>
        <p:spPr>
          <a:xfrm>
            <a:off x="539552" y="764704"/>
            <a:ext cx="8299648" cy="5904656"/>
          </a:xfrm>
        </p:spPr>
        <p:txBody>
          <a:bodyPr/>
          <a:lstStyle/>
          <a:p>
            <a:pPr marL="342900" lvl="1" indent="-342900">
              <a:buNone/>
            </a:pPr>
            <a:r>
              <a:rPr lang="fr-FR" sz="1800" i="1" dirty="0"/>
              <a:t>Onze pays membres de la CEEAC, dont sept pays membres de la COREP</a:t>
            </a:r>
          </a:p>
          <a:p>
            <a:pPr>
              <a:buNone/>
            </a:pPr>
            <a:endParaRPr lang="fr-FR" dirty="0"/>
          </a:p>
        </p:txBody>
      </p:sp>
      <p:sp>
        <p:nvSpPr>
          <p:cNvPr id="4" name="Rectangle 3"/>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pic>
        <p:nvPicPr>
          <p:cNvPr id="5" name="Image 4" descr="image_file_752"/>
          <p:cNvPicPr/>
          <p:nvPr/>
        </p:nvPicPr>
        <p:blipFill>
          <a:blip r:embed="rId2" cstate="print"/>
          <a:srcRect/>
          <a:stretch>
            <a:fillRect/>
          </a:stretch>
        </p:blipFill>
        <p:spPr bwMode="auto">
          <a:xfrm>
            <a:off x="1187624" y="1124744"/>
            <a:ext cx="6408712" cy="5733256"/>
          </a:xfrm>
          <a:prstGeom prst="rect">
            <a:avLst/>
          </a:prstGeom>
          <a:noFill/>
          <a:ln w="9525">
            <a:noFill/>
            <a:miter lim="800000"/>
            <a:headEnd/>
            <a:tailEnd/>
          </a:ln>
        </p:spPr>
      </p:pic>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31C3A-78BC-4DFC-9DCC-A01D451A12E3}"/>
              </a:ext>
            </a:extLst>
          </p:cNvPr>
          <p:cNvSpPr>
            <a:spLocks noGrp="1"/>
          </p:cNvSpPr>
          <p:nvPr>
            <p:ph type="title"/>
          </p:nvPr>
        </p:nvSpPr>
        <p:spPr>
          <a:xfrm>
            <a:off x="500004" y="0"/>
            <a:ext cx="8643996" cy="964224"/>
          </a:xfrm>
          <a:solidFill>
            <a:schemeClr val="accent5"/>
          </a:solidFill>
        </p:spPr>
        <p:txBody>
          <a:bodyPr/>
          <a:lstStyle/>
          <a:p>
            <a:pPr algn="ctr"/>
            <a:r>
              <a:rPr lang="fr-FR" b="1" dirty="0"/>
              <a:t>1. INTRODUCTION (suite 1)</a:t>
            </a:r>
          </a:p>
        </p:txBody>
      </p:sp>
      <p:sp>
        <p:nvSpPr>
          <p:cNvPr id="3" name="Espace réservé du contenu 2">
            <a:extLst>
              <a:ext uri="{FF2B5EF4-FFF2-40B4-BE49-F238E27FC236}">
                <a16:creationId xmlns:a16="http://schemas.microsoft.com/office/drawing/2014/main" id="{0881630D-6582-4BDD-84E6-831C0DA9132E}"/>
              </a:ext>
            </a:extLst>
          </p:cNvPr>
          <p:cNvSpPr>
            <a:spLocks noGrp="1"/>
          </p:cNvSpPr>
          <p:nvPr>
            <p:ph idx="1"/>
          </p:nvPr>
        </p:nvSpPr>
        <p:spPr>
          <a:xfrm>
            <a:off x="611560" y="964224"/>
            <a:ext cx="8227640" cy="5777143"/>
          </a:xfrm>
        </p:spPr>
        <p:txBody>
          <a:bodyPr>
            <a:normAutofit/>
          </a:bodyPr>
          <a:lstStyle/>
          <a:p>
            <a:pPr algn="just"/>
            <a:r>
              <a:rPr lang="fr-FR" dirty="0"/>
              <a:t>La Commission Régionale des Pêches du Golfe de Guinée (COREP), en tant qu’Institution Spécialisée de la CEEAC, est régie par les textes communautaires suivants:</a:t>
            </a:r>
          </a:p>
          <a:p>
            <a:pPr lvl="1" algn="just">
              <a:buFont typeface="Wingdings" panose="05000000000000000000" pitchFamily="2" charset="2"/>
              <a:buChar char="Ø"/>
            </a:pPr>
            <a:r>
              <a:rPr lang="fr-FR" dirty="0"/>
              <a:t>La Décision No 08/CEEAC/CCEG/XIX/21 du 30 juillet 2021 portant mise en place et fonctionnement des Institutions Spécialisées de la CEEAC;</a:t>
            </a:r>
          </a:p>
          <a:p>
            <a:pPr lvl="1" algn="just">
              <a:buFont typeface="Wingdings" panose="05000000000000000000" pitchFamily="2" charset="2"/>
              <a:buChar char="Ø"/>
            </a:pPr>
            <a:r>
              <a:rPr lang="fr-FR" dirty="0"/>
              <a:t>La Décision No 02/CEEAC/CCEG/XIX/21 du 30 juillet 2021 portant approbation du Règlement Intérieur des Comités Techniques Spécialisées (CTS) de la CEEAC.</a:t>
            </a:r>
          </a:p>
        </p:txBody>
      </p:sp>
      <p:sp>
        <p:nvSpPr>
          <p:cNvPr id="4" name="Rectangle 3">
            <a:extLst>
              <a:ext uri="{FF2B5EF4-FFF2-40B4-BE49-F238E27FC236}">
                <a16:creationId xmlns:a16="http://schemas.microsoft.com/office/drawing/2014/main" id="{93A2D2E8-BAA1-4A02-8899-B744CB13D254}"/>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127741991"/>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F45998-D849-455E-AAA3-46DEBDA167C6}"/>
              </a:ext>
            </a:extLst>
          </p:cNvPr>
          <p:cNvSpPr>
            <a:spLocks noGrp="1"/>
          </p:cNvSpPr>
          <p:nvPr>
            <p:ph type="title"/>
          </p:nvPr>
        </p:nvSpPr>
        <p:spPr>
          <a:xfrm>
            <a:off x="500004" y="0"/>
            <a:ext cx="8643996" cy="964224"/>
          </a:xfrm>
          <a:solidFill>
            <a:schemeClr val="accent5"/>
          </a:solidFill>
        </p:spPr>
        <p:txBody>
          <a:bodyPr/>
          <a:lstStyle/>
          <a:p>
            <a:pPr algn="ctr"/>
            <a:r>
              <a:rPr lang="fr-FR" b="1" dirty="0"/>
              <a:t>1. INTRODUCTION (suite 2)</a:t>
            </a:r>
          </a:p>
        </p:txBody>
      </p:sp>
      <p:sp>
        <p:nvSpPr>
          <p:cNvPr id="3" name="Espace réservé du contenu 2">
            <a:extLst>
              <a:ext uri="{FF2B5EF4-FFF2-40B4-BE49-F238E27FC236}">
                <a16:creationId xmlns:a16="http://schemas.microsoft.com/office/drawing/2014/main" id="{F2B04993-FE19-491F-8B01-FEB70904FD01}"/>
              </a:ext>
            </a:extLst>
          </p:cNvPr>
          <p:cNvSpPr>
            <a:spLocks noGrp="1"/>
          </p:cNvSpPr>
          <p:nvPr>
            <p:ph idx="1"/>
          </p:nvPr>
        </p:nvSpPr>
        <p:spPr>
          <a:xfrm>
            <a:off x="611560" y="964224"/>
            <a:ext cx="8227640" cy="5633127"/>
          </a:xfrm>
        </p:spPr>
        <p:txBody>
          <a:bodyPr>
            <a:normAutofit/>
          </a:bodyPr>
          <a:lstStyle/>
          <a:p>
            <a:pPr algn="just"/>
            <a:r>
              <a:rPr lang="fr-FR" b="1" dirty="0"/>
              <a:t>Mandat principal de la COREP au sein de la CEEAC:</a:t>
            </a:r>
          </a:p>
          <a:p>
            <a:pPr lvl="1" algn="just">
              <a:buFont typeface="Wingdings" panose="05000000000000000000" pitchFamily="2" charset="2"/>
              <a:buChar char="Ø"/>
            </a:pPr>
            <a:r>
              <a:rPr lang="fr-FR" dirty="0"/>
              <a:t>La mise en œuvre des politiques sectorielles en matière des pêches et de l’aquaculture.</a:t>
            </a:r>
          </a:p>
          <a:p>
            <a:pPr marL="0" indent="0" algn="just">
              <a:buNone/>
            </a:pPr>
            <a:endParaRPr lang="fr-FR" dirty="0"/>
          </a:p>
          <a:p>
            <a:pPr algn="just"/>
            <a:r>
              <a:rPr lang="fr-FR" b="1" dirty="0"/>
              <a:t>Rôle assigné à la COREP au sein de la CEEAC:</a:t>
            </a:r>
          </a:p>
          <a:p>
            <a:pPr lvl="1" algn="just">
              <a:buFont typeface="Wingdings" panose="05000000000000000000" pitchFamily="2" charset="2"/>
              <a:buChar char="Ø"/>
            </a:pPr>
            <a:r>
              <a:rPr lang="fr-FR" dirty="0"/>
              <a:t>Maître d’ouvrage délégué devant coordonner techniquement, au niveau régional, la mise en œuvre des politiques et stratégies sectorielles communautaires en matière des pêches et de l’aquaculture.</a:t>
            </a:r>
          </a:p>
        </p:txBody>
      </p:sp>
      <p:sp>
        <p:nvSpPr>
          <p:cNvPr id="4" name="Rectangle 3">
            <a:extLst>
              <a:ext uri="{FF2B5EF4-FFF2-40B4-BE49-F238E27FC236}">
                <a16:creationId xmlns:a16="http://schemas.microsoft.com/office/drawing/2014/main" id="{18B223CA-F1A3-41C2-BEE4-EBEC49CC6695}"/>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9099534"/>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0"/>
            <a:ext cx="8604448" cy="692696"/>
          </a:xfrm>
          <a:solidFill>
            <a:schemeClr val="accent5"/>
          </a:solidFill>
        </p:spPr>
        <p:txBody>
          <a:bodyPr>
            <a:normAutofit fontScale="90000"/>
          </a:bodyPr>
          <a:lstStyle/>
          <a:p>
            <a:pPr algn="ctr"/>
            <a:r>
              <a:rPr lang="fr-FR" b="1" dirty="0"/>
              <a:t>1. INTRODUCTION (suite 3)</a:t>
            </a:r>
          </a:p>
        </p:txBody>
      </p:sp>
      <p:sp>
        <p:nvSpPr>
          <p:cNvPr id="3" name="Espace réservé du contenu 2"/>
          <p:cNvSpPr>
            <a:spLocks noGrp="1"/>
          </p:cNvSpPr>
          <p:nvPr>
            <p:ph idx="1"/>
          </p:nvPr>
        </p:nvSpPr>
        <p:spPr>
          <a:xfrm>
            <a:off x="539552" y="692696"/>
            <a:ext cx="8424936" cy="5976663"/>
          </a:xfrm>
        </p:spPr>
        <p:txBody>
          <a:bodyPr>
            <a:normAutofit fontScale="32500" lnSpcReduction="20000"/>
          </a:bodyPr>
          <a:lstStyle/>
          <a:p>
            <a:pPr algn="just">
              <a:buNone/>
            </a:pPr>
            <a:endParaRPr lang="fr-FR" sz="4200" dirty="0"/>
          </a:p>
          <a:p>
            <a:pPr algn="just"/>
            <a:r>
              <a:rPr lang="fr-FR" sz="8000" b="1" dirty="0"/>
              <a:t>La mission de la COREP se résume dans son objectif global qui consiste à:</a:t>
            </a:r>
          </a:p>
          <a:p>
            <a:pPr algn="just">
              <a:buNone/>
            </a:pPr>
            <a:endParaRPr lang="fr-FR" sz="6200" dirty="0"/>
          </a:p>
          <a:p>
            <a:pPr algn="just">
              <a:buNone/>
            </a:pPr>
            <a:r>
              <a:rPr lang="fr-FR" sz="6200" dirty="0"/>
              <a:t> </a:t>
            </a:r>
            <a:r>
              <a:rPr lang="fr-FR" sz="7400" b="1" dirty="0"/>
              <a:t>« Assister les Etats Membres en vue de protéger et de mettre en valeur, de façon durable, les ressources halieutiques ainsi qu’à promouvoir le développement de l’aquaculture, en vue de maximiser l’exploitation des potentialités des milieux aquatiques et de garantir le bien-être du plus grand nombre des habitants ».</a:t>
            </a:r>
          </a:p>
          <a:p>
            <a:pPr algn="just">
              <a:buNone/>
            </a:pPr>
            <a:endParaRPr lang="fr-FR" sz="7400" b="1" dirty="0"/>
          </a:p>
          <a:p>
            <a:pPr algn="just">
              <a:buNone/>
            </a:pPr>
            <a:r>
              <a:rPr lang="fr-FR" sz="7400" dirty="0"/>
              <a:t>Le champ d’application de la Convention créant la COREP s’étend sur:</a:t>
            </a:r>
          </a:p>
          <a:p>
            <a:pPr marL="342900" lvl="1" indent="-342900" algn="ctr">
              <a:buNone/>
            </a:pPr>
            <a:r>
              <a:rPr lang="fr-FR" sz="7400" b="1" dirty="0"/>
              <a:t> </a:t>
            </a:r>
          </a:p>
          <a:p>
            <a:pPr marL="742950" lvl="2" indent="-342900">
              <a:buFont typeface="Wingdings" pitchFamily="2" charset="2"/>
              <a:buChar char="§"/>
            </a:pPr>
            <a:r>
              <a:rPr lang="fr-FR" sz="7400" b="1" dirty="0"/>
              <a:t>Pêche maritime;</a:t>
            </a:r>
          </a:p>
          <a:p>
            <a:pPr marL="742950" lvl="2" indent="-342900">
              <a:buFont typeface="Wingdings" pitchFamily="2" charset="2"/>
              <a:buChar char="§"/>
            </a:pPr>
            <a:r>
              <a:rPr lang="fr-FR" sz="7400" b="1" dirty="0"/>
              <a:t>Pêche continentale;</a:t>
            </a:r>
          </a:p>
          <a:p>
            <a:pPr marL="742950" lvl="2" indent="-342900">
              <a:buFont typeface="Wingdings" pitchFamily="2" charset="2"/>
              <a:buChar char="§"/>
            </a:pPr>
            <a:r>
              <a:rPr lang="fr-FR" sz="7400" b="1" dirty="0"/>
              <a:t>Aquaculture.</a:t>
            </a:r>
          </a:p>
          <a:p>
            <a:pPr marL="742950" lvl="2" indent="-342900">
              <a:buNone/>
            </a:pPr>
            <a:endParaRPr lang="fr-FR" sz="5000" b="1" dirty="0"/>
          </a:p>
          <a:p>
            <a:pPr marL="742950" lvl="2" indent="-342900">
              <a:buNone/>
            </a:pPr>
            <a:endParaRPr lang="fr-FR" sz="5500" b="1" dirty="0"/>
          </a:p>
          <a:p>
            <a:endParaRPr lang="fr-FR" dirty="0"/>
          </a:p>
        </p:txBody>
      </p:sp>
      <p:sp>
        <p:nvSpPr>
          <p:cNvPr id="4" name="Rectangle 3"/>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0"/>
            <a:ext cx="8604448" cy="1052736"/>
          </a:xfrm>
        </p:spPr>
        <p:txBody>
          <a:bodyPr>
            <a:normAutofit fontScale="90000"/>
          </a:bodyPr>
          <a:lstStyle/>
          <a:p>
            <a:pPr algn="ctr"/>
            <a:br>
              <a:rPr lang="fr-FR" sz="4800" dirty="0"/>
            </a:br>
            <a:r>
              <a:rPr lang="fr-FR" sz="3600" b="1" dirty="0"/>
              <a:t>1. INTRODUCTION (suite 4 et fin)</a:t>
            </a:r>
            <a:br>
              <a:rPr lang="fr-FR" sz="7200" dirty="0"/>
            </a:br>
            <a:r>
              <a:rPr lang="fr-FR" b="1" dirty="0"/>
              <a:t> </a:t>
            </a:r>
            <a:r>
              <a:rPr lang="fr-FR" sz="3600" dirty="0"/>
              <a:t>Espace maritime CEEAC / COREP </a:t>
            </a:r>
            <a:br>
              <a:rPr lang="fr-FR" dirty="0"/>
            </a:br>
            <a:endParaRPr lang="fr-FR" dirty="0"/>
          </a:p>
        </p:txBody>
      </p:sp>
      <p:pic>
        <p:nvPicPr>
          <p:cNvPr id="4" name="Image 3"/>
          <p:cNvPicPr/>
          <p:nvPr/>
        </p:nvPicPr>
        <p:blipFill>
          <a:blip r:embed="rId2" cstate="print">
            <a:lum bright="30000" contrast="10000"/>
          </a:blip>
          <a:srcRect/>
          <a:stretch>
            <a:fillRect/>
          </a:stretch>
        </p:blipFill>
        <p:spPr>
          <a:xfrm>
            <a:off x="971600" y="1124744"/>
            <a:ext cx="7848872" cy="5733256"/>
          </a:xfrm>
          <a:prstGeom prst="rect">
            <a:avLst/>
          </a:prstGeom>
          <a:ln w="88900" cap="sq" cmpd="thickThin">
            <a:solidFill>
              <a:srgbClr val="000000"/>
            </a:solidFill>
          </a:ln>
          <a:effectLst>
            <a:innerShdw blurRad="76200">
              <a:srgbClr val="000000"/>
            </a:innerShdw>
          </a:effectLst>
        </p:spPr>
      </p:pic>
      <p:sp>
        <p:nvSpPr>
          <p:cNvPr id="5" name="Rectangle 4"/>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D40F48-EC12-44EE-A09E-1D50697D0CCE}"/>
              </a:ext>
            </a:extLst>
          </p:cNvPr>
          <p:cNvSpPr>
            <a:spLocks noGrp="1"/>
          </p:cNvSpPr>
          <p:nvPr>
            <p:ph type="title"/>
          </p:nvPr>
        </p:nvSpPr>
        <p:spPr>
          <a:xfrm>
            <a:off x="611560" y="0"/>
            <a:ext cx="8532440" cy="836712"/>
          </a:xfrm>
          <a:solidFill>
            <a:schemeClr val="accent5"/>
          </a:solidFill>
        </p:spPr>
        <p:txBody>
          <a:bodyPr/>
          <a:lstStyle/>
          <a:p>
            <a:pPr algn="ctr"/>
            <a:r>
              <a:rPr lang="fr-FR" b="1" dirty="0"/>
              <a:t>2. Acquis de FishGov1</a:t>
            </a:r>
          </a:p>
        </p:txBody>
      </p:sp>
      <p:sp>
        <p:nvSpPr>
          <p:cNvPr id="3" name="Espace réservé du contenu 2">
            <a:extLst>
              <a:ext uri="{FF2B5EF4-FFF2-40B4-BE49-F238E27FC236}">
                <a16:creationId xmlns:a16="http://schemas.microsoft.com/office/drawing/2014/main" id="{FBD3EA0F-2595-4577-ABCF-E89E4E186021}"/>
              </a:ext>
            </a:extLst>
          </p:cNvPr>
          <p:cNvSpPr>
            <a:spLocks noGrp="1"/>
          </p:cNvSpPr>
          <p:nvPr>
            <p:ph idx="1"/>
          </p:nvPr>
        </p:nvSpPr>
        <p:spPr>
          <a:xfrm>
            <a:off x="611560" y="836712"/>
            <a:ext cx="8227640" cy="5760639"/>
          </a:xfrm>
        </p:spPr>
        <p:txBody>
          <a:bodyPr/>
          <a:lstStyle/>
          <a:p>
            <a:pPr algn="just"/>
            <a:r>
              <a:rPr lang="fr-FR" sz="2500" dirty="0">
                <a:effectLst/>
                <a:latin typeface="Calibri" panose="020F0502020204030204" pitchFamily="34" charset="0"/>
                <a:ea typeface="Calibri" panose="020F0502020204030204" pitchFamily="34" charset="0"/>
                <a:cs typeface="Times New Roman" panose="02020603050405020304" pitchFamily="18" charset="0"/>
              </a:rPr>
              <a:t>L’UA-BIRA avait financé une mission de consultation pour faire un état des lieux concernant les relations de collaboration et de coopération entre la Communauté Economique des Etats de l’Afrique Centrale (CEEAC) et la Commission Régionale des Pêches du Golfe de Guinée (COREP).</a:t>
            </a:r>
          </a:p>
          <a:p>
            <a:pPr algn="just"/>
            <a:r>
              <a:rPr lang="fr-FR" sz="2500" dirty="0">
                <a:effectLst/>
                <a:latin typeface="Calibri" panose="020F0502020204030204" pitchFamily="34" charset="0"/>
                <a:ea typeface="Calibri" panose="020F0502020204030204" pitchFamily="34" charset="0"/>
                <a:cs typeface="Times New Roman" panose="02020603050405020304" pitchFamily="18" charset="0"/>
              </a:rPr>
              <a:t>L’UA-BIRA avait financé le travail d’élaboration de </a:t>
            </a:r>
            <a:r>
              <a:rPr lang="fr-FR" sz="2500" dirty="0">
                <a:latin typeface="Calibri" panose="020F0502020204030204" pitchFamily="34" charset="0"/>
                <a:ea typeface="Calibri" panose="020F0502020204030204" pitchFamily="34" charset="0"/>
                <a:cs typeface="Times New Roman" panose="02020603050405020304" pitchFamily="18" charset="0"/>
              </a:rPr>
              <a:t>l’</a:t>
            </a:r>
            <a:r>
              <a:rPr lang="fr-FR" sz="2500" dirty="0">
                <a:effectLst/>
                <a:latin typeface="Calibri" panose="020F0502020204030204" pitchFamily="34" charset="0"/>
                <a:ea typeface="Calibri" panose="020F0502020204030204" pitchFamily="34" charset="0"/>
                <a:cs typeface="Times New Roman" panose="02020603050405020304" pitchFamily="18" charset="0"/>
              </a:rPr>
              <a:t>Accord de liaison institutionnelle entre la CEEAC et la COREP qui a été signé à Libreville le 17 septembre 2015.</a:t>
            </a:r>
          </a:p>
          <a:p>
            <a:pPr lvl="1" algn="just">
              <a:buFont typeface="Wingdings" panose="05000000000000000000" pitchFamily="2" charset="2"/>
              <a:buChar char="Ø"/>
            </a:pPr>
            <a:r>
              <a:rPr lang="fr-FR" sz="2100" dirty="0">
                <a:latin typeface="Calibri" panose="020F0502020204030204" pitchFamily="34" charset="0"/>
                <a:ea typeface="Calibri" panose="020F0502020204030204" pitchFamily="34" charset="0"/>
                <a:cs typeface="Times New Roman" panose="02020603050405020304" pitchFamily="18" charset="0"/>
              </a:rPr>
              <a:t>Cet Accord avait </a:t>
            </a:r>
            <a:r>
              <a:rPr lang="fr-FR" sz="2100" dirty="0">
                <a:effectLst/>
                <a:latin typeface="Calibri" panose="020F0502020204030204" pitchFamily="34" charset="0"/>
                <a:ea typeface="Calibri" panose="020F0502020204030204" pitchFamily="34" charset="0"/>
                <a:cs typeface="Times New Roman" panose="02020603050405020304" pitchFamily="18" charset="0"/>
              </a:rPr>
              <a:t> permis une meilleure harmonisation des relations de collaboration et de coopération entre les deux Institutions ains que le raffermissement de la nouvelle dimension institutionnelle de la COREP en tant qu’institution technique spécialisée de la CEEAC.</a:t>
            </a:r>
          </a:p>
          <a:p>
            <a:pPr marL="0" indent="0">
              <a:buNone/>
            </a:pPr>
            <a:endParaRPr lang="fr-FR" dirty="0"/>
          </a:p>
        </p:txBody>
      </p:sp>
      <p:sp>
        <p:nvSpPr>
          <p:cNvPr id="4" name="Rectangle 3">
            <a:extLst>
              <a:ext uri="{FF2B5EF4-FFF2-40B4-BE49-F238E27FC236}">
                <a16:creationId xmlns:a16="http://schemas.microsoft.com/office/drawing/2014/main" id="{D67AE79F-0071-47C2-A7DD-0A43646CA7D0}"/>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221753543"/>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CC1DB0-979D-4E3E-AFC6-546B0F6FCB0A}"/>
              </a:ext>
            </a:extLst>
          </p:cNvPr>
          <p:cNvSpPr>
            <a:spLocks noGrp="1"/>
          </p:cNvSpPr>
          <p:nvPr>
            <p:ph type="title"/>
          </p:nvPr>
        </p:nvSpPr>
        <p:spPr>
          <a:xfrm>
            <a:off x="539552" y="0"/>
            <a:ext cx="8604448" cy="964224"/>
          </a:xfrm>
          <a:solidFill>
            <a:schemeClr val="accent5"/>
          </a:solidFill>
        </p:spPr>
        <p:txBody>
          <a:bodyPr>
            <a:normAutofit/>
          </a:bodyPr>
          <a:lstStyle/>
          <a:p>
            <a:r>
              <a:rPr lang="fr-FR" b="1" dirty="0"/>
              <a:t>2. Acquis de FishGov1 (suite 1 et fin)</a:t>
            </a:r>
            <a:endParaRPr lang="fr-FR" dirty="0"/>
          </a:p>
        </p:txBody>
      </p:sp>
      <p:sp>
        <p:nvSpPr>
          <p:cNvPr id="3" name="Espace réservé du contenu 2">
            <a:extLst>
              <a:ext uri="{FF2B5EF4-FFF2-40B4-BE49-F238E27FC236}">
                <a16:creationId xmlns:a16="http://schemas.microsoft.com/office/drawing/2014/main" id="{A43128A0-EFB7-4140-8D68-4F59393E42F9}"/>
              </a:ext>
            </a:extLst>
          </p:cNvPr>
          <p:cNvSpPr>
            <a:spLocks noGrp="1"/>
          </p:cNvSpPr>
          <p:nvPr>
            <p:ph idx="1"/>
          </p:nvPr>
        </p:nvSpPr>
        <p:spPr>
          <a:xfrm>
            <a:off x="539552" y="964224"/>
            <a:ext cx="8299648" cy="5705135"/>
          </a:xfrm>
        </p:spPr>
        <p:txBody>
          <a:bodyPr>
            <a:normAutofit fontScale="92500"/>
          </a:bodyPr>
          <a:lstStyle/>
          <a:p>
            <a:pPr marL="457200" algn="just">
              <a:lnSpc>
                <a:spcPct val="115000"/>
              </a:lnSpc>
            </a:pPr>
            <a:r>
              <a:rPr lang="fr-FR" sz="2600" dirty="0">
                <a:latin typeface="Calibri" panose="020F0502020204030204" pitchFamily="34" charset="0"/>
                <a:cs typeface="Calibri" panose="020F0502020204030204" pitchFamily="34" charset="0"/>
              </a:rPr>
              <a:t>L</a:t>
            </a:r>
            <a:r>
              <a:rPr lang="x-none" sz="2600" dirty="0">
                <a:latin typeface="Calibri" panose="020F0502020204030204" pitchFamily="34" charset="0"/>
                <a:cs typeface="Calibri" panose="020F0502020204030204" pitchFamily="34" charset="0"/>
              </a:rPr>
              <a:t>e Bureau Interafricain pour les Ressources Animales de l’Union Africaine (UA-BIRA) </a:t>
            </a:r>
            <a:r>
              <a:rPr lang="fr-FR" sz="2600" dirty="0">
                <a:latin typeface="Calibri" panose="020F0502020204030204" pitchFamily="34" charset="0"/>
                <a:cs typeface="Calibri" panose="020F0502020204030204" pitchFamily="34" charset="0"/>
              </a:rPr>
              <a:t>avait permis la réalisation </a:t>
            </a:r>
            <a:r>
              <a:rPr lang="fr-FR" sz="2600" dirty="0">
                <a:effectLst/>
                <a:latin typeface="Calibri" panose="020F0502020204030204" pitchFamily="34" charset="0"/>
                <a:ea typeface="Calibri" panose="020F0502020204030204" pitchFamily="34" charset="0"/>
                <a:cs typeface="Calibri" panose="020F0502020204030204" pitchFamily="34" charset="0"/>
              </a:rPr>
              <a:t>d’une étude sur la mise en place d’une cellule de coordination régionale SCS au sein de la COREP, étude validée par l’atelier régional tenu à Nairobi au Kenya, les 10 et 11 mai 2018. </a:t>
            </a:r>
          </a:p>
          <a:p>
            <a:pPr marL="857250" lvl="1" algn="just">
              <a:lnSpc>
                <a:spcPct val="115000"/>
              </a:lnSpc>
              <a:buFont typeface="Wingdings" panose="05000000000000000000" pitchFamily="2" charset="2"/>
              <a:buChar char="Ø"/>
            </a:pPr>
            <a:r>
              <a:rPr lang="fr-FR" sz="2600" b="1" dirty="0">
                <a:effectLst/>
                <a:latin typeface="Calibri" panose="020F0502020204030204" pitchFamily="34" charset="0"/>
                <a:ea typeface="Calibri" panose="020F0502020204030204" pitchFamily="34" charset="0"/>
                <a:cs typeface="Calibri" panose="020F0502020204030204" pitchFamily="34" charset="0"/>
              </a:rPr>
              <a:t>Comme acquis, deux projets de protocoles ont été élaborés et attendent d’être adoptés par le Conseil des Ministres :</a:t>
            </a:r>
            <a:endParaRPr lang="fr-FR" sz="2600" b="1" dirty="0">
              <a:effectLst/>
              <a:latin typeface="Calibri" panose="020F0502020204030204" pitchFamily="34" charset="0"/>
              <a:ea typeface="Calibri" panose="020F0502020204030204" pitchFamily="34" charset="0"/>
              <a:cs typeface="Times New Roman" panose="02020603050405020304" pitchFamily="18" charset="0"/>
            </a:endParaRPr>
          </a:p>
          <a:p>
            <a:pPr lvl="3" algn="just">
              <a:lnSpc>
                <a:spcPct val="115000"/>
              </a:lnSpc>
              <a:buFont typeface="Wingdings" panose="05000000000000000000" pitchFamily="2" charset="2"/>
              <a:buChar char="v"/>
              <a:tabLst>
                <a:tab pos="1828800" algn="l"/>
              </a:tabLst>
            </a:pPr>
            <a:r>
              <a:rPr lang="fr-FR" dirty="0">
                <a:effectLst/>
                <a:latin typeface="Calibri" panose="020F0502020204030204" pitchFamily="34" charset="0"/>
                <a:ea typeface="Calibri" panose="020F0502020204030204" pitchFamily="34" charset="0"/>
                <a:cs typeface="Times New Roman" panose="02020603050405020304" pitchFamily="18" charset="0"/>
              </a:rPr>
              <a:t>Protocole relatif à la m</a:t>
            </a:r>
            <a:r>
              <a:rPr lang="x-none" dirty="0">
                <a:effectLst/>
                <a:latin typeface="Calibri" panose="020F0502020204030204" pitchFamily="34" charset="0"/>
                <a:ea typeface="Calibri" panose="020F0502020204030204" pitchFamily="34" charset="0"/>
                <a:cs typeface="Times New Roman" panose="02020603050405020304" pitchFamily="18" charset="0"/>
              </a:rPr>
              <a:t>ise en place de la cellule de coordination régionale SCS (CCR-SCS) </a:t>
            </a:r>
            <a:r>
              <a:rPr lang="fr-FR" dirty="0">
                <a:effectLst/>
                <a:latin typeface="Calibri" panose="020F0502020204030204" pitchFamily="34" charset="0"/>
                <a:ea typeface="Calibri" panose="020F0502020204030204" pitchFamily="34" charset="0"/>
                <a:cs typeface="Times New Roman" panose="02020603050405020304" pitchFamily="18" charset="0"/>
              </a:rPr>
              <a:t>;</a:t>
            </a:r>
          </a:p>
          <a:p>
            <a:pPr lvl="3" algn="just">
              <a:lnSpc>
                <a:spcPct val="115000"/>
              </a:lnSpc>
              <a:spcAft>
                <a:spcPts val="1000"/>
              </a:spcAft>
              <a:buFont typeface="Wingdings" panose="05000000000000000000" pitchFamily="2" charset="2"/>
              <a:buChar char="v"/>
              <a:tabLst>
                <a:tab pos="1828800" algn="l"/>
              </a:tabLst>
            </a:pPr>
            <a:r>
              <a:rPr lang="fr-FR" dirty="0">
                <a:effectLst/>
                <a:latin typeface="Calibri" panose="020F0502020204030204" pitchFamily="34" charset="0"/>
                <a:ea typeface="Calibri" panose="020F0502020204030204" pitchFamily="34" charset="0"/>
                <a:cs typeface="Times New Roman" panose="02020603050405020304" pitchFamily="18" charset="0"/>
              </a:rPr>
              <a:t>Protocole relatif à la c</a:t>
            </a:r>
            <a:r>
              <a:rPr lang="x-none" dirty="0">
                <a:effectLst/>
                <a:latin typeface="Calibri" panose="020F0502020204030204" pitchFamily="34" charset="0"/>
                <a:ea typeface="Calibri" panose="020F0502020204030204" pitchFamily="34" charset="0"/>
                <a:cs typeface="Times New Roman" panose="02020603050405020304" pitchFamily="18" charset="0"/>
              </a:rPr>
              <a:t>collaboration et </a:t>
            </a:r>
            <a:r>
              <a:rPr lang="fr-FR" dirty="0">
                <a:effectLst/>
                <a:latin typeface="Calibri" panose="020F0502020204030204" pitchFamily="34" charset="0"/>
                <a:ea typeface="Calibri" panose="020F0502020204030204" pitchFamily="34" charset="0"/>
                <a:cs typeface="Times New Roman" panose="02020603050405020304" pitchFamily="18" charset="0"/>
              </a:rPr>
              <a:t>à la </a:t>
            </a:r>
            <a:r>
              <a:rPr lang="x-none" dirty="0">
                <a:effectLst/>
                <a:latin typeface="Calibri" panose="020F0502020204030204" pitchFamily="34" charset="0"/>
                <a:ea typeface="Calibri" panose="020F0502020204030204" pitchFamily="34" charset="0"/>
                <a:cs typeface="Times New Roman" panose="02020603050405020304" pitchFamily="18" charset="0"/>
              </a:rPr>
              <a:t>coopération COREP-CRESMAC</a:t>
            </a:r>
            <a:r>
              <a:rPr lang="fr-FR"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buNone/>
            </a:pPr>
            <a:r>
              <a:rPr lang="fr-FR" sz="2200" b="1" u="sng" dirty="0"/>
              <a:t>N.B.: </a:t>
            </a:r>
            <a:r>
              <a:rPr lang="fr-FR" sz="2200" dirty="0"/>
              <a:t>CRESMAC (Centre Régional de Sécurité Maritime de l’Afrique Centrale)</a:t>
            </a:r>
          </a:p>
        </p:txBody>
      </p:sp>
      <p:sp>
        <p:nvSpPr>
          <p:cNvPr id="4" name="Rectangle 3">
            <a:extLst>
              <a:ext uri="{FF2B5EF4-FFF2-40B4-BE49-F238E27FC236}">
                <a16:creationId xmlns:a16="http://schemas.microsoft.com/office/drawing/2014/main" id="{60450479-6DB0-4755-A34D-5C900A09F61B}"/>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783307410"/>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7080AA-F9C8-49E2-BC3D-75442ABF04E7}"/>
              </a:ext>
            </a:extLst>
          </p:cNvPr>
          <p:cNvSpPr>
            <a:spLocks noGrp="1"/>
          </p:cNvSpPr>
          <p:nvPr>
            <p:ph type="title"/>
          </p:nvPr>
        </p:nvSpPr>
        <p:spPr>
          <a:xfrm>
            <a:off x="539552" y="0"/>
            <a:ext cx="8604448" cy="964224"/>
          </a:xfrm>
          <a:solidFill>
            <a:schemeClr val="accent5"/>
          </a:solidFill>
        </p:spPr>
        <p:txBody>
          <a:bodyPr>
            <a:normAutofit fontScale="90000"/>
          </a:bodyPr>
          <a:lstStyle/>
          <a:p>
            <a:pPr algn="just"/>
            <a:r>
              <a:rPr lang="fr-FR" b="1" dirty="0"/>
              <a:t>3. AUTRES REALISATIONS MAJEURES</a:t>
            </a:r>
          </a:p>
        </p:txBody>
      </p:sp>
      <p:sp>
        <p:nvSpPr>
          <p:cNvPr id="3" name="Espace réservé du contenu 2">
            <a:extLst>
              <a:ext uri="{FF2B5EF4-FFF2-40B4-BE49-F238E27FC236}">
                <a16:creationId xmlns:a16="http://schemas.microsoft.com/office/drawing/2014/main" id="{A6278091-DFC6-4845-BBF5-CCDFAB53AD69}"/>
              </a:ext>
            </a:extLst>
          </p:cNvPr>
          <p:cNvSpPr>
            <a:spLocks noGrp="1"/>
          </p:cNvSpPr>
          <p:nvPr>
            <p:ph idx="1"/>
          </p:nvPr>
        </p:nvSpPr>
        <p:spPr>
          <a:xfrm>
            <a:off x="539552" y="964224"/>
            <a:ext cx="8604448" cy="5893776"/>
          </a:xfrm>
        </p:spPr>
        <p:txBody>
          <a:bodyPr>
            <a:normAutofit fontScale="92500" lnSpcReduction="20000"/>
          </a:bodyPr>
          <a:lstStyle/>
          <a:p>
            <a:pPr algn="just"/>
            <a:r>
              <a:rPr lang="fr-FR" sz="2200" dirty="0">
                <a:effectLst/>
                <a:latin typeface="Calibri" panose="020F0502020204030204" pitchFamily="34" charset="0"/>
                <a:ea typeface="Calibri" panose="020F0502020204030204" pitchFamily="34" charset="0"/>
                <a:cs typeface="Calibri" panose="020F0502020204030204" pitchFamily="34" charset="0"/>
              </a:rPr>
              <a:t>Le Programme PAF/NEPAD d’appui à la COREP qui avait été financé par l’Agence de Planification et de Coordination du NEPAD et intitulé : </a:t>
            </a:r>
            <a:r>
              <a:rPr lang="fr-FR" sz="2200" i="1" dirty="0">
                <a:effectLst/>
                <a:latin typeface="Calibri" panose="020F0502020204030204" pitchFamily="34" charset="0"/>
                <a:ea typeface="Calibri" panose="020F0502020204030204" pitchFamily="34" charset="0"/>
                <a:cs typeface="Calibri" panose="020F0502020204030204" pitchFamily="34" charset="0"/>
              </a:rPr>
              <a:t>« </a:t>
            </a:r>
            <a:r>
              <a:rPr lang="fr-FR" sz="2200" b="1" i="1" dirty="0">
                <a:effectLst/>
                <a:latin typeface="Calibri" panose="020F0502020204030204" pitchFamily="34" charset="0"/>
                <a:ea typeface="Calibri" panose="020F0502020204030204" pitchFamily="34" charset="0"/>
                <a:cs typeface="Calibri" panose="020F0502020204030204" pitchFamily="34" charset="0"/>
              </a:rPr>
              <a:t>Appui au renforcement des actions en faveur de la bonne gouvernance des pêches dans la zone COREP pour une meilleure contribution des pêches aux objectifs macroéconomiques nationaux et régionaux »</a:t>
            </a:r>
            <a:r>
              <a:rPr lang="fr-FR" sz="2200" dirty="0">
                <a:effectLst/>
                <a:latin typeface="Calibri" panose="020F0502020204030204" pitchFamily="34" charset="0"/>
                <a:ea typeface="Calibri" panose="020F0502020204030204" pitchFamily="34" charset="0"/>
                <a:cs typeface="Calibri" panose="020F0502020204030204" pitchFamily="34" charset="0"/>
              </a:rPr>
              <a:t>.</a:t>
            </a:r>
          </a:p>
          <a:p>
            <a:pPr marL="0" indent="0" algn="just">
              <a:buNone/>
            </a:pPr>
            <a:endParaRPr lang="fr-FR" sz="2200" dirty="0">
              <a:effectLst/>
              <a:latin typeface="Calibri" panose="020F0502020204030204" pitchFamily="34" charset="0"/>
              <a:ea typeface="Calibri" panose="020F0502020204030204" pitchFamily="34" charset="0"/>
              <a:cs typeface="Calibri" panose="020F0502020204030204" pitchFamily="34" charset="0"/>
            </a:endParaRPr>
          </a:p>
          <a:p>
            <a:pPr algn="just"/>
            <a:r>
              <a:rPr lang="fr-FR" sz="2200" dirty="0">
                <a:effectLst/>
                <a:latin typeface="Calibri" panose="020F0502020204030204" pitchFamily="34" charset="0"/>
                <a:ea typeface="Calibri" panose="020F0502020204030204" pitchFamily="34" charset="0"/>
                <a:cs typeface="Times New Roman" panose="02020603050405020304" pitchFamily="18" charset="0"/>
              </a:rPr>
              <a:t>Le Programme ACP FISH II qui avait été financé par l’Union Européenne et dont l’objectif spécifique consistait à renforcer l’élaboration et la mise en œuvre d’une politique sectorielle en matière de pêche dans les  pays ACP. </a:t>
            </a:r>
          </a:p>
          <a:p>
            <a:pPr marL="0" indent="0" algn="just">
              <a:buNone/>
            </a:pP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200" dirty="0">
                <a:effectLst/>
                <a:latin typeface="Calibri" panose="020F0502020204030204" pitchFamily="34" charset="0"/>
                <a:ea typeface="Calibri" panose="020F0502020204030204" pitchFamily="34" charset="0"/>
                <a:cs typeface="Times New Roman" panose="02020603050405020304" pitchFamily="18" charset="0"/>
              </a:rPr>
              <a:t>Le projet EAF-NANSEN qui, initialement, avait appuyé la République du Cameroun et la République Gabonaise dans la mise en œuvre de plans d’aménagement des pêcheries crevettière industrielles. </a:t>
            </a:r>
            <a:r>
              <a:rPr lang="fr-FR" sz="2200" dirty="0">
                <a:latin typeface="Calibri" panose="020F0502020204030204" pitchFamily="34" charset="0"/>
                <a:ea typeface="Calibri" panose="020F0502020204030204" pitchFamily="34" charset="0"/>
                <a:cs typeface="Times New Roman" panose="02020603050405020304" pitchFamily="18" charset="0"/>
              </a:rPr>
              <a:t>C</a:t>
            </a:r>
            <a:r>
              <a:rPr lang="fr-FR" sz="2200" dirty="0">
                <a:effectLst/>
                <a:latin typeface="Calibri" panose="020F0502020204030204" pitchFamily="34" charset="0"/>
                <a:ea typeface="Calibri" panose="020F0502020204030204" pitchFamily="34" charset="0"/>
                <a:cs typeface="Times New Roman" panose="02020603050405020304" pitchFamily="18" charset="0"/>
              </a:rPr>
              <a:t>e projet avait été étendu à la République du Congo et à la République Démocratique du Congo.</a:t>
            </a:r>
          </a:p>
          <a:p>
            <a:pPr algn="just">
              <a:lnSpc>
                <a:spcPct val="115000"/>
              </a:lnSpc>
              <a:spcAft>
                <a:spcPts val="10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Le projet de renforcement de collecte de données des pêches en Afrique Centrale (projet FAO-COREP : TCP/SFC/3501) qui avait été exécuté au Cameroun, au Congo, en RD Congo, au Gabon et en Sao Tomé e Principe. </a:t>
            </a:r>
          </a:p>
          <a:p>
            <a:pPr marL="0" indent="0" algn="just">
              <a:lnSpc>
                <a:spcPct val="115000"/>
              </a:lnSpc>
              <a:spcAft>
                <a:spcPts val="1000"/>
              </a:spcAft>
              <a:buNone/>
            </a:pP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Rectangle 3">
            <a:extLst>
              <a:ext uri="{FF2B5EF4-FFF2-40B4-BE49-F238E27FC236}">
                <a16:creationId xmlns:a16="http://schemas.microsoft.com/office/drawing/2014/main" id="{60C3F7C6-AC95-42D7-88C3-468317467C88}"/>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4034778492"/>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F9FF70-B700-4A80-8FB1-EDEE98F273A6}"/>
              </a:ext>
            </a:extLst>
          </p:cNvPr>
          <p:cNvSpPr>
            <a:spLocks noGrp="1"/>
          </p:cNvSpPr>
          <p:nvPr>
            <p:ph type="title"/>
          </p:nvPr>
        </p:nvSpPr>
        <p:spPr>
          <a:xfrm>
            <a:off x="539552" y="0"/>
            <a:ext cx="8604448" cy="620688"/>
          </a:xfrm>
          <a:solidFill>
            <a:schemeClr val="accent5"/>
          </a:solidFill>
        </p:spPr>
        <p:txBody>
          <a:bodyPr>
            <a:noAutofit/>
          </a:bodyPr>
          <a:lstStyle/>
          <a:p>
            <a:pPr algn="ctr"/>
            <a:r>
              <a:rPr lang="fr-FR" sz="2600" b="1" dirty="0"/>
              <a:t>3. AUTRES REALISATIONS MAJEURES (suite 1)</a:t>
            </a:r>
            <a:endParaRPr lang="fr-FR" sz="2600" dirty="0"/>
          </a:p>
        </p:txBody>
      </p:sp>
      <p:sp>
        <p:nvSpPr>
          <p:cNvPr id="3" name="Espace réservé du contenu 2">
            <a:extLst>
              <a:ext uri="{FF2B5EF4-FFF2-40B4-BE49-F238E27FC236}">
                <a16:creationId xmlns:a16="http://schemas.microsoft.com/office/drawing/2014/main" id="{877C9F70-8722-4037-97F7-2FBE4F99877C}"/>
              </a:ext>
            </a:extLst>
          </p:cNvPr>
          <p:cNvSpPr>
            <a:spLocks noGrp="1"/>
          </p:cNvSpPr>
          <p:nvPr>
            <p:ph idx="1"/>
          </p:nvPr>
        </p:nvSpPr>
        <p:spPr>
          <a:xfrm>
            <a:off x="539552" y="620688"/>
            <a:ext cx="8604448" cy="6237312"/>
          </a:xfrm>
        </p:spPr>
        <p:txBody>
          <a:bodyPr>
            <a:normAutofit fontScale="25000" lnSpcReduction="20000"/>
          </a:bodyPr>
          <a:lstStyle/>
          <a:p>
            <a:pPr algn="just">
              <a:lnSpc>
                <a:spcPct val="115000"/>
              </a:lnSpc>
              <a:spcAft>
                <a:spcPts val="1000"/>
              </a:spcAft>
            </a:pPr>
            <a:r>
              <a:rPr lang="fr-FR" sz="9600" dirty="0">
                <a:latin typeface="Calibri" panose="020F0502020204030204" pitchFamily="34" charset="0"/>
                <a:ea typeface="Calibri" panose="020F0502020204030204" pitchFamily="34" charset="0"/>
                <a:cs typeface="Calibri" panose="020F0502020204030204" pitchFamily="34" charset="0"/>
              </a:rPr>
              <a:t>L</a:t>
            </a:r>
            <a:r>
              <a:rPr lang="fr-FR" sz="9600" dirty="0">
                <a:effectLst/>
                <a:latin typeface="Calibri" panose="020F0502020204030204" pitchFamily="34" charset="0"/>
                <a:ea typeface="Calibri" panose="020F0502020204030204" pitchFamily="34" charset="0"/>
                <a:cs typeface="Calibri" panose="020F0502020204030204" pitchFamily="34" charset="0"/>
              </a:rPr>
              <a:t>a Commission s’est dotée des instruments régionaux clés de gouvernance  des pêches  ci-après :</a:t>
            </a:r>
            <a:endParaRPr lang="fr-FR" sz="96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Plans stratégiques nationaux de développement et de mise en œuvre du système SCS;</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Plan stratégique régional en matière de système SCS (COREP);</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Convention relative à la détermination des Conditions Minimales d’Accès, d’Exploitation et de Commerce des Ressources Halieutiques à l’intérieur des zones maritimes sous juridiction des Etats Membres de la COREP ;</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Plan d’action régional de lutte contre la pêche illicite, non déclarée et non réglementée;</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Plan d’action régional pour la gestion des capacités de pêche dans la zone COREP ;</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x-none" sz="7200" dirty="0">
                <a:effectLst/>
                <a:latin typeface="Calibri" panose="020F0502020204030204" pitchFamily="34" charset="0"/>
                <a:ea typeface="Calibri" panose="020F0502020204030204" pitchFamily="34" charset="0"/>
                <a:cs typeface="Calibri" panose="020F0502020204030204" pitchFamily="34" charset="0"/>
              </a:rPr>
              <a:t>Protocole relatif  a la mise en place et a la gestion d’un  système d'information sur les pêches et l’aquaculture en Afrique Centrale (COREP-SIPA) ;</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Observatoire économique régional de la pêche et de l’aquaculture ;</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1000"/>
              </a:spcAft>
              <a:buFont typeface="Wingdings" panose="05000000000000000000" pitchFamily="2" charset="2"/>
              <a:buChar char="Ø"/>
            </a:pPr>
            <a:r>
              <a:rPr lang="fr-FR" sz="7200" dirty="0">
                <a:effectLst/>
                <a:latin typeface="Calibri" panose="020F0502020204030204" pitchFamily="34" charset="0"/>
                <a:ea typeface="Calibri" panose="020F0502020204030204" pitchFamily="34" charset="0"/>
                <a:cs typeface="Calibri" panose="020F0502020204030204" pitchFamily="34" charset="0"/>
              </a:rPr>
              <a:t>Protocole relatif  à la mise en place et à la gestion d’un  système d'information sur les pêches et l’aquaculture en Afrique Centrale.</a:t>
            </a:r>
            <a:endParaRPr lang="fr-FR" sz="7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D7C6C1A5-6FE6-43A0-A5D6-DC62E67B1359}"/>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435722541"/>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F9DC09-36C4-4E77-97D5-6AE2AF25178D}"/>
              </a:ext>
            </a:extLst>
          </p:cNvPr>
          <p:cNvSpPr>
            <a:spLocks noGrp="1"/>
          </p:cNvSpPr>
          <p:nvPr>
            <p:ph type="title"/>
          </p:nvPr>
        </p:nvSpPr>
        <p:spPr>
          <a:xfrm>
            <a:off x="539552" y="0"/>
            <a:ext cx="8604448" cy="964224"/>
          </a:xfrm>
          <a:solidFill>
            <a:schemeClr val="accent5"/>
          </a:solidFill>
        </p:spPr>
        <p:txBody>
          <a:bodyPr>
            <a:normAutofit fontScale="90000"/>
          </a:bodyPr>
          <a:lstStyle/>
          <a:p>
            <a:pPr algn="ctr"/>
            <a:r>
              <a:rPr lang="fr-FR" sz="3200" b="1" dirty="0"/>
              <a:t>3. AUTRES REALISATIONS MAJEURES </a:t>
            </a:r>
            <a:br>
              <a:rPr lang="fr-FR" sz="3200" b="1" dirty="0"/>
            </a:br>
            <a:r>
              <a:rPr lang="fr-FR" sz="3200" b="1" dirty="0"/>
              <a:t>(suite 2 et fin)</a:t>
            </a:r>
            <a:endParaRPr lang="fr-FR" sz="3200" dirty="0"/>
          </a:p>
        </p:txBody>
      </p:sp>
      <p:sp>
        <p:nvSpPr>
          <p:cNvPr id="3" name="Espace réservé du contenu 2">
            <a:extLst>
              <a:ext uri="{FF2B5EF4-FFF2-40B4-BE49-F238E27FC236}">
                <a16:creationId xmlns:a16="http://schemas.microsoft.com/office/drawing/2014/main" id="{EAA2E882-8179-4485-AF56-F95AC924C63A}"/>
              </a:ext>
            </a:extLst>
          </p:cNvPr>
          <p:cNvSpPr>
            <a:spLocks noGrp="1"/>
          </p:cNvSpPr>
          <p:nvPr>
            <p:ph idx="1"/>
          </p:nvPr>
        </p:nvSpPr>
        <p:spPr>
          <a:xfrm>
            <a:off x="539552" y="964224"/>
            <a:ext cx="8496944" cy="5705135"/>
          </a:xfrm>
        </p:spPr>
        <p:txBody>
          <a:bodyPr>
            <a:normAutofit/>
          </a:bodyPr>
          <a:lstStyle/>
          <a:p>
            <a:pPr marL="457200" algn="just">
              <a:lnSpc>
                <a:spcPct val="115000"/>
              </a:lnSpc>
            </a:pPr>
            <a:r>
              <a:rPr lang="x-none" sz="2400" dirty="0">
                <a:effectLst/>
                <a:latin typeface="Calibri" panose="020F0502020204030204" pitchFamily="34" charset="0"/>
                <a:ea typeface="Calibri" panose="020F0502020204030204" pitchFamily="34" charset="0"/>
                <a:cs typeface="Calibri" panose="020F0502020204030204" pitchFamily="34" charset="0"/>
              </a:rPr>
              <a:t>Avec la Conférence Ministérielle sur la Coopération Halieutique entre les Etats Africains Riverains de l’Océan Atlantique (COMHAFAT)</a:t>
            </a:r>
            <a:r>
              <a:rPr lang="fr-FR" sz="2400" dirty="0">
                <a:effectLst/>
                <a:latin typeface="Calibri" panose="020F0502020204030204" pitchFamily="34" charset="0"/>
                <a:ea typeface="Calibri" panose="020F0502020204030204" pitchFamily="34" charset="0"/>
                <a:cs typeface="Calibri" panose="020F0502020204030204" pitchFamily="34" charset="0"/>
              </a:rPr>
              <a:t>, la COREP a pu réaliser:</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lvl="2" algn="just">
              <a:lnSpc>
                <a:spcPct val="115000"/>
              </a:lnSpc>
              <a:spcAft>
                <a:spcPts val="1000"/>
              </a:spcAft>
              <a:buFont typeface="Wingdings" panose="05000000000000000000" pitchFamily="2" charset="2"/>
              <a:buChar char="Ø"/>
              <a:tabLst>
                <a:tab pos="1371600" algn="l"/>
              </a:tabLst>
            </a:pPr>
            <a:r>
              <a:rPr lang="fr-FR" dirty="0">
                <a:latin typeface="Calibri" panose="020F0502020204030204" pitchFamily="34" charset="0"/>
                <a:ea typeface="Calibri" panose="020F0502020204030204" pitchFamily="34" charset="0"/>
                <a:cs typeface="Calibri" panose="020F0502020204030204" pitchFamily="34" charset="0"/>
              </a:rPr>
              <a:t>L’é</a:t>
            </a:r>
            <a:r>
              <a:rPr lang="fr-FR" dirty="0">
                <a:effectLst/>
                <a:latin typeface="Calibri" panose="020F0502020204030204" pitchFamily="34" charset="0"/>
                <a:ea typeface="Calibri" panose="020F0502020204030204" pitchFamily="34" charset="0"/>
                <a:cs typeface="Calibri" panose="020F0502020204030204" pitchFamily="34" charset="0"/>
              </a:rPr>
              <a:t>laboration des projets des registres nationaux et d’un registre régional des navires de pêche industrielle dans la zone COREP.</a:t>
            </a:r>
          </a:p>
          <a:p>
            <a:pPr lvl="2" algn="just">
              <a:lnSpc>
                <a:spcPct val="115000"/>
              </a:lnSpc>
              <a:spcAft>
                <a:spcPts val="1000"/>
              </a:spcAft>
              <a:buFont typeface="Wingdings" panose="05000000000000000000" pitchFamily="2" charset="2"/>
              <a:buChar char="Ø"/>
              <a:tabLst>
                <a:tab pos="1371600" algn="l"/>
              </a:tabLst>
            </a:pPr>
            <a:r>
              <a:rPr lang="fr-FR" dirty="0">
                <a:latin typeface="Calibri" panose="020F0502020204030204" pitchFamily="34" charset="0"/>
                <a:ea typeface="Calibri" panose="020F0502020204030204" pitchFamily="34" charset="0"/>
                <a:cs typeface="Calibri" panose="020F0502020204030204" pitchFamily="34" charset="0"/>
              </a:rPr>
              <a:t>U</a:t>
            </a:r>
            <a:r>
              <a:rPr lang="fr-FR" dirty="0">
                <a:effectLst/>
                <a:latin typeface="Calibri" panose="020F0502020204030204" pitchFamily="34" charset="0"/>
                <a:ea typeface="Calibri" panose="020F0502020204030204" pitchFamily="34" charset="0"/>
                <a:cs typeface="Calibri" panose="020F0502020204030204" pitchFamily="34" charset="0"/>
              </a:rPr>
              <a:t>n atelier régional est prévu pour la validation et l’opérationnalisation de ces registres des navires de pêche industrielle.</a:t>
            </a:r>
            <a:endParaRPr lang="fr-FR" sz="3200" dirty="0">
              <a:latin typeface="Calibri" panose="020F0502020204030204" pitchFamily="34" charset="0"/>
              <a:ea typeface="Calibri" panose="020F0502020204030204" pitchFamily="34" charset="0"/>
              <a:cs typeface="Times New Roman" panose="02020603050405020304" pitchFamily="18" charset="0"/>
            </a:endParaRPr>
          </a:p>
          <a:p>
            <a:pPr marL="457200" lvl="2" indent="-342900" algn="just">
              <a:lnSpc>
                <a:spcPct val="115000"/>
              </a:lnSpc>
              <a:spcAft>
                <a:spcPts val="1000"/>
              </a:spcAft>
              <a:tabLst>
                <a:tab pos="1371600" algn="l"/>
              </a:tabLst>
            </a:pPr>
            <a:r>
              <a:rPr lang="fr-FR" dirty="0">
                <a:latin typeface="Calibri" panose="020F0502020204030204" pitchFamily="34" charset="0"/>
                <a:cs typeface="Calibri" panose="020F0502020204030204" pitchFamily="34" charset="0"/>
              </a:rPr>
              <a:t>Sur fonds propres, la COREP a installé la plateforme de ces registres qui est fonctionnelle sur son site web.</a:t>
            </a:r>
          </a:p>
          <a:p>
            <a:endParaRPr lang="fr-FR" dirty="0"/>
          </a:p>
        </p:txBody>
      </p:sp>
      <p:sp>
        <p:nvSpPr>
          <p:cNvPr id="4" name="Rectangle 3">
            <a:extLst>
              <a:ext uri="{FF2B5EF4-FFF2-40B4-BE49-F238E27FC236}">
                <a16:creationId xmlns:a16="http://schemas.microsoft.com/office/drawing/2014/main" id="{B680E5C2-7BAC-444A-8E98-468B625E286C}"/>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42869252"/>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11EF38-8DAB-4872-8211-847344BEA894}"/>
              </a:ext>
            </a:extLst>
          </p:cNvPr>
          <p:cNvSpPr>
            <a:spLocks noGrp="1"/>
          </p:cNvSpPr>
          <p:nvPr>
            <p:ph type="title"/>
          </p:nvPr>
        </p:nvSpPr>
        <p:spPr>
          <a:xfrm>
            <a:off x="611560" y="0"/>
            <a:ext cx="8532440" cy="964224"/>
          </a:xfrm>
          <a:solidFill>
            <a:schemeClr val="accent5"/>
          </a:solidFill>
        </p:spPr>
        <p:txBody>
          <a:bodyPr>
            <a:normAutofit/>
          </a:bodyPr>
          <a:lstStyle/>
          <a:p>
            <a:pPr algn="ctr"/>
            <a:r>
              <a:rPr lang="fr-FR" sz="3200" b="1" dirty="0"/>
              <a:t>4. DOLEANCES ET PERSPECTIVES D’AVENIR</a:t>
            </a:r>
          </a:p>
        </p:txBody>
      </p:sp>
      <p:sp>
        <p:nvSpPr>
          <p:cNvPr id="3" name="Espace réservé du contenu 2">
            <a:extLst>
              <a:ext uri="{FF2B5EF4-FFF2-40B4-BE49-F238E27FC236}">
                <a16:creationId xmlns:a16="http://schemas.microsoft.com/office/drawing/2014/main" id="{ECE9809D-47EC-4781-A948-3E3152F2F250}"/>
              </a:ext>
            </a:extLst>
          </p:cNvPr>
          <p:cNvSpPr>
            <a:spLocks noGrp="1"/>
          </p:cNvSpPr>
          <p:nvPr>
            <p:ph idx="1"/>
          </p:nvPr>
        </p:nvSpPr>
        <p:spPr>
          <a:xfrm>
            <a:off x="611560" y="964224"/>
            <a:ext cx="8352928" cy="5777143"/>
          </a:xfrm>
        </p:spPr>
        <p:txBody>
          <a:bodyPr>
            <a:normAutofit/>
          </a:bodyPr>
          <a:lstStyle/>
          <a:p>
            <a:pPr marL="114300" indent="0" algn="just">
              <a:lnSpc>
                <a:spcPct val="115000"/>
              </a:lnSpc>
              <a:buNone/>
            </a:pPr>
            <a:r>
              <a:rPr lang="fr-FR" sz="2200" b="1" dirty="0">
                <a:latin typeface="Calibri" panose="020F0502020204030204" pitchFamily="34" charset="0"/>
                <a:ea typeface="Calibri" panose="020F0502020204030204" pitchFamily="34" charset="0"/>
                <a:cs typeface="Times New Roman" panose="02020603050405020304" pitchFamily="18" charset="0"/>
              </a:rPr>
              <a:t>L</a:t>
            </a:r>
            <a:r>
              <a:rPr lang="fr-FR" sz="2200" b="1" dirty="0">
                <a:effectLst/>
                <a:latin typeface="Calibri" panose="020F0502020204030204" pitchFamily="34" charset="0"/>
                <a:ea typeface="Calibri" panose="020F0502020204030204" pitchFamily="34" charset="0"/>
                <a:cs typeface="Times New Roman" panose="02020603050405020304" pitchFamily="18" charset="0"/>
              </a:rPr>
              <a:t>a COREP sollicite l’appui de l’UA-BIRA et de ses partenaires pour les actions suivantes :</a:t>
            </a:r>
          </a:p>
          <a:p>
            <a:pPr lvl="0" algn="just">
              <a:lnSpc>
                <a:spcPct val="115000"/>
              </a:lnSpc>
            </a:pPr>
            <a:r>
              <a:rPr lang="fr-FR" sz="2200" dirty="0">
                <a:latin typeface="Calibri" panose="020F0502020204030204" pitchFamily="34" charset="0"/>
                <a:ea typeface="Calibri" panose="020F0502020204030204" pitchFamily="34" charset="0"/>
                <a:cs typeface="Times New Roman" panose="02020603050405020304" pitchFamily="18" charset="0"/>
              </a:rPr>
              <a:t>L</a:t>
            </a:r>
            <a:r>
              <a:rPr lang="fr-FR" sz="2200" dirty="0">
                <a:effectLst/>
                <a:latin typeface="Calibri" panose="020F0502020204030204" pitchFamily="34" charset="0"/>
                <a:ea typeface="Calibri" panose="020F0502020204030204" pitchFamily="34" charset="0"/>
                <a:cs typeface="Times New Roman" panose="02020603050405020304" pitchFamily="18" charset="0"/>
              </a:rPr>
              <a:t>a m</a:t>
            </a:r>
            <a:r>
              <a:rPr lang="x-none" sz="2200" dirty="0">
                <a:effectLst/>
                <a:latin typeface="Calibri" panose="020F0502020204030204" pitchFamily="34" charset="0"/>
                <a:ea typeface="Calibri" panose="020F0502020204030204" pitchFamily="34" charset="0"/>
                <a:cs typeface="Times New Roman" panose="02020603050405020304" pitchFamily="18" charset="0"/>
              </a:rPr>
              <a:t>ise en place </a:t>
            </a:r>
            <a:r>
              <a:rPr lang="fr-FR" sz="2200" dirty="0">
                <a:effectLst/>
                <a:latin typeface="Calibri" panose="020F0502020204030204" pitchFamily="34" charset="0"/>
                <a:ea typeface="Calibri" panose="020F0502020204030204" pitchFamily="34" charset="0"/>
                <a:cs typeface="Times New Roman" panose="02020603050405020304" pitchFamily="18" charset="0"/>
              </a:rPr>
              <a:t>et le fonctionnement </a:t>
            </a:r>
            <a:r>
              <a:rPr lang="x-none" sz="2200" dirty="0">
                <a:effectLst/>
                <a:latin typeface="Calibri" panose="020F0502020204030204" pitchFamily="34" charset="0"/>
                <a:ea typeface="Calibri" panose="020F0502020204030204" pitchFamily="34" charset="0"/>
                <a:cs typeface="Times New Roman" panose="02020603050405020304" pitchFamily="18" charset="0"/>
              </a:rPr>
              <a:t>de la </a:t>
            </a:r>
            <a:r>
              <a:rPr lang="fr-FR" sz="2200" dirty="0">
                <a:effectLst/>
                <a:latin typeface="Calibri" panose="020F0502020204030204" pitchFamily="34" charset="0"/>
                <a:ea typeface="Calibri" panose="020F0502020204030204" pitchFamily="34" charset="0"/>
                <a:cs typeface="Times New Roman" panose="02020603050405020304" pitchFamily="18" charset="0"/>
              </a:rPr>
              <a:t>C</a:t>
            </a:r>
            <a:r>
              <a:rPr lang="x-none" sz="2200" dirty="0">
                <a:effectLst/>
                <a:latin typeface="Calibri" panose="020F0502020204030204" pitchFamily="34" charset="0"/>
                <a:ea typeface="Calibri" panose="020F0502020204030204" pitchFamily="34" charset="0"/>
                <a:cs typeface="Times New Roman" panose="02020603050405020304" pitchFamily="18" charset="0"/>
              </a:rPr>
              <a:t>ellule de </a:t>
            </a:r>
            <a:r>
              <a:rPr lang="fr-FR" sz="2200" dirty="0">
                <a:effectLst/>
                <a:latin typeface="Calibri" panose="020F0502020204030204" pitchFamily="34" charset="0"/>
                <a:ea typeface="Calibri" panose="020F0502020204030204" pitchFamily="34" charset="0"/>
                <a:cs typeface="Times New Roman" panose="02020603050405020304" pitchFamily="18" charset="0"/>
              </a:rPr>
              <a:t>C</a:t>
            </a:r>
            <a:r>
              <a:rPr lang="x-none" sz="2200" dirty="0">
                <a:effectLst/>
                <a:latin typeface="Calibri" panose="020F0502020204030204" pitchFamily="34" charset="0"/>
                <a:ea typeface="Calibri" panose="020F0502020204030204" pitchFamily="34" charset="0"/>
                <a:cs typeface="Times New Roman" panose="02020603050405020304" pitchFamily="18" charset="0"/>
              </a:rPr>
              <a:t>oordination </a:t>
            </a:r>
            <a:r>
              <a:rPr lang="fr-FR" sz="2200" dirty="0">
                <a:effectLst/>
                <a:latin typeface="Calibri" panose="020F0502020204030204" pitchFamily="34" charset="0"/>
                <a:ea typeface="Calibri" panose="020F0502020204030204" pitchFamily="34" charset="0"/>
                <a:cs typeface="Times New Roman" panose="02020603050405020304" pitchFamily="18" charset="0"/>
              </a:rPr>
              <a:t>R</a:t>
            </a:r>
            <a:r>
              <a:rPr lang="x-none" sz="2200" dirty="0">
                <a:effectLst/>
                <a:latin typeface="Calibri" panose="020F0502020204030204" pitchFamily="34" charset="0"/>
                <a:ea typeface="Calibri" panose="020F0502020204030204" pitchFamily="34" charset="0"/>
                <a:cs typeface="Times New Roman" panose="02020603050405020304" pitchFamily="18" charset="0"/>
              </a:rPr>
              <a:t>égionale SCS (CCR-SCS), en tant que </a:t>
            </a:r>
            <a:r>
              <a:rPr lang="fr-FR" sz="2200" dirty="0">
                <a:effectLst/>
                <a:latin typeface="Calibri" panose="020F0502020204030204" pitchFamily="34" charset="0"/>
                <a:ea typeface="Calibri" panose="020F0502020204030204" pitchFamily="34" charset="0"/>
                <a:cs typeface="Times New Roman" panose="02020603050405020304" pitchFamily="18" charset="0"/>
              </a:rPr>
              <a:t>stratégie appropriée pour faciliter le partage des informations opérationnelles SCS entre les Etats Membres et les Institutions régionales (COREP et CRESMAC), sans oublier l</a:t>
            </a:r>
            <a:r>
              <a:rPr lang="x-none" sz="2200" dirty="0">
                <a:effectLst/>
                <a:latin typeface="Calibri" panose="020F0502020204030204" pitchFamily="34" charset="0"/>
                <a:ea typeface="Calibri" panose="020F0502020204030204" pitchFamily="34" charset="0"/>
                <a:cs typeface="Times New Roman" panose="02020603050405020304" pitchFamily="18" charset="0"/>
              </a:rPr>
              <a:t>a préparation et l’exécution des actions communes SCS par les EM, en liaison avec la COREP et avec le CRESMAC/CMC.</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15000"/>
              </a:lnSpc>
              <a:buNone/>
            </a:pPr>
            <a:r>
              <a:rPr lang="x-none" sz="2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fr-FR" sz="2200" dirty="0">
                <a:latin typeface="Calibri" panose="020F0502020204030204" pitchFamily="34" charset="0"/>
                <a:ea typeface="Calibri" panose="020F0502020204030204" pitchFamily="34" charset="0"/>
                <a:cs typeface="Times New Roman" panose="02020603050405020304" pitchFamily="18" charset="0"/>
              </a:rPr>
              <a:t>L</a:t>
            </a:r>
            <a:r>
              <a:rPr lang="fr-FR" sz="2200" dirty="0">
                <a:effectLst/>
                <a:latin typeface="Calibri" panose="020F0502020204030204" pitchFamily="34" charset="0"/>
                <a:ea typeface="Calibri" panose="020F0502020204030204" pitchFamily="34" charset="0"/>
                <a:cs typeface="Times New Roman" panose="02020603050405020304" pitchFamily="18" charset="0"/>
              </a:rPr>
              <a:t>’opérationnalisation des registres des navires de pêche industrielle. A ce sujet, l’organisation d’un atelier de concertation régionale est prévu, non seulement pour la validation des registres, mais surtout pour statuer sur les modalités et les responsabilités d’accès et d’utilisation de la plateforme ; </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fr-FR" dirty="0"/>
          </a:p>
        </p:txBody>
      </p:sp>
      <p:sp>
        <p:nvSpPr>
          <p:cNvPr id="4" name="Rectangle 3">
            <a:extLst>
              <a:ext uri="{FF2B5EF4-FFF2-40B4-BE49-F238E27FC236}">
                <a16:creationId xmlns:a16="http://schemas.microsoft.com/office/drawing/2014/main" id="{9C0116D8-1AD9-417D-81E6-7FE3D15A9BE0}"/>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870125106"/>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1CA350-68C8-4173-992C-5F2C2D0A2396}"/>
              </a:ext>
            </a:extLst>
          </p:cNvPr>
          <p:cNvSpPr>
            <a:spLocks noGrp="1"/>
          </p:cNvSpPr>
          <p:nvPr>
            <p:ph type="title"/>
          </p:nvPr>
        </p:nvSpPr>
        <p:spPr>
          <a:xfrm>
            <a:off x="539552" y="0"/>
            <a:ext cx="8604448" cy="964224"/>
          </a:xfrm>
          <a:solidFill>
            <a:schemeClr val="accent5"/>
          </a:solidFill>
        </p:spPr>
        <p:txBody>
          <a:bodyPr>
            <a:normAutofit fontScale="90000"/>
          </a:bodyPr>
          <a:lstStyle/>
          <a:p>
            <a:pPr algn="ctr"/>
            <a:r>
              <a:rPr lang="fr-FR" sz="3200" b="1" dirty="0"/>
              <a:t>4. DOLEANCES ET PERSPECTIVES D’AVENIR </a:t>
            </a:r>
            <a:br>
              <a:rPr lang="fr-FR" sz="3200" b="1" dirty="0"/>
            </a:br>
            <a:r>
              <a:rPr lang="fr-FR" sz="3200" b="1" dirty="0"/>
              <a:t>(suite et fin)</a:t>
            </a:r>
            <a:endParaRPr lang="fr-FR" sz="3200" dirty="0"/>
          </a:p>
        </p:txBody>
      </p:sp>
      <p:sp>
        <p:nvSpPr>
          <p:cNvPr id="3" name="Espace réservé du contenu 2">
            <a:extLst>
              <a:ext uri="{FF2B5EF4-FFF2-40B4-BE49-F238E27FC236}">
                <a16:creationId xmlns:a16="http://schemas.microsoft.com/office/drawing/2014/main" id="{8F94171A-25BE-46EE-9074-9B2E83D863DB}"/>
              </a:ext>
            </a:extLst>
          </p:cNvPr>
          <p:cNvSpPr>
            <a:spLocks noGrp="1"/>
          </p:cNvSpPr>
          <p:nvPr>
            <p:ph idx="1"/>
          </p:nvPr>
        </p:nvSpPr>
        <p:spPr>
          <a:xfrm>
            <a:off x="539552" y="964224"/>
            <a:ext cx="8496944" cy="5705135"/>
          </a:xfrm>
        </p:spPr>
        <p:txBody>
          <a:bodyPr>
            <a:normAutofit fontScale="62500" lnSpcReduction="20000"/>
          </a:bodyPr>
          <a:lstStyle/>
          <a:p>
            <a:pPr lvl="0" algn="just">
              <a:lnSpc>
                <a:spcPct val="115000"/>
              </a:lnSpc>
            </a:pPr>
            <a:r>
              <a:rPr lang="fr-FR" sz="3400" dirty="0">
                <a:latin typeface="Calibri" panose="020F0502020204030204" pitchFamily="34" charset="0"/>
                <a:ea typeface="Calibri" panose="020F0502020204030204" pitchFamily="34" charset="0"/>
                <a:cs typeface="Calibri" panose="020F0502020204030204" pitchFamily="34" charset="0"/>
              </a:rPr>
              <a:t>L</a:t>
            </a:r>
            <a:r>
              <a:rPr lang="fr-FR" sz="3400" dirty="0">
                <a:effectLst/>
                <a:latin typeface="Calibri" panose="020F0502020204030204" pitchFamily="34" charset="0"/>
                <a:ea typeface="Calibri" panose="020F0502020204030204" pitchFamily="34" charset="0"/>
                <a:cs typeface="Calibri" panose="020F0502020204030204" pitchFamily="34" charset="0"/>
              </a:rPr>
              <a:t>a mise en place du Centre Multinational de Coordination (CMC)/Zone Sud, afin que l’espace maritime soit couverte entièrement. Ceci est de la responsabilité de la Commission de la CEEAC qui est appelée à parachever l’</a:t>
            </a:r>
            <a:r>
              <a:rPr lang="x-none" sz="3400" dirty="0">
                <a:effectLst/>
                <a:latin typeface="Calibri" panose="020F0502020204030204" pitchFamily="34" charset="0"/>
                <a:ea typeface="Calibri" panose="020F0502020204030204" pitchFamily="34" charset="0"/>
                <a:cs typeface="Times New Roman" panose="02020603050405020304" pitchFamily="18" charset="0"/>
              </a:rPr>
              <a:t>architecture</a:t>
            </a:r>
            <a:r>
              <a:rPr lang="fr-FR" sz="3400" dirty="0">
                <a:effectLst/>
                <a:latin typeface="Calibri" panose="020F0502020204030204" pitchFamily="34" charset="0"/>
                <a:ea typeface="Calibri" panose="020F0502020204030204" pitchFamily="34" charset="0"/>
                <a:cs typeface="Times New Roman" panose="02020603050405020304" pitchFamily="18" charset="0"/>
              </a:rPr>
              <a:t> du CRESMAC ;</a:t>
            </a:r>
          </a:p>
          <a:p>
            <a:pPr lvl="0" algn="just">
              <a:lnSpc>
                <a:spcPct val="115000"/>
              </a:lnSpc>
              <a:spcAft>
                <a:spcPts val="1000"/>
              </a:spcAft>
            </a:pPr>
            <a:r>
              <a:rPr lang="fr-FR" sz="3400" dirty="0">
                <a:latin typeface="Calibri" panose="020F0502020204030204" pitchFamily="34" charset="0"/>
                <a:ea typeface="Calibri" panose="020F0502020204030204" pitchFamily="34" charset="0"/>
                <a:cs typeface="Times New Roman" panose="02020603050405020304" pitchFamily="18" charset="0"/>
              </a:rPr>
              <a:t>L</a:t>
            </a:r>
            <a:r>
              <a:rPr lang="x-none" sz="3400" dirty="0">
                <a:effectLst/>
                <a:latin typeface="Calibri" panose="020F0502020204030204" pitchFamily="34" charset="0"/>
                <a:ea typeface="Calibri" panose="020F0502020204030204" pitchFamily="34" charset="0"/>
                <a:cs typeface="Times New Roman" panose="02020603050405020304" pitchFamily="18" charset="0"/>
              </a:rPr>
              <a:t>a formation du personnel technique affecté aux missions de surveillance et contrôle ainsi que des observateurs nationaux/régionaux à bord, l’édition du manuel des procédures opérationnelles de suivi, contrôle et surveillance des pêches (SCS)</a:t>
            </a:r>
            <a:r>
              <a:rPr lang="fr-FR" sz="3400" dirty="0">
                <a:latin typeface="Calibri" panose="020F0502020204030204" pitchFamily="34" charset="0"/>
                <a:ea typeface="Calibri" panose="020F0502020204030204" pitchFamily="34" charset="0"/>
                <a:cs typeface="Times New Roman" panose="02020603050405020304" pitchFamily="18" charset="0"/>
              </a:rPr>
              <a:t>;</a:t>
            </a:r>
            <a:r>
              <a:rPr lang="fr-FR" sz="3400" dirty="0">
                <a:effectLst/>
                <a:latin typeface="Calibri" panose="020F0502020204030204" pitchFamily="34" charset="0"/>
                <a:ea typeface="Calibri" panose="020F0502020204030204" pitchFamily="34" charset="0"/>
                <a:cs typeface="Times New Roman" panose="02020603050405020304" pitchFamily="18" charset="0"/>
              </a:rPr>
              <a:t> </a:t>
            </a:r>
          </a:p>
          <a:p>
            <a:pPr lvl="0" algn="just">
              <a:lnSpc>
                <a:spcPct val="115000"/>
              </a:lnSpc>
              <a:spcAft>
                <a:spcPts val="1000"/>
              </a:spcAft>
            </a:pPr>
            <a:r>
              <a:rPr lang="fr-FR" sz="3400" dirty="0">
                <a:latin typeface="Calibri" panose="020F0502020204030204" pitchFamily="34" charset="0"/>
                <a:ea typeface="Calibri" panose="020F0502020204030204" pitchFamily="34" charset="0"/>
                <a:cs typeface="Times New Roman" panose="02020603050405020304" pitchFamily="18" charset="0"/>
              </a:rPr>
              <a:t>La mise en place du Centre Régional d’Excellence en matière de surveillance des pêches et des écosystèmes aquatiques, au sein de l’AGEOS;</a:t>
            </a:r>
          </a:p>
          <a:p>
            <a:pPr lvl="0" algn="just">
              <a:lnSpc>
                <a:spcPct val="115000"/>
              </a:lnSpc>
              <a:spcAft>
                <a:spcPts val="1000"/>
              </a:spcAft>
            </a:pPr>
            <a:r>
              <a:rPr lang="fr-FR" sz="3400" dirty="0">
                <a:effectLst/>
                <a:latin typeface="Calibri" panose="020F0502020204030204" pitchFamily="34" charset="0"/>
                <a:ea typeface="Calibri" panose="020F0502020204030204" pitchFamily="34" charset="0"/>
                <a:cs typeface="Times New Roman" panose="02020603050405020304" pitchFamily="18" charset="0"/>
              </a:rPr>
              <a:t>La mise en place du Centre Régional d’Excellence en matière de formation dans les métiers de la mer et en aquaculture, au sein du </a:t>
            </a:r>
            <a:r>
              <a:rPr lang="x-none" sz="3400" dirty="0">
                <a:effectLst/>
                <a:latin typeface="Times New Roman" panose="02020603050405020304" pitchFamily="18" charset="0"/>
                <a:ea typeface="Calibri" panose="020F0502020204030204" pitchFamily="34" charset="0"/>
                <a:cs typeface="Times New Roman" panose="02020603050405020304" pitchFamily="18" charset="0"/>
              </a:rPr>
              <a:t>« </a:t>
            </a:r>
            <a:r>
              <a:rPr lang="x-none" sz="3400" b="1" dirty="0">
                <a:effectLst/>
                <a:latin typeface="Times New Roman" panose="02020603050405020304" pitchFamily="18" charset="0"/>
                <a:ea typeface="Calibri" panose="020F0502020204030204" pitchFamily="34" charset="0"/>
                <a:cs typeface="Times New Roman" panose="02020603050405020304" pitchFamily="18" charset="0"/>
              </a:rPr>
              <a:t>Limbé Nautical Arts and Fisheries Institute »</a:t>
            </a:r>
            <a:r>
              <a:rPr lang="fr-FR" sz="3400" dirty="0">
                <a:latin typeface="Calibri" panose="020F0502020204030204" pitchFamily="34" charset="0"/>
                <a:cs typeface="Times New Roman" panose="02020603050405020304" pitchFamily="18" charset="0"/>
              </a:rPr>
              <a:t>, le centre piscicole de </a:t>
            </a:r>
            <a:r>
              <a:rPr lang="fr-FR" sz="3400" dirty="0" err="1">
                <a:latin typeface="Calibri" panose="020F0502020204030204" pitchFamily="34" charset="0"/>
                <a:cs typeface="Times New Roman" panose="02020603050405020304" pitchFamily="18" charset="0"/>
              </a:rPr>
              <a:t>Logbaba</a:t>
            </a:r>
            <a:r>
              <a:rPr lang="fr-FR" sz="3400" dirty="0">
                <a:latin typeface="Calibri" panose="020F0502020204030204" pitchFamily="34" charset="0"/>
                <a:cs typeface="Times New Roman" panose="02020603050405020304" pitchFamily="18" charset="0"/>
              </a:rPr>
              <a:t> (Douala) devant servir pour les travaux pratiques en aquaculture.</a:t>
            </a:r>
          </a:p>
          <a:p>
            <a:pPr marL="0" indent="0">
              <a:buNone/>
            </a:pPr>
            <a:endParaRPr lang="fr-FR" dirty="0"/>
          </a:p>
        </p:txBody>
      </p:sp>
      <p:sp>
        <p:nvSpPr>
          <p:cNvPr id="4" name="Rectangle 3">
            <a:extLst>
              <a:ext uri="{FF2B5EF4-FFF2-40B4-BE49-F238E27FC236}">
                <a16:creationId xmlns:a16="http://schemas.microsoft.com/office/drawing/2014/main" id="{87A22DC3-82EE-4508-B5A3-47865E041C78}"/>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251184388"/>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0"/>
            <a:ext cx="8572528" cy="1268760"/>
          </a:xfrm>
          <a:solidFill>
            <a:schemeClr val="accent5"/>
          </a:solidFill>
        </p:spPr>
        <p:txBody>
          <a:bodyPr>
            <a:normAutofit/>
          </a:bodyPr>
          <a:lstStyle/>
          <a:p>
            <a:pPr algn="ctr"/>
            <a:r>
              <a:rPr lang="fr-FR" sz="2600" b="1" dirty="0"/>
              <a:t>Nous </a:t>
            </a:r>
            <a:r>
              <a:rPr lang="fr-FR" sz="2600" b="1"/>
              <a:t>vous remercions </a:t>
            </a:r>
            <a:r>
              <a:rPr lang="fr-FR" sz="2600" b="1" dirty="0"/>
              <a:t>pour votre très aimable attention</a:t>
            </a:r>
            <a:endParaRPr lang="fr-FR" sz="2600" dirty="0"/>
          </a:p>
        </p:txBody>
      </p:sp>
      <p:sp>
        <p:nvSpPr>
          <p:cNvPr id="3" name="Espace réservé du contenu 2"/>
          <p:cNvSpPr>
            <a:spLocks noGrp="1"/>
          </p:cNvSpPr>
          <p:nvPr>
            <p:ph idx="1"/>
          </p:nvPr>
        </p:nvSpPr>
        <p:spPr>
          <a:xfrm>
            <a:off x="571472" y="1268761"/>
            <a:ext cx="8267728" cy="5374950"/>
          </a:xfrm>
        </p:spPr>
        <p:txBody>
          <a:bodyPr>
            <a:normAutofit/>
          </a:bodyPr>
          <a:lstStyle/>
          <a:p>
            <a:pPr>
              <a:buNone/>
            </a:pPr>
            <a:endParaRPr dirty="0"/>
          </a:p>
          <a:p>
            <a:pPr>
              <a:buNone/>
            </a:pPr>
            <a:endParaRPr lang="fr-FR" dirty="0"/>
          </a:p>
        </p:txBody>
      </p:sp>
      <p:sp>
        <p:nvSpPr>
          <p:cNvPr id="4" name="Rectangle 3"/>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pic>
        <p:nvPicPr>
          <p:cNvPr id="5" name="Image 4" descr="G:\Photos_Siège COREP_Anniversaire\DSC00651.JPG"/>
          <p:cNvPicPr/>
          <p:nvPr/>
        </p:nvPicPr>
        <p:blipFill>
          <a:blip r:embed="rId2" cstate="print">
            <a:lum bright="20000" contrast="40000"/>
          </a:blip>
          <a:srcRect/>
          <a:stretch>
            <a:fillRect/>
          </a:stretch>
        </p:blipFill>
        <p:spPr bwMode="auto">
          <a:xfrm>
            <a:off x="611560" y="1196752"/>
            <a:ext cx="4968552" cy="2880320"/>
          </a:xfrm>
          <a:prstGeom prst="rect">
            <a:avLst/>
          </a:prstGeom>
          <a:noFill/>
          <a:ln w="9525">
            <a:noFill/>
            <a:miter lim="800000"/>
            <a:headEnd/>
            <a:tailEnd/>
          </a:ln>
        </p:spPr>
      </p:pic>
      <p:sp>
        <p:nvSpPr>
          <p:cNvPr id="8" name="Rectangle 7"/>
          <p:cNvSpPr/>
          <p:nvPr/>
        </p:nvSpPr>
        <p:spPr>
          <a:xfrm>
            <a:off x="571472" y="5589240"/>
            <a:ext cx="8572528" cy="1200329"/>
          </a:xfrm>
          <a:prstGeom prst="rect">
            <a:avLst/>
          </a:prstGeom>
          <a:solidFill>
            <a:schemeClr val="bg2"/>
          </a:solidFill>
        </p:spPr>
        <p:txBody>
          <a:bodyPr wrap="square">
            <a:spAutoFit/>
          </a:bodyPr>
          <a:lstStyle/>
          <a:p>
            <a:pPr algn="ctr">
              <a:buNone/>
            </a:pPr>
            <a:r>
              <a:rPr lang="fr-FR" sz="1800" u="sng" dirty="0"/>
              <a:t>Siège</a:t>
            </a:r>
            <a:r>
              <a:rPr lang="fr-FR" sz="1800" dirty="0"/>
              <a:t> : B.P. 161 Libreville (Gabon), </a:t>
            </a:r>
          </a:p>
          <a:p>
            <a:pPr algn="ctr">
              <a:buNone/>
            </a:pPr>
            <a:r>
              <a:rPr lang="fr-FR" sz="1800" dirty="0"/>
              <a:t>              Tél.(00241) 01 74 16 31 / 07 10 50 63, </a:t>
            </a:r>
          </a:p>
          <a:p>
            <a:pPr algn="ctr">
              <a:buNone/>
            </a:pPr>
            <a:r>
              <a:rPr lang="fr-FR" sz="1800" dirty="0"/>
              <a:t>              E-mail : </a:t>
            </a:r>
            <a:r>
              <a:rPr lang="fr-FR" sz="1800" u="sng" dirty="0">
                <a:hlinkClick r:id="rId3"/>
              </a:rPr>
              <a:t>sg_corep@yahoo.fr</a:t>
            </a:r>
            <a:r>
              <a:rPr lang="fr-FR" sz="1800" dirty="0"/>
              <a:t>, </a:t>
            </a:r>
            <a:r>
              <a:rPr lang="fr-FR" sz="1800" u="sng" dirty="0">
                <a:hlinkClick r:id="rId4"/>
              </a:rPr>
              <a:t>info@corep-se.org</a:t>
            </a:r>
            <a:r>
              <a:rPr lang="fr-FR" sz="1800" dirty="0"/>
              <a:t> </a:t>
            </a:r>
          </a:p>
          <a:p>
            <a:pPr algn="ctr">
              <a:buNone/>
            </a:pPr>
            <a:r>
              <a:rPr lang="fr-FR" sz="1800" dirty="0"/>
              <a:t>              </a:t>
            </a:r>
            <a:r>
              <a:rPr lang="en-US" sz="1800" dirty="0"/>
              <a:t>Site web : </a:t>
            </a:r>
            <a:r>
              <a:rPr lang="en-US" sz="1800" u="sng" dirty="0">
                <a:hlinkClick r:id="rId5"/>
              </a:rPr>
              <a:t>www.corep-se.org</a:t>
            </a:r>
            <a:r>
              <a:rPr lang="fr-FR" sz="1800" dirty="0"/>
              <a:t> </a:t>
            </a:r>
          </a:p>
        </p:txBody>
      </p:sp>
      <p:pic>
        <p:nvPicPr>
          <p:cNvPr id="10" name="Image 9" descr="IMG_2634"/>
          <p:cNvPicPr/>
          <p:nvPr/>
        </p:nvPicPr>
        <p:blipFill>
          <a:blip r:embed="rId6" cstate="print">
            <a:lum bright="10000" contrast="10000"/>
          </a:blip>
          <a:srcRect/>
          <a:stretch>
            <a:fillRect/>
          </a:stretch>
        </p:blipFill>
        <p:spPr bwMode="auto">
          <a:xfrm>
            <a:off x="3419872" y="3573016"/>
            <a:ext cx="2736304" cy="2000557"/>
          </a:xfrm>
          <a:prstGeom prst="rect">
            <a:avLst/>
          </a:prstGeom>
          <a:noFill/>
          <a:ln w="38100">
            <a:solidFill>
              <a:schemeClr val="tx1"/>
            </a:solidFill>
            <a:miter lim="800000"/>
            <a:headEnd/>
            <a:tailEnd/>
          </a:ln>
        </p:spPr>
      </p:pic>
      <p:pic>
        <p:nvPicPr>
          <p:cNvPr id="12" name="Image 11" descr="C:\COREP  SIEGE\Mission pays membres\Cameroun\visite du 14_11_2014 Douala\IMG_5644.JPG"/>
          <p:cNvPicPr/>
          <p:nvPr/>
        </p:nvPicPr>
        <p:blipFill>
          <a:blip r:embed="rId7" cstate="print">
            <a:lum bright="10000" contrast="10000"/>
          </a:blip>
          <a:srcRect/>
          <a:stretch>
            <a:fillRect/>
          </a:stretch>
        </p:blipFill>
        <p:spPr bwMode="auto">
          <a:xfrm>
            <a:off x="5580113" y="1268760"/>
            <a:ext cx="3563888" cy="2736304"/>
          </a:xfrm>
          <a:prstGeom prst="rect">
            <a:avLst/>
          </a:prstGeom>
          <a:noFill/>
          <a:ln w="9525">
            <a:noFill/>
            <a:miter lim="800000"/>
            <a:headEnd/>
            <a:tailEnd/>
          </a:ln>
        </p:spPr>
      </p:pic>
      <p:pic>
        <p:nvPicPr>
          <p:cNvPr id="13" name="Image 12" descr="C:\COREP  SIEGE\Mission pays membres\Cameroun\visite du 14_11_2014 Douala\IMG_5573.JPG"/>
          <p:cNvPicPr/>
          <p:nvPr/>
        </p:nvPicPr>
        <p:blipFill>
          <a:blip r:embed="rId8" cstate="print">
            <a:lum bright="10000" contrast="10000"/>
          </a:blip>
          <a:srcRect t="20688"/>
          <a:stretch>
            <a:fillRect/>
          </a:stretch>
        </p:blipFill>
        <p:spPr bwMode="auto">
          <a:xfrm>
            <a:off x="6156177" y="3861048"/>
            <a:ext cx="2987824" cy="1728327"/>
          </a:xfrm>
          <a:prstGeom prst="rect">
            <a:avLst/>
          </a:prstGeom>
          <a:noFill/>
          <a:ln w="9525">
            <a:noFill/>
            <a:miter lim="800000"/>
            <a:headEnd/>
            <a:tailEnd/>
          </a:ln>
        </p:spPr>
      </p:pic>
      <p:pic>
        <p:nvPicPr>
          <p:cNvPr id="14" name="Image 13" descr="H:\Photos_Atelier UA BIRA Dar es Salaam\DSC02856.JPG"/>
          <p:cNvPicPr/>
          <p:nvPr/>
        </p:nvPicPr>
        <p:blipFill>
          <a:blip r:embed="rId9" cstate="print"/>
          <a:srcRect/>
          <a:stretch>
            <a:fillRect/>
          </a:stretch>
        </p:blipFill>
        <p:spPr bwMode="auto">
          <a:xfrm>
            <a:off x="539552" y="3573016"/>
            <a:ext cx="2880320" cy="2003102"/>
          </a:xfrm>
          <a:prstGeom prst="rect">
            <a:avLst/>
          </a:prstGeom>
          <a:noFill/>
          <a:ln w="9525">
            <a:noFill/>
            <a:miter lim="800000"/>
            <a:headEnd/>
            <a:tailEnd/>
          </a:ln>
        </p:spPr>
      </p:pic>
    </p:spTree>
  </p:cSld>
  <p:clrMapOvr>
    <a:masterClrMapping/>
  </p:clrMapOvr>
  <p:transition spd="slow">
    <p:wipe dir="d"/>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rm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14048</TotalTime>
  <Words>1731</Words>
  <Application>Microsoft Office PowerPoint</Application>
  <PresentationFormat>Affichage à l'écran (4:3)</PresentationFormat>
  <Paragraphs>129</Paragraphs>
  <Slides>15</Slides>
  <Notes>2</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15</vt:i4>
      </vt:variant>
    </vt:vector>
  </HeadingPairs>
  <TitlesOfParts>
    <vt:vector size="23" baseType="lpstr">
      <vt:lpstr>Arial</vt:lpstr>
      <vt:lpstr>Calibri</vt:lpstr>
      <vt:lpstr>Georgia</vt:lpstr>
      <vt:lpstr>Tahoma</vt:lpstr>
      <vt:lpstr>Times New Roman</vt:lpstr>
      <vt:lpstr>Wingdings</vt:lpstr>
      <vt:lpstr>Capsules</vt:lpstr>
      <vt:lpstr>Formation</vt:lpstr>
      <vt:lpstr>Première réunion régulière   Dialogue et sensibilisation avec les Communautés Economiques Régionales (CERs) ---------------------  Naivasha (Kenya)   29 novembre-1er décembre 2021</vt:lpstr>
      <vt:lpstr>Présentation PowerPoint</vt:lpstr>
      <vt:lpstr>1. INTRODUCTION</vt:lpstr>
      <vt:lpstr>1. INTRODUCTION (suite 1)</vt:lpstr>
      <vt:lpstr>1. INTRODUCTION (suite 2)</vt:lpstr>
      <vt:lpstr>1. INTRODUCTION (suite 3)</vt:lpstr>
      <vt:lpstr> 1. INTRODUCTION (suite 4 et fin)  Espace maritime CEEAC / COREP  </vt:lpstr>
      <vt:lpstr>2. Acquis de FishGov1</vt:lpstr>
      <vt:lpstr>2. Acquis de FishGov1 (suite 1 et fin)</vt:lpstr>
      <vt:lpstr>3. AUTRES REALISATIONS MAJEURES</vt:lpstr>
      <vt:lpstr>3. AUTRES REALISATIONS MAJEURES (suite 1)</vt:lpstr>
      <vt:lpstr>3. AUTRES REALISATIONS MAJEURES  (suite 2 et fin)</vt:lpstr>
      <vt:lpstr>4. DOLEANCES ET PERSPECTIVES D’AVENIR</vt:lpstr>
      <vt:lpstr>4. DOLEANCES ET PERSPECTIVES D’AVENIR  (suite et fin)</vt:lpstr>
      <vt:lpstr>Nous vous remercions pour votre très aimable attention</vt:lpstr>
    </vt:vector>
  </TitlesOfParts>
  <Company>UNICEF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rgross</dc:creator>
  <cp:lastModifiedBy>HP</cp:lastModifiedBy>
  <cp:revision>542</cp:revision>
  <cp:lastPrinted>2013-04-09T14:58:00Z</cp:lastPrinted>
  <dcterms:created xsi:type="dcterms:W3CDTF">2003-06-06T16:11:50Z</dcterms:created>
  <dcterms:modified xsi:type="dcterms:W3CDTF">2021-11-21T20:36:54Z</dcterms:modified>
</cp:coreProperties>
</file>