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ppt" ContentType="application/vnd.ms-powerpoi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48" r:id="rId1"/>
    <p:sldMasterId id="2147483660" r:id="rId2"/>
  </p:sldMasterIdLst>
  <p:notesMasterIdLst>
    <p:notesMasterId r:id="rId20"/>
  </p:notesMasterIdLst>
  <p:sldIdLst>
    <p:sldId id="256" r:id="rId3"/>
    <p:sldId id="392" r:id="rId4"/>
    <p:sldId id="368" r:id="rId5"/>
    <p:sldId id="399" r:id="rId6"/>
    <p:sldId id="400" r:id="rId7"/>
    <p:sldId id="401" r:id="rId8"/>
    <p:sldId id="402" r:id="rId9"/>
    <p:sldId id="403" r:id="rId10"/>
    <p:sldId id="404" r:id="rId11"/>
    <p:sldId id="405" r:id="rId12"/>
    <p:sldId id="395" r:id="rId13"/>
    <p:sldId id="397" r:id="rId14"/>
    <p:sldId id="396" r:id="rId15"/>
    <p:sldId id="370" r:id="rId16"/>
    <p:sldId id="371" r:id="rId17"/>
    <p:sldId id="398" r:id="rId18"/>
    <p:sldId id="394" r:id="rId19"/>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6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D11278-6D7E-44A5-9EA1-0DACB774E4F2}" type="doc">
      <dgm:prSet loTypeId="urn:microsoft.com/office/officeart/2005/8/layout/hProcess9" loCatId="process" qsTypeId="urn:microsoft.com/office/officeart/2005/8/quickstyle/3d2" qsCatId="3D" csTypeId="urn:microsoft.com/office/officeart/2005/8/colors/accent1_2" csCatId="accent1" phldr="1"/>
      <dgm:spPr/>
    </dgm:pt>
    <dgm:pt modelId="{83318D0D-1D9D-4FA4-8153-D83E290E08AC}">
      <dgm:prSet phldrT="[Text]"/>
      <dgm:spPr/>
      <dgm:t>
        <a:bodyPr/>
        <a:lstStyle/>
        <a:p>
          <a:r>
            <a:rPr lang="en-US" dirty="0" smtClean="0"/>
            <a:t>Problem Analysis </a:t>
          </a:r>
          <a:endParaRPr lang="en-US" dirty="0"/>
        </a:p>
      </dgm:t>
    </dgm:pt>
    <dgm:pt modelId="{97CD3C94-5F34-4DA5-BAD4-80D7BE4D4470}" type="parTrans" cxnId="{1AE496D1-FCB1-4F8D-88A7-6AC4B5EDCB1D}">
      <dgm:prSet/>
      <dgm:spPr/>
      <dgm:t>
        <a:bodyPr/>
        <a:lstStyle/>
        <a:p>
          <a:endParaRPr lang="en-US"/>
        </a:p>
      </dgm:t>
    </dgm:pt>
    <dgm:pt modelId="{8AADAC7E-CE5B-4464-8B94-DFE670EA9665}" type="sibTrans" cxnId="{1AE496D1-FCB1-4F8D-88A7-6AC4B5EDCB1D}">
      <dgm:prSet/>
      <dgm:spPr/>
      <dgm:t>
        <a:bodyPr/>
        <a:lstStyle/>
        <a:p>
          <a:endParaRPr lang="en-US"/>
        </a:p>
      </dgm:t>
    </dgm:pt>
    <dgm:pt modelId="{987AA213-90C3-4C4F-B0D2-A1584044795B}">
      <dgm:prSet phldrT="[Text]"/>
      <dgm:spPr/>
      <dgm:t>
        <a:bodyPr/>
        <a:lstStyle/>
        <a:p>
          <a:r>
            <a:rPr lang="en-US" dirty="0" smtClean="0"/>
            <a:t>Response to the Problem </a:t>
          </a:r>
          <a:endParaRPr lang="en-US" dirty="0"/>
        </a:p>
      </dgm:t>
    </dgm:pt>
    <dgm:pt modelId="{AADC4648-512E-4FC5-AD48-D523E72038C3}" type="parTrans" cxnId="{E2016235-A1C5-47B5-94F9-8DAE6DAAF266}">
      <dgm:prSet/>
      <dgm:spPr/>
      <dgm:t>
        <a:bodyPr/>
        <a:lstStyle/>
        <a:p>
          <a:endParaRPr lang="en-US"/>
        </a:p>
      </dgm:t>
    </dgm:pt>
    <dgm:pt modelId="{E6395EA9-8CBE-4E10-9E27-6E598E3A0D69}" type="sibTrans" cxnId="{E2016235-A1C5-47B5-94F9-8DAE6DAAF266}">
      <dgm:prSet/>
      <dgm:spPr/>
      <dgm:t>
        <a:bodyPr/>
        <a:lstStyle/>
        <a:p>
          <a:endParaRPr lang="en-US"/>
        </a:p>
      </dgm:t>
    </dgm:pt>
    <dgm:pt modelId="{368307D6-03A6-4412-A8A0-89DC22DEBA5C}">
      <dgm:prSet phldrT="[Text]"/>
      <dgm:spPr/>
      <dgm:t>
        <a:bodyPr/>
        <a:lstStyle/>
        <a:p>
          <a:r>
            <a:rPr lang="en-US" dirty="0" smtClean="0"/>
            <a:t>Expected Results </a:t>
          </a:r>
          <a:endParaRPr lang="en-US" dirty="0"/>
        </a:p>
      </dgm:t>
    </dgm:pt>
    <dgm:pt modelId="{ED722682-B640-4D10-80BE-791F119E4492}" type="parTrans" cxnId="{439153DB-FD0C-453B-93FA-B560209608FB}">
      <dgm:prSet/>
      <dgm:spPr/>
      <dgm:t>
        <a:bodyPr/>
        <a:lstStyle/>
        <a:p>
          <a:endParaRPr lang="en-US"/>
        </a:p>
      </dgm:t>
    </dgm:pt>
    <dgm:pt modelId="{4FD4C3E7-68E0-44C5-81B0-60AA621E3449}" type="sibTrans" cxnId="{439153DB-FD0C-453B-93FA-B560209608FB}">
      <dgm:prSet/>
      <dgm:spPr/>
      <dgm:t>
        <a:bodyPr/>
        <a:lstStyle/>
        <a:p>
          <a:endParaRPr lang="en-US"/>
        </a:p>
      </dgm:t>
    </dgm:pt>
    <dgm:pt modelId="{CD6813D3-3FBD-489D-99B8-A56CCB391E8E}" type="pres">
      <dgm:prSet presAssocID="{38D11278-6D7E-44A5-9EA1-0DACB774E4F2}" presName="CompostProcess" presStyleCnt="0">
        <dgm:presLayoutVars>
          <dgm:dir/>
          <dgm:resizeHandles val="exact"/>
        </dgm:presLayoutVars>
      </dgm:prSet>
      <dgm:spPr/>
    </dgm:pt>
    <dgm:pt modelId="{BE8B1D63-3310-4B51-92BD-AE88B57AC52A}" type="pres">
      <dgm:prSet presAssocID="{38D11278-6D7E-44A5-9EA1-0DACB774E4F2}" presName="arrow" presStyleLbl="bgShp" presStyleIdx="0" presStyleCnt="1"/>
      <dgm:spPr/>
    </dgm:pt>
    <dgm:pt modelId="{DAB783B0-B276-4A16-B37A-AC9522D77916}" type="pres">
      <dgm:prSet presAssocID="{38D11278-6D7E-44A5-9EA1-0DACB774E4F2}" presName="linearProcess" presStyleCnt="0"/>
      <dgm:spPr/>
    </dgm:pt>
    <dgm:pt modelId="{EA7CB735-3C7B-445F-9948-1F3874B22CA8}" type="pres">
      <dgm:prSet presAssocID="{83318D0D-1D9D-4FA4-8153-D83E290E08AC}" presName="textNode" presStyleLbl="node1" presStyleIdx="0" presStyleCnt="3">
        <dgm:presLayoutVars>
          <dgm:bulletEnabled val="1"/>
        </dgm:presLayoutVars>
      </dgm:prSet>
      <dgm:spPr/>
      <dgm:t>
        <a:bodyPr/>
        <a:lstStyle/>
        <a:p>
          <a:endParaRPr lang="en-US"/>
        </a:p>
      </dgm:t>
    </dgm:pt>
    <dgm:pt modelId="{EF253FEA-8701-447A-8082-077056557A68}" type="pres">
      <dgm:prSet presAssocID="{8AADAC7E-CE5B-4464-8B94-DFE670EA9665}" presName="sibTrans" presStyleCnt="0"/>
      <dgm:spPr/>
    </dgm:pt>
    <dgm:pt modelId="{949366E2-300F-4C00-B09A-DF49A41BDA48}" type="pres">
      <dgm:prSet presAssocID="{987AA213-90C3-4C4F-B0D2-A1584044795B}" presName="textNode" presStyleLbl="node1" presStyleIdx="1" presStyleCnt="3">
        <dgm:presLayoutVars>
          <dgm:bulletEnabled val="1"/>
        </dgm:presLayoutVars>
      </dgm:prSet>
      <dgm:spPr/>
      <dgm:t>
        <a:bodyPr/>
        <a:lstStyle/>
        <a:p>
          <a:endParaRPr lang="en-US"/>
        </a:p>
      </dgm:t>
    </dgm:pt>
    <dgm:pt modelId="{F31AC522-713D-4F50-BAB2-81AD332652D5}" type="pres">
      <dgm:prSet presAssocID="{E6395EA9-8CBE-4E10-9E27-6E598E3A0D69}" presName="sibTrans" presStyleCnt="0"/>
      <dgm:spPr/>
    </dgm:pt>
    <dgm:pt modelId="{905E32B6-2D10-4889-BA8C-A3433E25AFFE}" type="pres">
      <dgm:prSet presAssocID="{368307D6-03A6-4412-A8A0-89DC22DEBA5C}" presName="textNode" presStyleLbl="node1" presStyleIdx="2" presStyleCnt="3">
        <dgm:presLayoutVars>
          <dgm:bulletEnabled val="1"/>
        </dgm:presLayoutVars>
      </dgm:prSet>
      <dgm:spPr/>
      <dgm:t>
        <a:bodyPr/>
        <a:lstStyle/>
        <a:p>
          <a:endParaRPr lang="en-US"/>
        </a:p>
      </dgm:t>
    </dgm:pt>
  </dgm:ptLst>
  <dgm:cxnLst>
    <dgm:cxn modelId="{3C416DA4-B67B-42B0-84EB-3D051FCE375C}" type="presOf" srcId="{38D11278-6D7E-44A5-9EA1-0DACB774E4F2}" destId="{CD6813D3-3FBD-489D-99B8-A56CCB391E8E}" srcOrd="0" destOrd="0" presId="urn:microsoft.com/office/officeart/2005/8/layout/hProcess9"/>
    <dgm:cxn modelId="{439153DB-FD0C-453B-93FA-B560209608FB}" srcId="{38D11278-6D7E-44A5-9EA1-0DACB774E4F2}" destId="{368307D6-03A6-4412-A8A0-89DC22DEBA5C}" srcOrd="2" destOrd="0" parTransId="{ED722682-B640-4D10-80BE-791F119E4492}" sibTransId="{4FD4C3E7-68E0-44C5-81B0-60AA621E3449}"/>
    <dgm:cxn modelId="{97B29CA8-47D6-4702-8EFB-4D8CE3EEAB8F}" type="presOf" srcId="{368307D6-03A6-4412-A8A0-89DC22DEBA5C}" destId="{905E32B6-2D10-4889-BA8C-A3433E25AFFE}" srcOrd="0" destOrd="0" presId="urn:microsoft.com/office/officeart/2005/8/layout/hProcess9"/>
    <dgm:cxn modelId="{E2016235-A1C5-47B5-94F9-8DAE6DAAF266}" srcId="{38D11278-6D7E-44A5-9EA1-0DACB774E4F2}" destId="{987AA213-90C3-4C4F-B0D2-A1584044795B}" srcOrd="1" destOrd="0" parTransId="{AADC4648-512E-4FC5-AD48-D523E72038C3}" sibTransId="{E6395EA9-8CBE-4E10-9E27-6E598E3A0D69}"/>
    <dgm:cxn modelId="{6DE0F070-AEA3-442D-AA5F-6651E7F43E8E}" type="presOf" srcId="{83318D0D-1D9D-4FA4-8153-D83E290E08AC}" destId="{EA7CB735-3C7B-445F-9948-1F3874B22CA8}" srcOrd="0" destOrd="0" presId="urn:microsoft.com/office/officeart/2005/8/layout/hProcess9"/>
    <dgm:cxn modelId="{BE47991B-7EA2-4542-8FCC-4260108EBCB4}" type="presOf" srcId="{987AA213-90C3-4C4F-B0D2-A1584044795B}" destId="{949366E2-300F-4C00-B09A-DF49A41BDA48}" srcOrd="0" destOrd="0" presId="urn:microsoft.com/office/officeart/2005/8/layout/hProcess9"/>
    <dgm:cxn modelId="{1AE496D1-FCB1-4F8D-88A7-6AC4B5EDCB1D}" srcId="{38D11278-6D7E-44A5-9EA1-0DACB774E4F2}" destId="{83318D0D-1D9D-4FA4-8153-D83E290E08AC}" srcOrd="0" destOrd="0" parTransId="{97CD3C94-5F34-4DA5-BAD4-80D7BE4D4470}" sibTransId="{8AADAC7E-CE5B-4464-8B94-DFE670EA9665}"/>
    <dgm:cxn modelId="{53826AAF-68F8-454F-9341-7C3DD6FF2648}" type="presParOf" srcId="{CD6813D3-3FBD-489D-99B8-A56CCB391E8E}" destId="{BE8B1D63-3310-4B51-92BD-AE88B57AC52A}" srcOrd="0" destOrd="0" presId="urn:microsoft.com/office/officeart/2005/8/layout/hProcess9"/>
    <dgm:cxn modelId="{907B2D38-A6D0-49C5-8E8F-C517C737908C}" type="presParOf" srcId="{CD6813D3-3FBD-489D-99B8-A56CCB391E8E}" destId="{DAB783B0-B276-4A16-B37A-AC9522D77916}" srcOrd="1" destOrd="0" presId="urn:microsoft.com/office/officeart/2005/8/layout/hProcess9"/>
    <dgm:cxn modelId="{852B902D-D0D2-4B4A-827B-D38EBB4D27D2}" type="presParOf" srcId="{DAB783B0-B276-4A16-B37A-AC9522D77916}" destId="{EA7CB735-3C7B-445F-9948-1F3874B22CA8}" srcOrd="0" destOrd="0" presId="urn:microsoft.com/office/officeart/2005/8/layout/hProcess9"/>
    <dgm:cxn modelId="{739CE762-07BF-48C2-86F2-A2DF905B53B3}" type="presParOf" srcId="{DAB783B0-B276-4A16-B37A-AC9522D77916}" destId="{EF253FEA-8701-447A-8082-077056557A68}" srcOrd="1" destOrd="0" presId="urn:microsoft.com/office/officeart/2005/8/layout/hProcess9"/>
    <dgm:cxn modelId="{31D2BE71-934F-41D4-9008-161F491CF3D0}" type="presParOf" srcId="{DAB783B0-B276-4A16-B37A-AC9522D77916}" destId="{949366E2-300F-4C00-B09A-DF49A41BDA48}" srcOrd="2" destOrd="0" presId="urn:microsoft.com/office/officeart/2005/8/layout/hProcess9"/>
    <dgm:cxn modelId="{777ECF8F-1523-4BB9-A10D-9F453236FDA9}" type="presParOf" srcId="{DAB783B0-B276-4A16-B37A-AC9522D77916}" destId="{F31AC522-713D-4F50-BAB2-81AD332652D5}" srcOrd="3" destOrd="0" presId="urn:microsoft.com/office/officeart/2005/8/layout/hProcess9"/>
    <dgm:cxn modelId="{87D3E64B-2846-4ED6-A039-29A3D231D0FA}" type="presParOf" srcId="{DAB783B0-B276-4A16-B37A-AC9522D77916}" destId="{905E32B6-2D10-4889-BA8C-A3433E25AFFE}"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09EBAA-5E1D-4A2A-B519-105A295CF80D}" type="doc">
      <dgm:prSet loTypeId="urn:microsoft.com/office/officeart/2005/8/layout/hProcess7" loCatId="list" qsTypeId="urn:microsoft.com/office/officeart/2005/8/quickstyle/simple1" qsCatId="simple" csTypeId="urn:microsoft.com/office/officeart/2005/8/colors/accent2_5" csCatId="accent2" phldr="1"/>
      <dgm:spPr/>
      <dgm:t>
        <a:bodyPr/>
        <a:lstStyle/>
        <a:p>
          <a:endParaRPr lang="en-US"/>
        </a:p>
      </dgm:t>
    </dgm:pt>
    <dgm:pt modelId="{E827765C-42EA-4806-90FB-61C6E8E08D22}">
      <dgm:prSet phldrT="[Text]"/>
      <dgm:spPr/>
      <dgm:t>
        <a:bodyPr/>
        <a:lstStyle/>
        <a:p>
          <a:pPr algn="ctr"/>
          <a:r>
            <a:rPr lang="en-US" b="1" dirty="0" smtClean="0"/>
            <a:t>Causes</a:t>
          </a:r>
          <a:r>
            <a:rPr lang="en-US" dirty="0" smtClean="0"/>
            <a:t> </a:t>
          </a:r>
          <a:endParaRPr lang="en-US" dirty="0"/>
        </a:p>
      </dgm:t>
    </dgm:pt>
    <dgm:pt modelId="{8177B8B3-695F-4520-8ECF-F612B450A425}" type="parTrans" cxnId="{5096DB6B-013D-422B-BBB9-8A4AAEC5953C}">
      <dgm:prSet/>
      <dgm:spPr/>
      <dgm:t>
        <a:bodyPr/>
        <a:lstStyle/>
        <a:p>
          <a:endParaRPr lang="en-US"/>
        </a:p>
      </dgm:t>
    </dgm:pt>
    <dgm:pt modelId="{F5FA6793-D824-4281-8A75-8A8BDC3A6F1B}" type="sibTrans" cxnId="{5096DB6B-013D-422B-BBB9-8A4AAEC5953C}">
      <dgm:prSet/>
      <dgm:spPr/>
      <dgm:t>
        <a:bodyPr/>
        <a:lstStyle/>
        <a:p>
          <a:endParaRPr lang="en-US"/>
        </a:p>
      </dgm:t>
    </dgm:pt>
    <dgm:pt modelId="{9C979B42-F3F9-4E66-84DB-45AAEF576FBA}">
      <dgm:prSet phldrT="[Text]"/>
      <dgm:spPr/>
      <dgm:t>
        <a:bodyPr/>
        <a:lstStyle/>
        <a:p>
          <a:r>
            <a:rPr lang="en-US" dirty="0" smtClean="0"/>
            <a:t>Data and information</a:t>
          </a:r>
        </a:p>
        <a:p>
          <a:r>
            <a:rPr lang="en-US" dirty="0" smtClean="0"/>
            <a:t>Weak Partnerships</a:t>
          </a:r>
        </a:p>
        <a:p>
          <a:r>
            <a:rPr lang="en-US" dirty="0" smtClean="0"/>
            <a:t>Policies and regulations </a:t>
          </a:r>
        </a:p>
        <a:p>
          <a:r>
            <a:rPr lang="en-US" dirty="0" smtClean="0"/>
            <a:t>Human and Institutional capacities </a:t>
          </a:r>
        </a:p>
        <a:p>
          <a:r>
            <a:rPr lang="en-US" dirty="0" smtClean="0"/>
            <a:t>Limited Resources </a:t>
          </a:r>
        </a:p>
        <a:p>
          <a:r>
            <a:rPr lang="en-US" dirty="0" smtClean="0"/>
            <a:t>Weak African voice   </a:t>
          </a:r>
          <a:endParaRPr lang="en-US" dirty="0"/>
        </a:p>
      </dgm:t>
    </dgm:pt>
    <dgm:pt modelId="{3EFC2CE9-0A15-45F0-9B98-8AA272BF9F37}" type="parTrans" cxnId="{491557EC-9D0B-460F-8E52-8A8506D8F6A1}">
      <dgm:prSet/>
      <dgm:spPr/>
      <dgm:t>
        <a:bodyPr/>
        <a:lstStyle/>
        <a:p>
          <a:endParaRPr lang="en-US"/>
        </a:p>
      </dgm:t>
    </dgm:pt>
    <dgm:pt modelId="{BB31F5CF-B3AE-417C-9A73-008A3E729C8E}" type="sibTrans" cxnId="{491557EC-9D0B-460F-8E52-8A8506D8F6A1}">
      <dgm:prSet/>
      <dgm:spPr/>
      <dgm:t>
        <a:bodyPr/>
        <a:lstStyle/>
        <a:p>
          <a:endParaRPr lang="en-US"/>
        </a:p>
      </dgm:t>
    </dgm:pt>
    <dgm:pt modelId="{496A5299-E749-40FA-989B-A75E78E29285}">
      <dgm:prSet phldrT="[Text]"/>
      <dgm:spPr/>
      <dgm:t>
        <a:bodyPr/>
        <a:lstStyle/>
        <a:p>
          <a:pPr algn="ctr"/>
          <a:r>
            <a:rPr lang="en-US" b="1" dirty="0" smtClean="0"/>
            <a:t>Core Problem </a:t>
          </a:r>
          <a:endParaRPr lang="en-US" b="1" dirty="0"/>
        </a:p>
      </dgm:t>
    </dgm:pt>
    <dgm:pt modelId="{3DBE8D4F-5B16-40A1-8A79-1A2565B7B3F5}" type="parTrans" cxnId="{BF47FB6D-B64F-47B2-84D9-2A937C971089}">
      <dgm:prSet/>
      <dgm:spPr/>
      <dgm:t>
        <a:bodyPr/>
        <a:lstStyle/>
        <a:p>
          <a:endParaRPr lang="en-US"/>
        </a:p>
      </dgm:t>
    </dgm:pt>
    <dgm:pt modelId="{4FDBEE06-7CC5-443E-BBC9-3D0912D2A634}" type="sibTrans" cxnId="{BF47FB6D-B64F-47B2-84D9-2A937C971089}">
      <dgm:prSet/>
      <dgm:spPr/>
      <dgm:t>
        <a:bodyPr/>
        <a:lstStyle/>
        <a:p>
          <a:endParaRPr lang="en-US"/>
        </a:p>
      </dgm:t>
    </dgm:pt>
    <dgm:pt modelId="{9D744D2F-57DA-46A2-A4EC-AA69B0F207A8}">
      <dgm:prSet phldrT="[Text]"/>
      <dgm:spPr/>
      <dgm:t>
        <a:bodyPr/>
        <a:lstStyle/>
        <a:p>
          <a:endParaRPr lang="en-US" dirty="0" smtClean="0"/>
        </a:p>
        <a:p>
          <a:endParaRPr lang="en-US" dirty="0" smtClean="0"/>
        </a:p>
        <a:p>
          <a:r>
            <a:rPr lang="en-US" dirty="0" smtClean="0"/>
            <a:t>Weak contribution of fisheries and aquaculture </a:t>
          </a:r>
          <a:endParaRPr lang="en-US" dirty="0"/>
        </a:p>
      </dgm:t>
    </dgm:pt>
    <dgm:pt modelId="{A473744B-CB11-422C-AFB3-2C3CF1AD5B75}" type="parTrans" cxnId="{5A8C424A-F5CD-4318-9743-82E8580362C6}">
      <dgm:prSet/>
      <dgm:spPr/>
      <dgm:t>
        <a:bodyPr/>
        <a:lstStyle/>
        <a:p>
          <a:endParaRPr lang="en-US"/>
        </a:p>
      </dgm:t>
    </dgm:pt>
    <dgm:pt modelId="{F944883F-1DF5-4C62-AC31-5A07D64FD045}" type="sibTrans" cxnId="{5A8C424A-F5CD-4318-9743-82E8580362C6}">
      <dgm:prSet/>
      <dgm:spPr/>
      <dgm:t>
        <a:bodyPr/>
        <a:lstStyle/>
        <a:p>
          <a:endParaRPr lang="en-US"/>
        </a:p>
      </dgm:t>
    </dgm:pt>
    <dgm:pt modelId="{468E7FAD-79A7-42B3-A72F-208B12AE1FF2}">
      <dgm:prSet phldrT="[Text]"/>
      <dgm:spPr/>
      <dgm:t>
        <a:bodyPr/>
        <a:lstStyle/>
        <a:p>
          <a:pPr algn="ctr"/>
          <a:r>
            <a:rPr lang="en-US" b="1" dirty="0" smtClean="0"/>
            <a:t>Effects</a:t>
          </a:r>
          <a:r>
            <a:rPr lang="en-US" dirty="0" smtClean="0"/>
            <a:t> </a:t>
          </a:r>
          <a:endParaRPr lang="en-US" dirty="0"/>
        </a:p>
      </dgm:t>
    </dgm:pt>
    <dgm:pt modelId="{2E166CDE-2DC8-4817-90EC-5F37953F32B7}" type="parTrans" cxnId="{DE07EBDC-EB77-4101-97A6-11C90324085A}">
      <dgm:prSet/>
      <dgm:spPr/>
      <dgm:t>
        <a:bodyPr/>
        <a:lstStyle/>
        <a:p>
          <a:endParaRPr lang="en-US"/>
        </a:p>
      </dgm:t>
    </dgm:pt>
    <dgm:pt modelId="{473558DC-F52E-4501-8DEA-6E7FB6A8635F}" type="sibTrans" cxnId="{DE07EBDC-EB77-4101-97A6-11C90324085A}">
      <dgm:prSet/>
      <dgm:spPr/>
      <dgm:t>
        <a:bodyPr/>
        <a:lstStyle/>
        <a:p>
          <a:endParaRPr lang="en-US"/>
        </a:p>
      </dgm:t>
    </dgm:pt>
    <dgm:pt modelId="{3880C69D-5912-4D9B-8627-02AA830C20B0}">
      <dgm:prSet phldrT="[Text]"/>
      <dgm:spPr/>
      <dgm:t>
        <a:bodyPr/>
        <a:lstStyle/>
        <a:p>
          <a:r>
            <a:rPr lang="en-US" dirty="0" smtClean="0"/>
            <a:t>Low contribution of Fisheries and Aquaculture to  food and nutritional security </a:t>
          </a:r>
        </a:p>
        <a:p>
          <a:r>
            <a:rPr lang="en-US" dirty="0" smtClean="0"/>
            <a:t>Livelihoods </a:t>
          </a:r>
        </a:p>
        <a:p>
          <a:r>
            <a:rPr lang="en-US" dirty="0" smtClean="0"/>
            <a:t>Wealth creation </a:t>
          </a:r>
        </a:p>
        <a:p>
          <a:r>
            <a:rPr lang="en-US" dirty="0" smtClean="0"/>
            <a:t>Unsustainable conservation and utilization </a:t>
          </a:r>
          <a:endParaRPr lang="en-US" dirty="0"/>
        </a:p>
      </dgm:t>
    </dgm:pt>
    <dgm:pt modelId="{E58697D0-7732-406E-9326-3838EB6641DF}" type="parTrans" cxnId="{4D95C190-20A5-4B91-9322-DEF2278E5501}">
      <dgm:prSet/>
      <dgm:spPr/>
      <dgm:t>
        <a:bodyPr/>
        <a:lstStyle/>
        <a:p>
          <a:endParaRPr lang="en-US"/>
        </a:p>
      </dgm:t>
    </dgm:pt>
    <dgm:pt modelId="{C4387391-1DC2-4E18-956D-4B37C8D12DCA}" type="sibTrans" cxnId="{4D95C190-20A5-4B91-9322-DEF2278E5501}">
      <dgm:prSet/>
      <dgm:spPr/>
      <dgm:t>
        <a:bodyPr/>
        <a:lstStyle/>
        <a:p>
          <a:endParaRPr lang="en-US"/>
        </a:p>
      </dgm:t>
    </dgm:pt>
    <dgm:pt modelId="{79F10B59-7160-449C-909F-B5715BF1A8FF}" type="pres">
      <dgm:prSet presAssocID="{EB09EBAA-5E1D-4A2A-B519-105A295CF80D}" presName="Name0" presStyleCnt="0">
        <dgm:presLayoutVars>
          <dgm:dir/>
          <dgm:animLvl val="lvl"/>
          <dgm:resizeHandles val="exact"/>
        </dgm:presLayoutVars>
      </dgm:prSet>
      <dgm:spPr/>
      <dgm:t>
        <a:bodyPr/>
        <a:lstStyle/>
        <a:p>
          <a:endParaRPr lang="en-US"/>
        </a:p>
      </dgm:t>
    </dgm:pt>
    <dgm:pt modelId="{7BE34568-9F3B-4916-A8FB-F38027EBF73A}" type="pres">
      <dgm:prSet presAssocID="{E827765C-42EA-4806-90FB-61C6E8E08D22}" presName="compositeNode" presStyleCnt="0">
        <dgm:presLayoutVars>
          <dgm:bulletEnabled val="1"/>
        </dgm:presLayoutVars>
      </dgm:prSet>
      <dgm:spPr/>
    </dgm:pt>
    <dgm:pt modelId="{7D0CC961-D226-4932-8CDE-69E62D7CFB3E}" type="pres">
      <dgm:prSet presAssocID="{E827765C-42EA-4806-90FB-61C6E8E08D22}" presName="bgRect" presStyleLbl="node1" presStyleIdx="0" presStyleCnt="3" custScaleX="79645" custScaleY="115804" custLinFactNeighborX="5716" custLinFactNeighborY="0"/>
      <dgm:spPr/>
      <dgm:t>
        <a:bodyPr/>
        <a:lstStyle/>
        <a:p>
          <a:endParaRPr lang="en-US"/>
        </a:p>
      </dgm:t>
    </dgm:pt>
    <dgm:pt modelId="{C3C5F768-E71B-429F-876D-CF320AFF76C0}" type="pres">
      <dgm:prSet presAssocID="{E827765C-42EA-4806-90FB-61C6E8E08D22}" presName="parentNode" presStyleLbl="node1" presStyleIdx="0" presStyleCnt="3">
        <dgm:presLayoutVars>
          <dgm:chMax val="0"/>
          <dgm:bulletEnabled val="1"/>
        </dgm:presLayoutVars>
      </dgm:prSet>
      <dgm:spPr/>
      <dgm:t>
        <a:bodyPr/>
        <a:lstStyle/>
        <a:p>
          <a:endParaRPr lang="en-US"/>
        </a:p>
      </dgm:t>
    </dgm:pt>
    <dgm:pt modelId="{8D0602BB-1CC0-4D18-9847-AF3216C96386}" type="pres">
      <dgm:prSet presAssocID="{E827765C-42EA-4806-90FB-61C6E8E08D22}" presName="childNode" presStyleLbl="node1" presStyleIdx="0" presStyleCnt="3">
        <dgm:presLayoutVars>
          <dgm:bulletEnabled val="1"/>
        </dgm:presLayoutVars>
      </dgm:prSet>
      <dgm:spPr/>
      <dgm:t>
        <a:bodyPr/>
        <a:lstStyle/>
        <a:p>
          <a:endParaRPr lang="en-US"/>
        </a:p>
      </dgm:t>
    </dgm:pt>
    <dgm:pt modelId="{43D5CECD-6C3D-4296-95C3-39682EA5896C}" type="pres">
      <dgm:prSet presAssocID="{F5FA6793-D824-4281-8A75-8A8BDC3A6F1B}" presName="hSp" presStyleCnt="0"/>
      <dgm:spPr/>
    </dgm:pt>
    <dgm:pt modelId="{D288F464-7B0B-4AF1-8D48-5C4B84999FD5}" type="pres">
      <dgm:prSet presAssocID="{F5FA6793-D824-4281-8A75-8A8BDC3A6F1B}" presName="vProcSp" presStyleCnt="0"/>
      <dgm:spPr/>
    </dgm:pt>
    <dgm:pt modelId="{2E1DF372-A314-4E7D-AC56-524E14DB95AD}" type="pres">
      <dgm:prSet presAssocID="{F5FA6793-D824-4281-8A75-8A8BDC3A6F1B}" presName="vSp1" presStyleCnt="0"/>
      <dgm:spPr/>
    </dgm:pt>
    <dgm:pt modelId="{3D3E1A47-57E5-4398-9046-21D4B6DAC0E4}" type="pres">
      <dgm:prSet presAssocID="{F5FA6793-D824-4281-8A75-8A8BDC3A6F1B}" presName="simulatedConn" presStyleLbl="solidFgAcc1" presStyleIdx="0" presStyleCnt="2"/>
      <dgm:spPr/>
    </dgm:pt>
    <dgm:pt modelId="{F683178D-02A5-448D-AE95-C422468D2E61}" type="pres">
      <dgm:prSet presAssocID="{F5FA6793-D824-4281-8A75-8A8BDC3A6F1B}" presName="vSp2" presStyleCnt="0"/>
      <dgm:spPr/>
    </dgm:pt>
    <dgm:pt modelId="{3C5D7BFD-1F1B-4BEE-926A-BF52CD3A002B}" type="pres">
      <dgm:prSet presAssocID="{F5FA6793-D824-4281-8A75-8A8BDC3A6F1B}" presName="sibTrans" presStyleCnt="0"/>
      <dgm:spPr/>
    </dgm:pt>
    <dgm:pt modelId="{6AF8F7D2-E330-4B2E-8840-C4B7492AF0F8}" type="pres">
      <dgm:prSet presAssocID="{496A5299-E749-40FA-989B-A75E78E29285}" presName="compositeNode" presStyleCnt="0">
        <dgm:presLayoutVars>
          <dgm:bulletEnabled val="1"/>
        </dgm:presLayoutVars>
      </dgm:prSet>
      <dgm:spPr/>
    </dgm:pt>
    <dgm:pt modelId="{747185ED-1849-42D2-A133-A92D969DBFE9}" type="pres">
      <dgm:prSet presAssocID="{496A5299-E749-40FA-989B-A75E78E29285}" presName="bgRect" presStyleLbl="node1" presStyleIdx="1" presStyleCnt="3" custScaleX="63735"/>
      <dgm:spPr/>
      <dgm:t>
        <a:bodyPr/>
        <a:lstStyle/>
        <a:p>
          <a:endParaRPr lang="en-US"/>
        </a:p>
      </dgm:t>
    </dgm:pt>
    <dgm:pt modelId="{BDD21AF9-723F-49E5-9DD4-95F6B4CAA916}" type="pres">
      <dgm:prSet presAssocID="{496A5299-E749-40FA-989B-A75E78E29285}" presName="parentNode" presStyleLbl="node1" presStyleIdx="1" presStyleCnt="3">
        <dgm:presLayoutVars>
          <dgm:chMax val="0"/>
          <dgm:bulletEnabled val="1"/>
        </dgm:presLayoutVars>
      </dgm:prSet>
      <dgm:spPr/>
      <dgm:t>
        <a:bodyPr/>
        <a:lstStyle/>
        <a:p>
          <a:endParaRPr lang="en-US"/>
        </a:p>
      </dgm:t>
    </dgm:pt>
    <dgm:pt modelId="{7AEB9A7B-168D-42AC-A60F-11348FCA98E4}" type="pres">
      <dgm:prSet presAssocID="{496A5299-E749-40FA-989B-A75E78E29285}" presName="childNode" presStyleLbl="node1" presStyleIdx="1" presStyleCnt="3">
        <dgm:presLayoutVars>
          <dgm:bulletEnabled val="1"/>
        </dgm:presLayoutVars>
      </dgm:prSet>
      <dgm:spPr/>
      <dgm:t>
        <a:bodyPr/>
        <a:lstStyle/>
        <a:p>
          <a:endParaRPr lang="en-US"/>
        </a:p>
      </dgm:t>
    </dgm:pt>
    <dgm:pt modelId="{0FBADCEF-FE9B-4197-AF20-B44DF7B91B4C}" type="pres">
      <dgm:prSet presAssocID="{4FDBEE06-7CC5-443E-BBC9-3D0912D2A634}" presName="hSp" presStyleCnt="0"/>
      <dgm:spPr/>
    </dgm:pt>
    <dgm:pt modelId="{8FBD1C82-2636-4523-ABEB-017E2CFD9A02}" type="pres">
      <dgm:prSet presAssocID="{4FDBEE06-7CC5-443E-BBC9-3D0912D2A634}" presName="vProcSp" presStyleCnt="0"/>
      <dgm:spPr/>
    </dgm:pt>
    <dgm:pt modelId="{05453DF6-6B7D-412F-9E52-7587909AA173}" type="pres">
      <dgm:prSet presAssocID="{4FDBEE06-7CC5-443E-BBC9-3D0912D2A634}" presName="vSp1" presStyleCnt="0"/>
      <dgm:spPr/>
    </dgm:pt>
    <dgm:pt modelId="{FE138712-A74E-4937-9629-5DE33E4A8D1D}" type="pres">
      <dgm:prSet presAssocID="{4FDBEE06-7CC5-443E-BBC9-3D0912D2A634}" presName="simulatedConn" presStyleLbl="solidFgAcc1" presStyleIdx="1" presStyleCnt="2"/>
      <dgm:spPr/>
    </dgm:pt>
    <dgm:pt modelId="{42A00C5B-537D-4FA0-8F11-4F1FE7A5D89D}" type="pres">
      <dgm:prSet presAssocID="{4FDBEE06-7CC5-443E-BBC9-3D0912D2A634}" presName="vSp2" presStyleCnt="0"/>
      <dgm:spPr/>
    </dgm:pt>
    <dgm:pt modelId="{A6BBDEC5-0D61-4F1C-BE41-71FAB383BB1F}" type="pres">
      <dgm:prSet presAssocID="{4FDBEE06-7CC5-443E-BBC9-3D0912D2A634}" presName="sibTrans" presStyleCnt="0"/>
      <dgm:spPr/>
    </dgm:pt>
    <dgm:pt modelId="{31E1AA36-8B18-4B84-B470-FA5E4CA08852}" type="pres">
      <dgm:prSet presAssocID="{468E7FAD-79A7-42B3-A72F-208B12AE1FF2}" presName="compositeNode" presStyleCnt="0">
        <dgm:presLayoutVars>
          <dgm:bulletEnabled val="1"/>
        </dgm:presLayoutVars>
      </dgm:prSet>
      <dgm:spPr/>
    </dgm:pt>
    <dgm:pt modelId="{413EA81F-2A9D-4A57-9B1F-36BC0F2F1EA8}" type="pres">
      <dgm:prSet presAssocID="{468E7FAD-79A7-42B3-A72F-208B12AE1FF2}" presName="bgRect" presStyleLbl="node1" presStyleIdx="2" presStyleCnt="3" custScaleX="76602"/>
      <dgm:spPr/>
      <dgm:t>
        <a:bodyPr/>
        <a:lstStyle/>
        <a:p>
          <a:endParaRPr lang="en-US"/>
        </a:p>
      </dgm:t>
    </dgm:pt>
    <dgm:pt modelId="{687B1710-6C52-4EFF-8FBC-F7FEA951F92A}" type="pres">
      <dgm:prSet presAssocID="{468E7FAD-79A7-42B3-A72F-208B12AE1FF2}" presName="parentNode" presStyleLbl="node1" presStyleIdx="2" presStyleCnt="3">
        <dgm:presLayoutVars>
          <dgm:chMax val="0"/>
          <dgm:bulletEnabled val="1"/>
        </dgm:presLayoutVars>
      </dgm:prSet>
      <dgm:spPr/>
      <dgm:t>
        <a:bodyPr/>
        <a:lstStyle/>
        <a:p>
          <a:endParaRPr lang="en-US"/>
        </a:p>
      </dgm:t>
    </dgm:pt>
    <dgm:pt modelId="{B60DBE1D-4BDF-4017-B777-354825513C8B}" type="pres">
      <dgm:prSet presAssocID="{468E7FAD-79A7-42B3-A72F-208B12AE1FF2}" presName="childNode" presStyleLbl="node1" presStyleIdx="2" presStyleCnt="3">
        <dgm:presLayoutVars>
          <dgm:bulletEnabled val="1"/>
        </dgm:presLayoutVars>
      </dgm:prSet>
      <dgm:spPr/>
      <dgm:t>
        <a:bodyPr/>
        <a:lstStyle/>
        <a:p>
          <a:endParaRPr lang="en-US"/>
        </a:p>
      </dgm:t>
    </dgm:pt>
  </dgm:ptLst>
  <dgm:cxnLst>
    <dgm:cxn modelId="{E7C18818-2D11-4C6B-BC1B-32794A236E0F}" type="presOf" srcId="{496A5299-E749-40FA-989B-A75E78E29285}" destId="{BDD21AF9-723F-49E5-9DD4-95F6B4CAA916}" srcOrd="1" destOrd="0" presId="urn:microsoft.com/office/officeart/2005/8/layout/hProcess7"/>
    <dgm:cxn modelId="{139EE5BB-12CB-4ADE-A842-3E8546D37914}" type="presOf" srcId="{EB09EBAA-5E1D-4A2A-B519-105A295CF80D}" destId="{79F10B59-7160-449C-909F-B5715BF1A8FF}" srcOrd="0" destOrd="0" presId="urn:microsoft.com/office/officeart/2005/8/layout/hProcess7"/>
    <dgm:cxn modelId="{A44E5A11-C8E0-4EDB-86E8-ED99AEB29609}" type="presOf" srcId="{9D744D2F-57DA-46A2-A4EC-AA69B0F207A8}" destId="{7AEB9A7B-168D-42AC-A60F-11348FCA98E4}" srcOrd="0" destOrd="0" presId="urn:microsoft.com/office/officeart/2005/8/layout/hProcess7"/>
    <dgm:cxn modelId="{5096DB6B-013D-422B-BBB9-8A4AAEC5953C}" srcId="{EB09EBAA-5E1D-4A2A-B519-105A295CF80D}" destId="{E827765C-42EA-4806-90FB-61C6E8E08D22}" srcOrd="0" destOrd="0" parTransId="{8177B8B3-695F-4520-8ECF-F612B450A425}" sibTransId="{F5FA6793-D824-4281-8A75-8A8BDC3A6F1B}"/>
    <dgm:cxn modelId="{BF47FB6D-B64F-47B2-84D9-2A937C971089}" srcId="{EB09EBAA-5E1D-4A2A-B519-105A295CF80D}" destId="{496A5299-E749-40FA-989B-A75E78E29285}" srcOrd="1" destOrd="0" parTransId="{3DBE8D4F-5B16-40A1-8A79-1A2565B7B3F5}" sibTransId="{4FDBEE06-7CC5-443E-BBC9-3D0912D2A634}"/>
    <dgm:cxn modelId="{6D5FEA68-FA7C-4862-B1C4-9E3DBA6CE283}" type="presOf" srcId="{E827765C-42EA-4806-90FB-61C6E8E08D22}" destId="{C3C5F768-E71B-429F-876D-CF320AFF76C0}" srcOrd="1" destOrd="0" presId="urn:microsoft.com/office/officeart/2005/8/layout/hProcess7"/>
    <dgm:cxn modelId="{4D95C190-20A5-4B91-9322-DEF2278E5501}" srcId="{468E7FAD-79A7-42B3-A72F-208B12AE1FF2}" destId="{3880C69D-5912-4D9B-8627-02AA830C20B0}" srcOrd="0" destOrd="0" parTransId="{E58697D0-7732-406E-9326-3838EB6641DF}" sibTransId="{C4387391-1DC2-4E18-956D-4B37C8D12DCA}"/>
    <dgm:cxn modelId="{C750BB61-331C-4916-B4D5-2825995A1F6C}" type="presOf" srcId="{468E7FAD-79A7-42B3-A72F-208B12AE1FF2}" destId="{687B1710-6C52-4EFF-8FBC-F7FEA951F92A}" srcOrd="1" destOrd="0" presId="urn:microsoft.com/office/officeart/2005/8/layout/hProcess7"/>
    <dgm:cxn modelId="{5A8C424A-F5CD-4318-9743-82E8580362C6}" srcId="{496A5299-E749-40FA-989B-A75E78E29285}" destId="{9D744D2F-57DA-46A2-A4EC-AA69B0F207A8}" srcOrd="0" destOrd="0" parTransId="{A473744B-CB11-422C-AFB3-2C3CF1AD5B75}" sibTransId="{F944883F-1DF5-4C62-AC31-5A07D64FD045}"/>
    <dgm:cxn modelId="{3A5BFB8E-5522-43F9-8ADD-E28D229F6527}" type="presOf" srcId="{3880C69D-5912-4D9B-8627-02AA830C20B0}" destId="{B60DBE1D-4BDF-4017-B777-354825513C8B}" srcOrd="0" destOrd="0" presId="urn:microsoft.com/office/officeart/2005/8/layout/hProcess7"/>
    <dgm:cxn modelId="{74237EF9-7381-497D-B8C2-2608ED802B2C}" type="presOf" srcId="{9C979B42-F3F9-4E66-84DB-45AAEF576FBA}" destId="{8D0602BB-1CC0-4D18-9847-AF3216C96386}" srcOrd="0" destOrd="0" presId="urn:microsoft.com/office/officeart/2005/8/layout/hProcess7"/>
    <dgm:cxn modelId="{59390ADA-05F3-4E74-86E3-30B20B5AB2FC}" type="presOf" srcId="{496A5299-E749-40FA-989B-A75E78E29285}" destId="{747185ED-1849-42D2-A133-A92D969DBFE9}" srcOrd="0" destOrd="0" presId="urn:microsoft.com/office/officeart/2005/8/layout/hProcess7"/>
    <dgm:cxn modelId="{7C0361DD-948E-4FBA-8964-E5C46438F686}" type="presOf" srcId="{468E7FAD-79A7-42B3-A72F-208B12AE1FF2}" destId="{413EA81F-2A9D-4A57-9B1F-36BC0F2F1EA8}" srcOrd="0" destOrd="0" presId="urn:microsoft.com/office/officeart/2005/8/layout/hProcess7"/>
    <dgm:cxn modelId="{6ADF3CAE-0B03-448E-8283-28281927DF50}" type="presOf" srcId="{E827765C-42EA-4806-90FB-61C6E8E08D22}" destId="{7D0CC961-D226-4932-8CDE-69E62D7CFB3E}" srcOrd="0" destOrd="0" presId="urn:microsoft.com/office/officeart/2005/8/layout/hProcess7"/>
    <dgm:cxn modelId="{491557EC-9D0B-460F-8E52-8A8506D8F6A1}" srcId="{E827765C-42EA-4806-90FB-61C6E8E08D22}" destId="{9C979B42-F3F9-4E66-84DB-45AAEF576FBA}" srcOrd="0" destOrd="0" parTransId="{3EFC2CE9-0A15-45F0-9B98-8AA272BF9F37}" sibTransId="{BB31F5CF-B3AE-417C-9A73-008A3E729C8E}"/>
    <dgm:cxn modelId="{DE07EBDC-EB77-4101-97A6-11C90324085A}" srcId="{EB09EBAA-5E1D-4A2A-B519-105A295CF80D}" destId="{468E7FAD-79A7-42B3-A72F-208B12AE1FF2}" srcOrd="2" destOrd="0" parTransId="{2E166CDE-2DC8-4817-90EC-5F37953F32B7}" sibTransId="{473558DC-F52E-4501-8DEA-6E7FB6A8635F}"/>
    <dgm:cxn modelId="{A6810896-3299-4D7E-8FD4-51896AF95624}" type="presParOf" srcId="{79F10B59-7160-449C-909F-B5715BF1A8FF}" destId="{7BE34568-9F3B-4916-A8FB-F38027EBF73A}" srcOrd="0" destOrd="0" presId="urn:microsoft.com/office/officeart/2005/8/layout/hProcess7"/>
    <dgm:cxn modelId="{84422D01-E02C-455F-89D2-C215E458FB66}" type="presParOf" srcId="{7BE34568-9F3B-4916-A8FB-F38027EBF73A}" destId="{7D0CC961-D226-4932-8CDE-69E62D7CFB3E}" srcOrd="0" destOrd="0" presId="urn:microsoft.com/office/officeart/2005/8/layout/hProcess7"/>
    <dgm:cxn modelId="{F5A423A4-364F-4686-A4D7-FA0D9D3D26E3}" type="presParOf" srcId="{7BE34568-9F3B-4916-A8FB-F38027EBF73A}" destId="{C3C5F768-E71B-429F-876D-CF320AFF76C0}" srcOrd="1" destOrd="0" presId="urn:microsoft.com/office/officeart/2005/8/layout/hProcess7"/>
    <dgm:cxn modelId="{B744B717-5EFF-402A-9AD9-8BF62BBAAD41}" type="presParOf" srcId="{7BE34568-9F3B-4916-A8FB-F38027EBF73A}" destId="{8D0602BB-1CC0-4D18-9847-AF3216C96386}" srcOrd="2" destOrd="0" presId="urn:microsoft.com/office/officeart/2005/8/layout/hProcess7"/>
    <dgm:cxn modelId="{9C91DE1D-39CC-4E5D-9FF9-E457899F19E3}" type="presParOf" srcId="{79F10B59-7160-449C-909F-B5715BF1A8FF}" destId="{43D5CECD-6C3D-4296-95C3-39682EA5896C}" srcOrd="1" destOrd="0" presId="urn:microsoft.com/office/officeart/2005/8/layout/hProcess7"/>
    <dgm:cxn modelId="{A3B4EFB9-9EB2-4859-B1A2-202CAACA99BC}" type="presParOf" srcId="{79F10B59-7160-449C-909F-B5715BF1A8FF}" destId="{D288F464-7B0B-4AF1-8D48-5C4B84999FD5}" srcOrd="2" destOrd="0" presId="urn:microsoft.com/office/officeart/2005/8/layout/hProcess7"/>
    <dgm:cxn modelId="{DA37BA7F-C5F9-4D3A-84A0-3F318722B3FD}" type="presParOf" srcId="{D288F464-7B0B-4AF1-8D48-5C4B84999FD5}" destId="{2E1DF372-A314-4E7D-AC56-524E14DB95AD}" srcOrd="0" destOrd="0" presId="urn:microsoft.com/office/officeart/2005/8/layout/hProcess7"/>
    <dgm:cxn modelId="{5AD8C8FC-123E-45EF-9466-9016C1D0C956}" type="presParOf" srcId="{D288F464-7B0B-4AF1-8D48-5C4B84999FD5}" destId="{3D3E1A47-57E5-4398-9046-21D4B6DAC0E4}" srcOrd="1" destOrd="0" presId="urn:microsoft.com/office/officeart/2005/8/layout/hProcess7"/>
    <dgm:cxn modelId="{D403E216-7887-47AD-A6FD-5008BB617AB7}" type="presParOf" srcId="{D288F464-7B0B-4AF1-8D48-5C4B84999FD5}" destId="{F683178D-02A5-448D-AE95-C422468D2E61}" srcOrd="2" destOrd="0" presId="urn:microsoft.com/office/officeart/2005/8/layout/hProcess7"/>
    <dgm:cxn modelId="{5FEA8B3B-7487-422C-9BEC-2497F65CE504}" type="presParOf" srcId="{79F10B59-7160-449C-909F-B5715BF1A8FF}" destId="{3C5D7BFD-1F1B-4BEE-926A-BF52CD3A002B}" srcOrd="3" destOrd="0" presId="urn:microsoft.com/office/officeart/2005/8/layout/hProcess7"/>
    <dgm:cxn modelId="{D70FAD4A-8E8E-402C-8025-73ED3CA892A9}" type="presParOf" srcId="{79F10B59-7160-449C-909F-B5715BF1A8FF}" destId="{6AF8F7D2-E330-4B2E-8840-C4B7492AF0F8}" srcOrd="4" destOrd="0" presId="urn:microsoft.com/office/officeart/2005/8/layout/hProcess7"/>
    <dgm:cxn modelId="{63E0402D-7C11-4EBE-8D91-4983E41D1817}" type="presParOf" srcId="{6AF8F7D2-E330-4B2E-8840-C4B7492AF0F8}" destId="{747185ED-1849-42D2-A133-A92D969DBFE9}" srcOrd="0" destOrd="0" presId="urn:microsoft.com/office/officeart/2005/8/layout/hProcess7"/>
    <dgm:cxn modelId="{B49722C2-FFAF-44EA-BC08-CA02962AFB10}" type="presParOf" srcId="{6AF8F7D2-E330-4B2E-8840-C4B7492AF0F8}" destId="{BDD21AF9-723F-49E5-9DD4-95F6B4CAA916}" srcOrd="1" destOrd="0" presId="urn:microsoft.com/office/officeart/2005/8/layout/hProcess7"/>
    <dgm:cxn modelId="{1491EB28-D67E-4B7B-B9B2-B616C1A2EAFF}" type="presParOf" srcId="{6AF8F7D2-E330-4B2E-8840-C4B7492AF0F8}" destId="{7AEB9A7B-168D-42AC-A60F-11348FCA98E4}" srcOrd="2" destOrd="0" presId="urn:microsoft.com/office/officeart/2005/8/layout/hProcess7"/>
    <dgm:cxn modelId="{3265235A-4C52-4E44-9515-DDDE4AE3F75A}" type="presParOf" srcId="{79F10B59-7160-449C-909F-B5715BF1A8FF}" destId="{0FBADCEF-FE9B-4197-AF20-B44DF7B91B4C}" srcOrd="5" destOrd="0" presId="urn:microsoft.com/office/officeart/2005/8/layout/hProcess7"/>
    <dgm:cxn modelId="{C47167DC-51B4-4CF5-A16A-772871895952}" type="presParOf" srcId="{79F10B59-7160-449C-909F-B5715BF1A8FF}" destId="{8FBD1C82-2636-4523-ABEB-017E2CFD9A02}" srcOrd="6" destOrd="0" presId="urn:microsoft.com/office/officeart/2005/8/layout/hProcess7"/>
    <dgm:cxn modelId="{9D6E98FF-25E7-4023-8C9E-641D9DB9A98C}" type="presParOf" srcId="{8FBD1C82-2636-4523-ABEB-017E2CFD9A02}" destId="{05453DF6-6B7D-412F-9E52-7587909AA173}" srcOrd="0" destOrd="0" presId="urn:microsoft.com/office/officeart/2005/8/layout/hProcess7"/>
    <dgm:cxn modelId="{99503147-036B-4028-8CB0-829C5A4871D5}" type="presParOf" srcId="{8FBD1C82-2636-4523-ABEB-017E2CFD9A02}" destId="{FE138712-A74E-4937-9629-5DE33E4A8D1D}" srcOrd="1" destOrd="0" presId="urn:microsoft.com/office/officeart/2005/8/layout/hProcess7"/>
    <dgm:cxn modelId="{C3B3FC6D-0DBE-44B9-846E-15FF59F98974}" type="presParOf" srcId="{8FBD1C82-2636-4523-ABEB-017E2CFD9A02}" destId="{42A00C5B-537D-4FA0-8F11-4F1FE7A5D89D}" srcOrd="2" destOrd="0" presId="urn:microsoft.com/office/officeart/2005/8/layout/hProcess7"/>
    <dgm:cxn modelId="{FF9DD885-7716-470E-9218-D422F332300A}" type="presParOf" srcId="{79F10B59-7160-449C-909F-B5715BF1A8FF}" destId="{A6BBDEC5-0D61-4F1C-BE41-71FAB383BB1F}" srcOrd="7" destOrd="0" presId="urn:microsoft.com/office/officeart/2005/8/layout/hProcess7"/>
    <dgm:cxn modelId="{3BFD70AE-F2B4-4360-9574-6FFBDE6136D8}" type="presParOf" srcId="{79F10B59-7160-449C-909F-B5715BF1A8FF}" destId="{31E1AA36-8B18-4B84-B470-FA5E4CA08852}" srcOrd="8" destOrd="0" presId="urn:microsoft.com/office/officeart/2005/8/layout/hProcess7"/>
    <dgm:cxn modelId="{62F27AF3-C55A-4823-AE8D-C741E5CE9A8D}" type="presParOf" srcId="{31E1AA36-8B18-4B84-B470-FA5E4CA08852}" destId="{413EA81F-2A9D-4A57-9B1F-36BC0F2F1EA8}" srcOrd="0" destOrd="0" presId="urn:microsoft.com/office/officeart/2005/8/layout/hProcess7"/>
    <dgm:cxn modelId="{A7C3BEF3-26EC-487E-85C7-A254ABF9180F}" type="presParOf" srcId="{31E1AA36-8B18-4B84-B470-FA5E4CA08852}" destId="{687B1710-6C52-4EFF-8FBC-F7FEA951F92A}" srcOrd="1" destOrd="0" presId="urn:microsoft.com/office/officeart/2005/8/layout/hProcess7"/>
    <dgm:cxn modelId="{6F0EFF44-FC57-44D3-BD90-1B2432582561}" type="presParOf" srcId="{31E1AA36-8B18-4B84-B470-FA5E4CA08852}" destId="{B60DBE1D-4BDF-4017-B777-354825513C8B}"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8B1D63-3310-4B51-92BD-AE88B57AC52A}">
      <dsp:nvSpPr>
        <dsp:cNvPr id="0" name=""/>
        <dsp:cNvSpPr/>
      </dsp:nvSpPr>
      <dsp:spPr>
        <a:xfrm>
          <a:off x="611504" y="0"/>
          <a:ext cx="6930390" cy="4791075"/>
        </a:xfrm>
        <a:prstGeom prst="rightArrow">
          <a:avLst/>
        </a:prstGeom>
        <a:gradFill rotWithShape="0">
          <a:gsLst>
            <a:gs pos="0">
              <a:schemeClr val="accent1">
                <a:tint val="40000"/>
                <a:hueOff val="0"/>
                <a:satOff val="0"/>
                <a:lumOff val="0"/>
                <a:alphaOff val="0"/>
                <a:shade val="51000"/>
                <a:satMod val="130000"/>
              </a:schemeClr>
            </a:gs>
            <a:gs pos="80000">
              <a:schemeClr val="accent1">
                <a:tint val="40000"/>
                <a:hueOff val="0"/>
                <a:satOff val="0"/>
                <a:lumOff val="0"/>
                <a:alphaOff val="0"/>
                <a:shade val="93000"/>
                <a:satMod val="130000"/>
              </a:schemeClr>
            </a:gs>
            <a:gs pos="100000">
              <a:schemeClr val="accent1">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EA7CB735-3C7B-445F-9948-1F3874B22CA8}">
      <dsp:nvSpPr>
        <dsp:cNvPr id="0" name=""/>
        <dsp:cNvSpPr/>
      </dsp:nvSpPr>
      <dsp:spPr>
        <a:xfrm>
          <a:off x="8758" y="1437322"/>
          <a:ext cx="2624375" cy="191643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Problem Analysis </a:t>
          </a:r>
          <a:endParaRPr lang="en-US" sz="3600" kern="1200" dirty="0"/>
        </a:p>
      </dsp:txBody>
      <dsp:txXfrm>
        <a:off x="102310" y="1530874"/>
        <a:ext cx="2437271" cy="1729326"/>
      </dsp:txXfrm>
    </dsp:sp>
    <dsp:sp modelId="{949366E2-300F-4C00-B09A-DF49A41BDA48}">
      <dsp:nvSpPr>
        <dsp:cNvPr id="0" name=""/>
        <dsp:cNvSpPr/>
      </dsp:nvSpPr>
      <dsp:spPr>
        <a:xfrm>
          <a:off x="2764512" y="1437322"/>
          <a:ext cx="2624375" cy="191643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Response to the Problem </a:t>
          </a:r>
          <a:endParaRPr lang="en-US" sz="3600" kern="1200" dirty="0"/>
        </a:p>
      </dsp:txBody>
      <dsp:txXfrm>
        <a:off x="2858064" y="1530874"/>
        <a:ext cx="2437271" cy="1729326"/>
      </dsp:txXfrm>
    </dsp:sp>
    <dsp:sp modelId="{905E32B6-2D10-4889-BA8C-A3433E25AFFE}">
      <dsp:nvSpPr>
        <dsp:cNvPr id="0" name=""/>
        <dsp:cNvSpPr/>
      </dsp:nvSpPr>
      <dsp:spPr>
        <a:xfrm>
          <a:off x="5520265" y="1437322"/>
          <a:ext cx="2624375" cy="191643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Expected Results </a:t>
          </a:r>
          <a:endParaRPr lang="en-US" sz="3600" kern="1200" dirty="0"/>
        </a:p>
      </dsp:txBody>
      <dsp:txXfrm>
        <a:off x="5613817" y="1530874"/>
        <a:ext cx="2437271" cy="17293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0CC961-D226-4932-8CDE-69E62D7CFB3E}">
      <dsp:nvSpPr>
        <dsp:cNvPr id="0" name=""/>
        <dsp:cNvSpPr/>
      </dsp:nvSpPr>
      <dsp:spPr>
        <a:xfrm>
          <a:off x="216149" y="-216169"/>
          <a:ext cx="2993698" cy="5223413"/>
        </a:xfrm>
        <a:prstGeom prst="roundRect">
          <a:avLst>
            <a:gd name="adj" fmla="val 5000"/>
          </a:avLst>
        </a:prstGeom>
        <a:solidFill>
          <a:schemeClr val="accent2">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6012" rIns="124460" bIns="0" numCol="1" spcCol="1270" anchor="t" anchorCtr="0">
          <a:noAutofit/>
        </a:bodyPr>
        <a:lstStyle/>
        <a:p>
          <a:pPr lvl="0" algn="ctr" defTabSz="1244600">
            <a:lnSpc>
              <a:spcPct val="90000"/>
            </a:lnSpc>
            <a:spcBef>
              <a:spcPct val="0"/>
            </a:spcBef>
            <a:spcAft>
              <a:spcPct val="35000"/>
            </a:spcAft>
          </a:pPr>
          <a:r>
            <a:rPr lang="en-US" sz="2800" b="1" kern="1200" dirty="0" smtClean="0"/>
            <a:t>Causes</a:t>
          </a:r>
          <a:r>
            <a:rPr lang="en-US" sz="2800" kern="1200" dirty="0" smtClean="0"/>
            <a:t> </a:t>
          </a:r>
          <a:endParaRPr lang="en-US" sz="2800" kern="1200" dirty="0"/>
        </a:p>
      </dsp:txBody>
      <dsp:txXfrm rot="16200000">
        <a:off x="-1626079" y="1626060"/>
        <a:ext cx="4283198" cy="598739"/>
      </dsp:txXfrm>
    </dsp:sp>
    <dsp:sp modelId="{8D0602BB-1CC0-4D18-9847-AF3216C96386}">
      <dsp:nvSpPr>
        <dsp:cNvPr id="0" name=""/>
        <dsp:cNvSpPr/>
      </dsp:nvSpPr>
      <dsp:spPr>
        <a:xfrm>
          <a:off x="870359" y="-216169"/>
          <a:ext cx="2230305" cy="522341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lvl="0" algn="l" defTabSz="1066800">
            <a:lnSpc>
              <a:spcPct val="90000"/>
            </a:lnSpc>
            <a:spcBef>
              <a:spcPct val="0"/>
            </a:spcBef>
            <a:spcAft>
              <a:spcPct val="35000"/>
            </a:spcAft>
          </a:pPr>
          <a:r>
            <a:rPr lang="en-US" sz="2400" kern="1200" dirty="0" smtClean="0"/>
            <a:t>Data and information</a:t>
          </a:r>
        </a:p>
        <a:p>
          <a:pPr lvl="0" algn="l" defTabSz="1066800">
            <a:lnSpc>
              <a:spcPct val="90000"/>
            </a:lnSpc>
            <a:spcBef>
              <a:spcPct val="0"/>
            </a:spcBef>
            <a:spcAft>
              <a:spcPct val="35000"/>
            </a:spcAft>
          </a:pPr>
          <a:r>
            <a:rPr lang="en-US" sz="2400" kern="1200" dirty="0" smtClean="0"/>
            <a:t>Weak Partnerships</a:t>
          </a:r>
        </a:p>
        <a:p>
          <a:pPr lvl="0" algn="l" defTabSz="1066800">
            <a:lnSpc>
              <a:spcPct val="90000"/>
            </a:lnSpc>
            <a:spcBef>
              <a:spcPct val="0"/>
            </a:spcBef>
            <a:spcAft>
              <a:spcPct val="35000"/>
            </a:spcAft>
          </a:pPr>
          <a:r>
            <a:rPr lang="en-US" sz="2400" kern="1200" dirty="0" smtClean="0"/>
            <a:t>Policies and regulations </a:t>
          </a:r>
        </a:p>
        <a:p>
          <a:pPr lvl="0" algn="l" defTabSz="1066800">
            <a:lnSpc>
              <a:spcPct val="90000"/>
            </a:lnSpc>
            <a:spcBef>
              <a:spcPct val="0"/>
            </a:spcBef>
            <a:spcAft>
              <a:spcPct val="35000"/>
            </a:spcAft>
          </a:pPr>
          <a:r>
            <a:rPr lang="en-US" sz="2400" kern="1200" dirty="0" smtClean="0"/>
            <a:t>Human and Institutional capacities </a:t>
          </a:r>
        </a:p>
        <a:p>
          <a:pPr lvl="0" algn="l" defTabSz="1066800">
            <a:lnSpc>
              <a:spcPct val="90000"/>
            </a:lnSpc>
            <a:spcBef>
              <a:spcPct val="0"/>
            </a:spcBef>
            <a:spcAft>
              <a:spcPct val="35000"/>
            </a:spcAft>
          </a:pPr>
          <a:r>
            <a:rPr lang="en-US" sz="2400" kern="1200" dirty="0" smtClean="0"/>
            <a:t>Limited Resources </a:t>
          </a:r>
        </a:p>
        <a:p>
          <a:pPr lvl="0" algn="l" defTabSz="1066800">
            <a:lnSpc>
              <a:spcPct val="90000"/>
            </a:lnSpc>
            <a:spcBef>
              <a:spcPct val="0"/>
            </a:spcBef>
            <a:spcAft>
              <a:spcPct val="35000"/>
            </a:spcAft>
          </a:pPr>
          <a:r>
            <a:rPr lang="en-US" sz="2400" kern="1200" dirty="0" smtClean="0"/>
            <a:t>Weak African voice   </a:t>
          </a:r>
          <a:endParaRPr lang="en-US" sz="2400" kern="1200" dirty="0"/>
        </a:p>
      </dsp:txBody>
      <dsp:txXfrm>
        <a:off x="870359" y="-216169"/>
        <a:ext cx="2230305" cy="5223413"/>
      </dsp:txXfrm>
    </dsp:sp>
    <dsp:sp modelId="{747185ED-1849-42D2-A133-A92D969DBFE9}">
      <dsp:nvSpPr>
        <dsp:cNvPr id="0" name=""/>
        <dsp:cNvSpPr/>
      </dsp:nvSpPr>
      <dsp:spPr>
        <a:xfrm>
          <a:off x="3126553" y="-216169"/>
          <a:ext cx="2395673" cy="4510563"/>
        </a:xfrm>
        <a:prstGeom prst="roundRect">
          <a:avLst>
            <a:gd name="adj" fmla="val 5000"/>
          </a:avLst>
        </a:prstGeom>
        <a:solidFill>
          <a:schemeClr val="accent2">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6012" rIns="124460" bIns="0" numCol="1" spcCol="1270" anchor="t" anchorCtr="0">
          <a:noAutofit/>
        </a:bodyPr>
        <a:lstStyle/>
        <a:p>
          <a:pPr lvl="0" algn="ctr" defTabSz="1244600">
            <a:lnSpc>
              <a:spcPct val="90000"/>
            </a:lnSpc>
            <a:spcBef>
              <a:spcPct val="0"/>
            </a:spcBef>
            <a:spcAft>
              <a:spcPct val="35000"/>
            </a:spcAft>
          </a:pPr>
          <a:r>
            <a:rPr lang="en-US" sz="2800" b="1" kern="1200" dirty="0" smtClean="0"/>
            <a:t>Core Problem </a:t>
          </a:r>
          <a:endParaRPr lang="en-US" sz="2800" b="1" kern="1200" dirty="0"/>
        </a:p>
      </dsp:txBody>
      <dsp:txXfrm rot="16200000">
        <a:off x="1516789" y="1393594"/>
        <a:ext cx="3698662" cy="479134"/>
      </dsp:txXfrm>
    </dsp:sp>
    <dsp:sp modelId="{3D3E1A47-57E5-4398-9046-21D4B6DAC0E4}">
      <dsp:nvSpPr>
        <dsp:cNvPr id="0" name=""/>
        <dsp:cNvSpPr/>
      </dsp:nvSpPr>
      <dsp:spPr>
        <a:xfrm rot="5400000">
          <a:off x="2813705" y="3371082"/>
          <a:ext cx="663284" cy="563820"/>
        </a:xfrm>
        <a:prstGeom prst="flowChartExtract">
          <a:avLst/>
        </a:prstGeom>
        <a:solidFill>
          <a:schemeClr val="lt1">
            <a:hueOff val="0"/>
            <a:satOff val="0"/>
            <a:lumOff val="0"/>
            <a:alphaOff val="0"/>
          </a:schemeClr>
        </a:solidFill>
        <a:ln w="2540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AEB9A7B-168D-42AC-A60F-11348FCA98E4}">
      <dsp:nvSpPr>
        <dsp:cNvPr id="0" name=""/>
        <dsp:cNvSpPr/>
      </dsp:nvSpPr>
      <dsp:spPr>
        <a:xfrm>
          <a:off x="3704515" y="-216169"/>
          <a:ext cx="1784776" cy="45105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lvl="0" algn="l" defTabSz="1066800">
            <a:lnSpc>
              <a:spcPct val="90000"/>
            </a:lnSpc>
            <a:spcBef>
              <a:spcPct val="0"/>
            </a:spcBef>
            <a:spcAft>
              <a:spcPct val="35000"/>
            </a:spcAft>
          </a:pPr>
          <a:endParaRPr lang="en-US" sz="2400" kern="1200" dirty="0" smtClean="0"/>
        </a:p>
        <a:p>
          <a:pPr lvl="0" algn="l" defTabSz="1066800">
            <a:lnSpc>
              <a:spcPct val="90000"/>
            </a:lnSpc>
            <a:spcBef>
              <a:spcPct val="0"/>
            </a:spcBef>
            <a:spcAft>
              <a:spcPct val="35000"/>
            </a:spcAft>
          </a:pPr>
          <a:endParaRPr lang="en-US" sz="2400" kern="1200" dirty="0" smtClean="0"/>
        </a:p>
        <a:p>
          <a:pPr lvl="0" algn="l" defTabSz="1066800">
            <a:lnSpc>
              <a:spcPct val="90000"/>
            </a:lnSpc>
            <a:spcBef>
              <a:spcPct val="0"/>
            </a:spcBef>
            <a:spcAft>
              <a:spcPct val="35000"/>
            </a:spcAft>
          </a:pPr>
          <a:r>
            <a:rPr lang="en-US" sz="2400" kern="1200" dirty="0" smtClean="0"/>
            <a:t>Weak contribution of fisheries and aquaculture </a:t>
          </a:r>
          <a:endParaRPr lang="en-US" sz="2400" kern="1200" dirty="0"/>
        </a:p>
      </dsp:txBody>
      <dsp:txXfrm>
        <a:off x="3704515" y="-216169"/>
        <a:ext cx="1784776" cy="4510563"/>
      </dsp:txXfrm>
    </dsp:sp>
    <dsp:sp modelId="{413EA81F-2A9D-4A57-9B1F-36BC0F2F1EA8}">
      <dsp:nvSpPr>
        <dsp:cNvPr id="0" name=""/>
        <dsp:cNvSpPr/>
      </dsp:nvSpPr>
      <dsp:spPr>
        <a:xfrm>
          <a:off x="5653784" y="-216169"/>
          <a:ext cx="2879318" cy="4510563"/>
        </a:xfrm>
        <a:prstGeom prst="roundRect">
          <a:avLst>
            <a:gd name="adj" fmla="val 5000"/>
          </a:avLst>
        </a:prstGeom>
        <a:solidFill>
          <a:schemeClr val="accent2">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6012" rIns="124460" bIns="0" numCol="1" spcCol="1270" anchor="t" anchorCtr="0">
          <a:noAutofit/>
        </a:bodyPr>
        <a:lstStyle/>
        <a:p>
          <a:pPr lvl="0" algn="ctr" defTabSz="1244600">
            <a:lnSpc>
              <a:spcPct val="90000"/>
            </a:lnSpc>
            <a:spcBef>
              <a:spcPct val="0"/>
            </a:spcBef>
            <a:spcAft>
              <a:spcPct val="35000"/>
            </a:spcAft>
          </a:pPr>
          <a:r>
            <a:rPr lang="en-US" sz="2800" b="1" kern="1200" dirty="0" smtClean="0"/>
            <a:t>Effects</a:t>
          </a:r>
          <a:r>
            <a:rPr lang="en-US" sz="2800" kern="1200" dirty="0" smtClean="0"/>
            <a:t> </a:t>
          </a:r>
          <a:endParaRPr lang="en-US" sz="2800" kern="1200" dirty="0"/>
        </a:p>
      </dsp:txBody>
      <dsp:txXfrm rot="16200000">
        <a:off x="4092385" y="1345230"/>
        <a:ext cx="3698662" cy="575863"/>
      </dsp:txXfrm>
    </dsp:sp>
    <dsp:sp modelId="{FE138712-A74E-4937-9629-5DE33E4A8D1D}">
      <dsp:nvSpPr>
        <dsp:cNvPr id="0" name=""/>
        <dsp:cNvSpPr/>
      </dsp:nvSpPr>
      <dsp:spPr>
        <a:xfrm rot="5400000">
          <a:off x="5340936" y="3371082"/>
          <a:ext cx="663284" cy="563820"/>
        </a:xfrm>
        <a:prstGeom prst="flowChartExtract">
          <a:avLst/>
        </a:prstGeom>
        <a:solidFill>
          <a:schemeClr val="lt1">
            <a:hueOff val="0"/>
            <a:satOff val="0"/>
            <a:lumOff val="0"/>
            <a:alphaOff val="0"/>
          </a:schemeClr>
        </a:solidFill>
        <a:ln w="25400" cap="flat" cmpd="sng" algn="ctr">
          <a:solidFill>
            <a:schemeClr val="accent2">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sp>
    <dsp:sp modelId="{B60DBE1D-4BDF-4017-B777-354825513C8B}">
      <dsp:nvSpPr>
        <dsp:cNvPr id="0" name=""/>
        <dsp:cNvSpPr/>
      </dsp:nvSpPr>
      <dsp:spPr>
        <a:xfrm>
          <a:off x="6293411" y="-216169"/>
          <a:ext cx="2145092" cy="45105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lvl="0" algn="l" defTabSz="1066800">
            <a:lnSpc>
              <a:spcPct val="90000"/>
            </a:lnSpc>
            <a:spcBef>
              <a:spcPct val="0"/>
            </a:spcBef>
            <a:spcAft>
              <a:spcPct val="35000"/>
            </a:spcAft>
          </a:pPr>
          <a:r>
            <a:rPr lang="en-US" sz="2400" kern="1200" dirty="0" smtClean="0"/>
            <a:t>Low contribution of Fisheries and Aquaculture to  food and nutritional security </a:t>
          </a:r>
        </a:p>
        <a:p>
          <a:pPr lvl="0" algn="l" defTabSz="1066800">
            <a:lnSpc>
              <a:spcPct val="90000"/>
            </a:lnSpc>
            <a:spcBef>
              <a:spcPct val="0"/>
            </a:spcBef>
            <a:spcAft>
              <a:spcPct val="35000"/>
            </a:spcAft>
          </a:pPr>
          <a:r>
            <a:rPr lang="en-US" sz="2400" kern="1200" dirty="0" smtClean="0"/>
            <a:t>Livelihoods </a:t>
          </a:r>
        </a:p>
        <a:p>
          <a:pPr lvl="0" algn="l" defTabSz="1066800">
            <a:lnSpc>
              <a:spcPct val="90000"/>
            </a:lnSpc>
            <a:spcBef>
              <a:spcPct val="0"/>
            </a:spcBef>
            <a:spcAft>
              <a:spcPct val="35000"/>
            </a:spcAft>
          </a:pPr>
          <a:r>
            <a:rPr lang="en-US" sz="2400" kern="1200" dirty="0" smtClean="0"/>
            <a:t>Wealth creation </a:t>
          </a:r>
        </a:p>
        <a:p>
          <a:pPr lvl="0" algn="l" defTabSz="1066800">
            <a:lnSpc>
              <a:spcPct val="90000"/>
            </a:lnSpc>
            <a:spcBef>
              <a:spcPct val="0"/>
            </a:spcBef>
            <a:spcAft>
              <a:spcPct val="35000"/>
            </a:spcAft>
          </a:pPr>
          <a:r>
            <a:rPr lang="en-US" sz="2400" kern="1200" dirty="0" smtClean="0"/>
            <a:t>Unsustainable conservation and utilization </a:t>
          </a:r>
          <a:endParaRPr lang="en-US" sz="2400" kern="1200" dirty="0"/>
        </a:p>
      </dsp:txBody>
      <dsp:txXfrm>
        <a:off x="6293411" y="-216169"/>
        <a:ext cx="2145092" cy="451056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5EE7EF7A-6048-4299-BD28-1FE57409C0EB}" type="datetimeFigureOut">
              <a:rPr lang="en-US" smtClean="0"/>
              <a:t>11/29/2021</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4D3889-C33C-4ABD-9640-A5FF483BC4C2}" type="slidenum">
              <a:rPr lang="en-US" smtClean="0"/>
              <a:t>15</a:t>
            </a:fld>
            <a:endParaRPr lang="en-US"/>
          </a:p>
        </p:txBody>
      </p:sp>
    </p:spTree>
    <p:extLst>
      <p:ext uri="{BB962C8B-B14F-4D97-AF65-F5344CB8AC3E}">
        <p14:creationId xmlns:p14="http://schemas.microsoft.com/office/powerpoint/2010/main" val="2949380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Microsoft_PowerPoint_97-2003_Presentation1.ppt"/><Relationship Id="rId2" Type="http://schemas.openxmlformats.org/officeDocument/2006/relationships/slideMaster" Target="../slideMasters/slideMaster2.xml"/><Relationship Id="rId1" Type="http://schemas.openxmlformats.org/officeDocument/2006/relationships/vmlDrawing" Target="../drawings/vmlDrawing1.v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650FDAC-5FF9-40E8-8507-E4B661B0DB3D}" type="datetimeFigureOut">
              <a:rPr lang="en-US" smtClean="0"/>
              <a:t>11/29/2021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50FDAC-5FF9-40E8-8507-E4B661B0DB3D}" type="datetimeFigureOut">
              <a:rPr lang="en-US" smtClean="0"/>
              <a:t>11/29/2021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11/29/2021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650FDAC-5FF9-40E8-8507-E4B661B0DB3D}" type="datetimeFigureOut">
              <a:rPr lang="en-US" smtClean="0"/>
              <a:t>11/29/2021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650FDAC-5FF9-40E8-8507-E4B661B0DB3D}" type="datetimeFigureOut">
              <a:rPr lang="en-US" smtClean="0"/>
              <a:t>11/29/2021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50FDAC-5FF9-40E8-8507-E4B661B0DB3D}" type="datetimeFigureOut">
              <a:rPr lang="en-US" smtClean="0"/>
              <a:t>11/29/2021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11/29/2021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11/29/2021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11/29/2021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50FDAC-5FF9-40E8-8507-E4B661B0DB3D}" type="datetimeFigureOut">
              <a:rPr lang="en-US" smtClean="0"/>
              <a:t>11/29/2021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50FDAC-5FF9-40E8-8507-E4B661B0DB3D}" type="datetimeFigureOut">
              <a:rPr lang="en-US" smtClean="0"/>
              <a:t>11/29/2021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152400" y="1752600"/>
            <a:ext cx="8991600" cy="5105400"/>
          </a:xfrm>
          <a:prstGeom prst="rect">
            <a:avLst/>
          </a:prstGeom>
          <a:solidFill>
            <a:srgbClr val="FFFFFF"/>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4" name="Rectangle 4"/>
          <p:cNvSpPr>
            <a:spLocks noChangeArrowheads="1"/>
          </p:cNvSpPr>
          <p:nvPr/>
        </p:nvSpPr>
        <p:spPr bwMode="auto">
          <a:xfrm>
            <a:off x="0" y="1752600"/>
            <a:ext cx="9144000" cy="304800"/>
          </a:xfrm>
          <a:prstGeom prst="rect">
            <a:avLst/>
          </a:prstGeom>
          <a:solidFill>
            <a:srgbClr val="007C30"/>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5" name="Rectangle 5"/>
          <p:cNvSpPr>
            <a:spLocks noChangeArrowheads="1"/>
          </p:cNvSpPr>
          <p:nvPr/>
        </p:nvSpPr>
        <p:spPr bwMode="auto">
          <a:xfrm>
            <a:off x="0" y="2057400"/>
            <a:ext cx="152400" cy="48006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6" name="Text Box 7"/>
          <p:cNvSpPr txBox="1">
            <a:spLocks noChangeArrowheads="1"/>
          </p:cNvSpPr>
          <p:nvPr/>
        </p:nvSpPr>
        <p:spPr bwMode="auto">
          <a:xfrm>
            <a:off x="5394325" y="365125"/>
            <a:ext cx="2530475" cy="336550"/>
          </a:xfrm>
          <a:prstGeom prst="rect">
            <a:avLst/>
          </a:prstGeom>
          <a:noFill/>
          <a:ln w="9525">
            <a:noFill/>
            <a:miter lim="800000"/>
            <a:headEnd/>
            <a:tailEnd/>
          </a:ln>
          <a:effectLst/>
        </p:spPr>
        <p:txBody>
          <a:bodyPr>
            <a:spAutoFit/>
          </a:bodyPr>
          <a:lstStyle/>
          <a:p>
            <a:pPr eaLnBrk="0" fontAlgn="base" hangingPunct="0">
              <a:spcBef>
                <a:spcPct val="0"/>
              </a:spcBef>
              <a:spcAft>
                <a:spcPct val="0"/>
              </a:spcAft>
              <a:defRPr/>
            </a:pPr>
            <a:endParaRPr lang="en-US" sz="1600" b="1" dirty="0">
              <a:solidFill>
                <a:srgbClr val="000000"/>
              </a:solidFill>
            </a:endParaRPr>
          </a:p>
        </p:txBody>
      </p:sp>
      <p:graphicFrame>
        <p:nvGraphicFramePr>
          <p:cNvPr id="7"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1523" r:id="rId3" imgW="0" imgH="0" progId="PowerPoint.Show.8">
                  <p:embed/>
                </p:oleObj>
              </mc:Choice>
              <mc:Fallback>
                <p:oleObj r:id="rId3" imgW="0" imgH="0" progId="PowerPoint.Show.8">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 name="Picture 4" descr="D:\AU\Resources\Graphics\Logo\AU Logo_JPEG.jpg"/>
          <p:cNvPicPr>
            <a:picLocks noChangeAspect="1" noChangeArrowheads="1"/>
          </p:cNvPicPr>
          <p:nvPr/>
        </p:nvPicPr>
        <p:blipFill>
          <a:blip r:embed="rId4"/>
          <a:srcRect/>
          <a:stretch>
            <a:fillRect/>
          </a:stretch>
        </p:blipFill>
        <p:spPr bwMode="auto">
          <a:xfrm>
            <a:off x="214313" y="246063"/>
            <a:ext cx="1373187" cy="1225550"/>
          </a:xfrm>
          <a:prstGeom prst="rect">
            <a:avLst/>
          </a:prstGeom>
          <a:noFill/>
          <a:ln w="9525">
            <a:noFill/>
            <a:miter lim="800000"/>
            <a:headEnd/>
            <a:tailEnd/>
          </a:ln>
        </p:spPr>
      </p:pic>
      <p:sp>
        <p:nvSpPr>
          <p:cNvPr id="9" name="Rectangle 2"/>
          <p:cNvSpPr txBox="1">
            <a:spLocks noChangeArrowheads="1"/>
          </p:cNvSpPr>
          <p:nvPr/>
        </p:nvSpPr>
        <p:spPr bwMode="auto">
          <a:xfrm>
            <a:off x="1828800" y="457200"/>
            <a:ext cx="6934200" cy="838200"/>
          </a:xfrm>
          <a:prstGeom prst="rect">
            <a:avLst/>
          </a:prstGeom>
          <a:noFill/>
          <a:ln w="9525">
            <a:noFill/>
            <a:miter lim="800000"/>
            <a:headEnd/>
            <a:tailEnd/>
          </a:ln>
        </p:spPr>
        <p:txBody>
          <a:bodyPr/>
          <a:lstStyle/>
          <a:p>
            <a:pPr eaLnBrk="0" fontAlgn="base" hangingPunct="0">
              <a:spcBef>
                <a:spcPct val="0"/>
              </a:spcBef>
              <a:spcAft>
                <a:spcPct val="0"/>
              </a:spcAft>
              <a:defRPr/>
            </a:pPr>
            <a:r>
              <a:rPr lang="en-US" sz="1600" b="1" kern="0" dirty="0">
                <a:solidFill>
                  <a:srgbClr val="007C30"/>
                </a:solidFill>
                <a:latin typeface="Gill Sans MT" pitchFamily="34" charset="0"/>
              </a:rPr>
              <a:t>African Union</a:t>
            </a:r>
            <a:endParaRPr lang="en-US" b="1" kern="0" dirty="0">
              <a:solidFill>
                <a:srgbClr val="007C30"/>
              </a:solidFill>
              <a:latin typeface="Gill Sans MT" pitchFamily="34" charset="0"/>
            </a:endParaRPr>
          </a:p>
          <a:p>
            <a:pPr eaLnBrk="0" fontAlgn="base" hangingPunct="0">
              <a:spcBef>
                <a:spcPct val="0"/>
              </a:spcBef>
              <a:spcAft>
                <a:spcPct val="0"/>
              </a:spcAft>
              <a:defRPr/>
            </a:pPr>
            <a:r>
              <a:rPr lang="en-US" sz="2600" b="1" kern="0" dirty="0">
                <a:solidFill>
                  <a:srgbClr val="A28B59"/>
                </a:solidFill>
                <a:latin typeface="Gill Sans MT" pitchFamily="34" charset="0"/>
              </a:rPr>
              <a:t>Interafrican Bureau for Animal Resources</a:t>
            </a:r>
          </a:p>
        </p:txBody>
      </p:sp>
      <p:sp>
        <p:nvSpPr>
          <p:cNvPr id="10" name="TextBox 9"/>
          <p:cNvSpPr txBox="1"/>
          <p:nvPr/>
        </p:nvSpPr>
        <p:spPr>
          <a:xfrm>
            <a:off x="3786188" y="6437313"/>
            <a:ext cx="1500187" cy="277812"/>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73731" name="Rectangle 3"/>
          <p:cNvSpPr>
            <a:spLocks noGrp="1" noChangeArrowheads="1"/>
          </p:cNvSpPr>
          <p:nvPr>
            <p:ph type="ctrTitle"/>
          </p:nvPr>
        </p:nvSpPr>
        <p:spPr>
          <a:xfrm>
            <a:off x="533400" y="3124200"/>
            <a:ext cx="8196263" cy="2692400"/>
          </a:xfrm>
        </p:spPr>
        <p:txBody>
          <a:bodyPr/>
          <a:lstStyle>
            <a:lvl1pPr algn="ctr">
              <a:defRPr sz="5400">
                <a:solidFill>
                  <a:srgbClr val="007C30"/>
                </a:solidFill>
                <a:latin typeface="Gill Sans MT"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025999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smtClean="0"/>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itchFamily="34" charset="0"/>
              </a:defRPr>
            </a:lvl1pPr>
          </a:lstStyle>
          <a:p>
            <a:r>
              <a:rPr lang="en-US" smtClean="0"/>
              <a:t>Click to edit Master title style</a:t>
            </a:r>
            <a:endParaRPr lang="en-US" dirty="0"/>
          </a:p>
        </p:txBody>
      </p:sp>
      <p:sp>
        <p:nvSpPr>
          <p:cNvPr id="3"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4"/>
          <p:cNvSpPr>
            <a:spLocks noGrp="1" noChangeArrowheads="1"/>
          </p:cNvSpPr>
          <p:nvPr>
            <p:ph type="sldNum" sz="quarter" idx="11"/>
          </p:nvPr>
        </p:nvSpPr>
        <p:spPr>
          <a:ln/>
        </p:spPr>
        <p:txBody>
          <a:bodyPr/>
          <a:lstStyle>
            <a:lvl1pPr>
              <a:defRPr/>
            </a:lvl1pPr>
          </a:lstStyle>
          <a:p>
            <a:pPr>
              <a:defRPr/>
            </a:pPr>
            <a:fld id="{4CFDF0FC-A5A2-4D0F-9BF8-5D8DCA856F07}" type="slidenum">
              <a:rPr lang="en-US"/>
              <a:pPr>
                <a:defRPr/>
              </a:pPr>
              <a:t>‹#›</a:t>
            </a:fld>
            <a:endParaRPr lang="en-US" dirty="0"/>
          </a:p>
        </p:txBody>
      </p:sp>
    </p:spTree>
    <p:extLst>
      <p:ext uri="{BB962C8B-B14F-4D97-AF65-F5344CB8AC3E}">
        <p14:creationId xmlns:p14="http://schemas.microsoft.com/office/powerpoint/2010/main" val="2185210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4"/>
          <p:cNvSpPr>
            <a:spLocks noGrp="1" noChangeArrowheads="1"/>
          </p:cNvSpPr>
          <p:nvPr>
            <p:ph type="sldNum" sz="quarter" idx="11"/>
          </p:nvPr>
        </p:nvSpPr>
        <p:spPr>
          <a:ln/>
        </p:spPr>
        <p:txBody>
          <a:bodyPr/>
          <a:lstStyle>
            <a:lvl1pPr>
              <a:defRPr/>
            </a:lvl1pPr>
          </a:lstStyle>
          <a:p>
            <a:pPr>
              <a:defRPr/>
            </a:pPr>
            <a:fld id="{70CD6EFF-9373-462A-9AA5-F993F6B7A294}" type="slidenum">
              <a:rPr lang="en-US"/>
              <a:pPr>
                <a:defRPr/>
              </a:pPr>
              <a:t>‹#›</a:t>
            </a:fld>
            <a:endParaRPr lang="en-US" dirty="0"/>
          </a:p>
        </p:txBody>
      </p:sp>
    </p:spTree>
    <p:extLst>
      <p:ext uri="{BB962C8B-B14F-4D97-AF65-F5344CB8AC3E}">
        <p14:creationId xmlns:p14="http://schemas.microsoft.com/office/powerpoint/2010/main" val="1481754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F017A199-A190-4A66-8921-0B0D5F155610}" type="datetimeFigureOut">
              <a:rPr lang="en-GB">
                <a:solidFill>
                  <a:srgbClr val="000000"/>
                </a:solidFill>
              </a:rPr>
              <a:pPr fontAlgn="base">
                <a:spcBef>
                  <a:spcPct val="0"/>
                </a:spcBef>
                <a:spcAft>
                  <a:spcPct val="0"/>
                </a:spcAft>
                <a:defRPr/>
              </a:pPr>
              <a:t>29/11/2021</a:t>
            </a:fld>
            <a:endParaRPr lang="en-GB"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5C31F4DA-F003-453F-8693-8C88BA6F7450}" type="slidenum">
              <a:rPr lang="en-GB"/>
              <a:pPr>
                <a:defRPr/>
              </a:pPr>
              <a:t>‹#›</a:t>
            </a:fld>
            <a:endParaRPr lang="en-GB" dirty="0"/>
          </a:p>
        </p:txBody>
      </p:sp>
    </p:spTree>
    <p:extLst>
      <p:ext uri="{BB962C8B-B14F-4D97-AF65-F5344CB8AC3E}">
        <p14:creationId xmlns:p14="http://schemas.microsoft.com/office/powerpoint/2010/main" val="10358046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cs typeface="Arial" charset="0"/>
              </a:defRPr>
            </a:lvl1pPr>
          </a:lstStyle>
          <a:p>
            <a:pPr fontAlgn="base">
              <a:spcBef>
                <a:spcPct val="0"/>
              </a:spcBef>
              <a:spcAft>
                <a:spcPct val="0"/>
              </a:spcAft>
              <a:defRPr/>
            </a:pPr>
            <a:fld id="{869D7029-1E60-4CBD-91A1-23072619AE82}" type="datetimeFigureOut">
              <a:rPr lang="en-US">
                <a:solidFill>
                  <a:srgbClr val="000000"/>
                </a:solidFill>
              </a:rPr>
              <a:pPr fontAlgn="base">
                <a:spcBef>
                  <a:spcPct val="0"/>
                </a:spcBef>
                <a:spcAft>
                  <a:spcPct val="0"/>
                </a:spcAft>
                <a:defRPr/>
              </a:pPr>
              <a:t>11/29/2021</a:t>
            </a:fld>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C843F6-78CC-4693-96FC-EB81900FD70C}" type="slidenum">
              <a:rPr lang="en-US"/>
              <a:pPr>
                <a:defRPr/>
              </a:pPr>
              <a:t>‹#›</a:t>
            </a:fld>
            <a:endParaRPr lang="en-US" dirty="0"/>
          </a:p>
        </p:txBody>
      </p:sp>
    </p:spTree>
    <p:extLst>
      <p:ext uri="{BB962C8B-B14F-4D97-AF65-F5344CB8AC3E}">
        <p14:creationId xmlns:p14="http://schemas.microsoft.com/office/powerpoint/2010/main" val="3085864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11/29/2021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304800"/>
            <a:ext cx="8331200" cy="60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title slide</a:t>
            </a:r>
          </a:p>
        </p:txBody>
      </p:sp>
      <p:sp>
        <p:nvSpPr>
          <p:cNvPr id="72707" name="Rectangle 3"/>
          <p:cNvSpPr>
            <a:spLocks noGrp="1" noChangeArrowheads="1"/>
          </p:cNvSpPr>
          <p:nvPr>
            <p:ph type="ftr" sz="quarter" idx="3"/>
          </p:nvPr>
        </p:nvSpPr>
        <p:spPr bwMode="auto">
          <a:xfrm>
            <a:off x="609600" y="6548438"/>
            <a:ext cx="6527800"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i="1">
                <a:solidFill>
                  <a:srgbClr val="007C30"/>
                </a:solidFill>
                <a:latin typeface="Gill Sans MT" pitchFamily="34" charset="0"/>
              </a:defRPr>
            </a:lvl1pPr>
          </a:lstStyle>
          <a:p>
            <a:pPr fontAlgn="base">
              <a:spcBef>
                <a:spcPct val="0"/>
              </a:spcBef>
              <a:spcAft>
                <a:spcPct val="0"/>
              </a:spcAft>
              <a:defRPr/>
            </a:pPr>
            <a:endParaRPr lang="en-US" dirty="0"/>
          </a:p>
        </p:txBody>
      </p:sp>
      <p:sp>
        <p:nvSpPr>
          <p:cNvPr id="72708" name="Rectangle 4"/>
          <p:cNvSpPr>
            <a:spLocks noGrp="1" noChangeArrowheads="1"/>
          </p:cNvSpPr>
          <p:nvPr>
            <p:ph type="sldNum" sz="quarter" idx="4"/>
          </p:nvPr>
        </p:nvSpPr>
        <p:spPr bwMode="auto">
          <a:xfrm>
            <a:off x="7221538" y="6553200"/>
            <a:ext cx="1531937"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b="1">
                <a:solidFill>
                  <a:srgbClr val="007C30"/>
                </a:solidFill>
                <a:latin typeface="Gill Sans MT" pitchFamily="34" charset="0"/>
              </a:defRPr>
            </a:lvl1pPr>
          </a:lstStyle>
          <a:p>
            <a:pPr fontAlgn="base">
              <a:spcBef>
                <a:spcPct val="0"/>
              </a:spcBef>
              <a:spcAft>
                <a:spcPct val="0"/>
              </a:spcAft>
              <a:defRPr/>
            </a:pPr>
            <a:fld id="{F518D15F-609B-4CF1-BCDA-A94E04A88D7F}" type="slidenum">
              <a:rPr lang="en-US"/>
              <a:pPr fontAlgn="base">
                <a:spcBef>
                  <a:spcPct val="0"/>
                </a:spcBef>
                <a:spcAft>
                  <a:spcPct val="0"/>
                </a:spcAft>
                <a:defRPr/>
              </a:pPr>
              <a:t>‹#›</a:t>
            </a:fld>
            <a:endParaRPr lang="en-US" dirty="0"/>
          </a:p>
        </p:txBody>
      </p:sp>
      <p:sp>
        <p:nvSpPr>
          <p:cNvPr id="72709" name="Rectangle 5"/>
          <p:cNvSpPr>
            <a:spLocks noChangeArrowheads="1"/>
          </p:cNvSpPr>
          <p:nvPr/>
        </p:nvSpPr>
        <p:spPr bwMode="auto">
          <a:xfrm>
            <a:off x="0" y="1066800"/>
            <a:ext cx="9144000" cy="1524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72710" name="Rectangle 6"/>
          <p:cNvSpPr>
            <a:spLocks noChangeArrowheads="1"/>
          </p:cNvSpPr>
          <p:nvPr/>
        </p:nvSpPr>
        <p:spPr bwMode="auto">
          <a:xfrm>
            <a:off x="0" y="1219200"/>
            <a:ext cx="304800" cy="5638800"/>
          </a:xfrm>
          <a:prstGeom prst="rect">
            <a:avLst/>
          </a:prstGeom>
          <a:solidFill>
            <a:srgbClr val="007C30"/>
          </a:solidFill>
          <a:ln w="9525">
            <a:noFill/>
            <a:miter lim="800000"/>
            <a:headEnd/>
            <a:tailEnd/>
          </a:ln>
          <a:effectLst/>
        </p:spPr>
        <p:txBody>
          <a:bodyPr wrap="none" anchor="ctr"/>
          <a:lstStyle/>
          <a:p>
            <a:pPr algn="ctr" eaLnBrk="0" fontAlgn="base" hangingPunct="0">
              <a:spcBef>
                <a:spcPct val="0"/>
              </a:spcBef>
              <a:spcAft>
                <a:spcPct val="0"/>
              </a:spcAft>
              <a:defRPr/>
            </a:pPr>
            <a:endParaRPr lang="en-US" sz="2800" dirty="0">
              <a:solidFill>
                <a:srgbClr val="002A6C"/>
              </a:solidFill>
              <a:latin typeface="Times" pitchFamily="18" charset="0"/>
            </a:endParaRPr>
          </a:p>
        </p:txBody>
      </p:sp>
      <p:sp>
        <p:nvSpPr>
          <p:cNvPr id="72711" name="Text Box 7"/>
          <p:cNvSpPr txBox="1">
            <a:spLocks noChangeArrowheads="1"/>
          </p:cNvSpPr>
          <p:nvPr/>
        </p:nvSpPr>
        <p:spPr bwMode="auto">
          <a:xfrm>
            <a:off x="2971800" y="304800"/>
            <a:ext cx="184150" cy="519113"/>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2800" b="1" dirty="0">
              <a:solidFill>
                <a:srgbClr val="000000"/>
              </a:solidFill>
              <a:latin typeface="Times" pitchFamily="18" charset="0"/>
            </a:endParaRPr>
          </a:p>
        </p:txBody>
      </p:sp>
      <p:sp>
        <p:nvSpPr>
          <p:cNvPr id="72712" name="Rectangle 8"/>
          <p:cNvSpPr>
            <a:spLocks noChangeArrowheads="1"/>
          </p:cNvSpPr>
          <p:nvPr/>
        </p:nvSpPr>
        <p:spPr bwMode="auto">
          <a:xfrm>
            <a:off x="8153400" y="6324600"/>
            <a:ext cx="184150" cy="3048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1400" b="1" dirty="0">
              <a:solidFill>
                <a:srgbClr val="000000"/>
              </a:solidFill>
            </a:endParaRPr>
          </a:p>
        </p:txBody>
      </p:sp>
      <p:sp>
        <p:nvSpPr>
          <p:cNvPr id="4105" name="Rectangle 9"/>
          <p:cNvSpPr>
            <a:spLocks noGrp="1" noChangeArrowheads="1"/>
          </p:cNvSpPr>
          <p:nvPr>
            <p:ph type="body" idx="1"/>
          </p:nvPr>
        </p:nvSpPr>
        <p:spPr bwMode="auto">
          <a:xfrm>
            <a:off x="609600" y="1482725"/>
            <a:ext cx="8153400" cy="4791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Add Bullet (Gill Sans MT 24 pt)</a:t>
            </a:r>
          </a:p>
          <a:p>
            <a:pPr lvl="1"/>
            <a:r>
              <a:rPr lang="en-US" smtClean="0"/>
              <a:t>Sub bullet (Gill Sans MT 20 pt) </a:t>
            </a:r>
          </a:p>
          <a:p>
            <a:pPr lvl="1"/>
            <a:r>
              <a:rPr lang="en-US" smtClean="0"/>
              <a:t>Sub bullet (Gill Sans MT 20 pt) </a:t>
            </a:r>
          </a:p>
          <a:p>
            <a:pPr lvl="0"/>
            <a:r>
              <a:rPr lang="en-US" smtClean="0"/>
              <a:t>Add Bullet (Gill Sans MT 24 pt)</a:t>
            </a:r>
          </a:p>
          <a:p>
            <a:pPr lvl="1"/>
            <a:r>
              <a:rPr lang="en-US" smtClean="0"/>
              <a:t>Sub bullet (Gill Sans MT 20 pt) </a:t>
            </a:r>
          </a:p>
          <a:p>
            <a:pPr lvl="1"/>
            <a:r>
              <a:rPr lang="en-US" smtClean="0"/>
              <a:t>Sub bullet (Gill Sans MT 20 pt) </a:t>
            </a:r>
          </a:p>
          <a:p>
            <a:pPr lvl="1"/>
            <a:endParaRPr lang="en-US" smtClean="0"/>
          </a:p>
          <a:p>
            <a:pPr lvl="1"/>
            <a:endParaRPr lang="en-US" smtClean="0"/>
          </a:p>
          <a:p>
            <a:pPr lvl="1"/>
            <a:endParaRPr lang="en-US" smtClean="0"/>
          </a:p>
        </p:txBody>
      </p:sp>
    </p:spTree>
    <p:extLst>
      <p:ext uri="{BB962C8B-B14F-4D97-AF65-F5344CB8AC3E}">
        <p14:creationId xmlns:p14="http://schemas.microsoft.com/office/powerpoint/2010/main" val="34168281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rtl="0" eaLnBrk="1" fontAlgn="base" hangingPunct="1">
        <a:spcBef>
          <a:spcPct val="0"/>
        </a:spcBef>
        <a:spcAft>
          <a:spcPct val="0"/>
        </a:spcAft>
        <a:defRPr sz="3200" b="1">
          <a:solidFill>
            <a:srgbClr val="007C30"/>
          </a:solidFill>
          <a:latin typeface="Gill Sans MT" pitchFamily="34" charset="0"/>
          <a:ea typeface="+mj-ea"/>
          <a:cs typeface="+mj-cs"/>
        </a:defRPr>
      </a:lvl1pPr>
      <a:lvl2pPr algn="l" rtl="0" eaLnBrk="1" fontAlgn="base" hangingPunct="1">
        <a:spcBef>
          <a:spcPct val="0"/>
        </a:spcBef>
        <a:spcAft>
          <a:spcPct val="0"/>
        </a:spcAft>
        <a:defRPr sz="3200" b="1">
          <a:solidFill>
            <a:srgbClr val="007C30"/>
          </a:solidFill>
          <a:latin typeface="Gill Sans MT" pitchFamily="34" charset="0"/>
        </a:defRPr>
      </a:lvl2pPr>
      <a:lvl3pPr algn="l" rtl="0" eaLnBrk="1" fontAlgn="base" hangingPunct="1">
        <a:spcBef>
          <a:spcPct val="0"/>
        </a:spcBef>
        <a:spcAft>
          <a:spcPct val="0"/>
        </a:spcAft>
        <a:defRPr sz="3200" b="1">
          <a:solidFill>
            <a:srgbClr val="007C30"/>
          </a:solidFill>
          <a:latin typeface="Gill Sans MT" pitchFamily="34" charset="0"/>
        </a:defRPr>
      </a:lvl3pPr>
      <a:lvl4pPr algn="l" rtl="0" eaLnBrk="1" fontAlgn="base" hangingPunct="1">
        <a:spcBef>
          <a:spcPct val="0"/>
        </a:spcBef>
        <a:spcAft>
          <a:spcPct val="0"/>
        </a:spcAft>
        <a:defRPr sz="3200" b="1">
          <a:solidFill>
            <a:srgbClr val="007C30"/>
          </a:solidFill>
          <a:latin typeface="Gill Sans MT" pitchFamily="34" charset="0"/>
        </a:defRPr>
      </a:lvl4pPr>
      <a:lvl5pPr algn="l" rtl="0" eaLnBrk="1" fontAlgn="base" hangingPunct="1">
        <a:spcBef>
          <a:spcPct val="0"/>
        </a:spcBef>
        <a:spcAft>
          <a:spcPct val="0"/>
        </a:spcAft>
        <a:defRPr sz="3200" b="1">
          <a:solidFill>
            <a:srgbClr val="007C30"/>
          </a:solidFill>
          <a:latin typeface="Gill Sans MT" pitchFamily="34" charset="0"/>
        </a:defRPr>
      </a:lvl5pPr>
      <a:lvl6pPr marL="457200" algn="l" rtl="0" eaLnBrk="1" fontAlgn="base" hangingPunct="1">
        <a:spcBef>
          <a:spcPct val="0"/>
        </a:spcBef>
        <a:spcAft>
          <a:spcPct val="0"/>
        </a:spcAft>
        <a:defRPr sz="3200" b="1">
          <a:solidFill>
            <a:srgbClr val="002A6C"/>
          </a:solidFill>
          <a:latin typeface="Arial" charset="0"/>
        </a:defRPr>
      </a:lvl6pPr>
      <a:lvl7pPr marL="914400" algn="l" rtl="0" eaLnBrk="1" fontAlgn="base" hangingPunct="1">
        <a:spcBef>
          <a:spcPct val="0"/>
        </a:spcBef>
        <a:spcAft>
          <a:spcPct val="0"/>
        </a:spcAft>
        <a:defRPr sz="3200" b="1">
          <a:solidFill>
            <a:srgbClr val="002A6C"/>
          </a:solidFill>
          <a:latin typeface="Arial" charset="0"/>
        </a:defRPr>
      </a:lvl7pPr>
      <a:lvl8pPr marL="1371600" algn="l" rtl="0" eaLnBrk="1" fontAlgn="base" hangingPunct="1">
        <a:spcBef>
          <a:spcPct val="0"/>
        </a:spcBef>
        <a:spcAft>
          <a:spcPct val="0"/>
        </a:spcAft>
        <a:defRPr sz="3200" b="1">
          <a:solidFill>
            <a:srgbClr val="002A6C"/>
          </a:solidFill>
          <a:latin typeface="Arial" charset="0"/>
        </a:defRPr>
      </a:lvl8pPr>
      <a:lvl9pPr marL="1828800" algn="l" rtl="0" eaLnBrk="1" fontAlgn="base" hangingPunct="1">
        <a:spcBef>
          <a:spcPct val="0"/>
        </a:spcBef>
        <a:spcAft>
          <a:spcPct val="0"/>
        </a:spcAft>
        <a:defRPr sz="3200" b="1">
          <a:solidFill>
            <a:srgbClr val="002A6C"/>
          </a:solidFill>
          <a:latin typeface="Arial" charset="0"/>
        </a:defRPr>
      </a:lvl9pPr>
    </p:titleStyle>
    <p:bodyStyle>
      <a:lvl1pPr marL="342900" indent="-342900" algn="l" rtl="0" eaLnBrk="1" fontAlgn="base" hangingPunct="1">
        <a:spcBef>
          <a:spcPct val="50000"/>
        </a:spcBef>
        <a:spcAft>
          <a:spcPct val="0"/>
        </a:spcAft>
        <a:buChar char="•"/>
        <a:defRPr sz="2400" b="1">
          <a:solidFill>
            <a:schemeClr val="tx1"/>
          </a:solidFill>
          <a:latin typeface="Gill Sans MT" pitchFamily="34" charset="0"/>
          <a:ea typeface="+mn-ea"/>
          <a:cs typeface="+mn-cs"/>
        </a:defRPr>
      </a:lvl1pPr>
      <a:lvl2pPr marL="742950" indent="-285750" algn="l" rtl="0" eaLnBrk="1" fontAlgn="base" hangingPunct="1">
        <a:spcBef>
          <a:spcPct val="25000"/>
        </a:spcBef>
        <a:spcAft>
          <a:spcPct val="0"/>
        </a:spcAft>
        <a:buFont typeface="Arial" charset="0"/>
        <a:buChar char="–"/>
        <a:defRPr sz="2000">
          <a:solidFill>
            <a:schemeClr val="tx1"/>
          </a:solidFill>
          <a:latin typeface="Gill Sans MT" pitchFamily="34" charset="0"/>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hyperlink" Target="FISHGOV2%20LOGFRAME.docx" TargetMode="Externa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990601"/>
            <a:ext cx="8229600" cy="990600"/>
          </a:xfrm>
        </p:spPr>
        <p:txBody>
          <a:bodyPr>
            <a:normAutofit/>
          </a:bodyPr>
          <a:lstStyle/>
          <a:p>
            <a:r>
              <a:rPr lang="en-US" sz="3200" b="1" dirty="0">
                <a:solidFill>
                  <a:srgbClr val="007C30"/>
                </a:solidFill>
                <a:latin typeface="Gill Sans MT" pitchFamily="34" charset="0"/>
              </a:rPr>
              <a:t>MONITORING AND EVALUATION </a:t>
            </a:r>
            <a:r>
              <a:rPr lang="en-US" sz="2400" b="1" dirty="0">
                <a:solidFill>
                  <a:schemeClr val="tx2">
                    <a:lumMod val="50000"/>
                  </a:schemeClr>
                </a:solidFill>
              </a:rPr>
              <a:t/>
            </a:r>
            <a:br>
              <a:rPr lang="en-US" sz="2400" b="1" dirty="0">
                <a:solidFill>
                  <a:schemeClr val="tx2">
                    <a:lumMod val="50000"/>
                  </a:schemeClr>
                </a:solidFill>
              </a:rPr>
            </a:br>
            <a:endParaRPr lang="en-US" sz="2200" b="1" dirty="0">
              <a:solidFill>
                <a:schemeClr val="tx2">
                  <a:lumMod val="50000"/>
                </a:schemeClr>
              </a:solidFill>
            </a:endParaRPr>
          </a:p>
        </p:txBody>
      </p:sp>
      <p:sp>
        <p:nvSpPr>
          <p:cNvPr id="3" name="Subtitle 2"/>
          <p:cNvSpPr>
            <a:spLocks noGrp="1"/>
          </p:cNvSpPr>
          <p:nvPr>
            <p:ph type="subTitle" idx="1"/>
          </p:nvPr>
        </p:nvSpPr>
        <p:spPr>
          <a:xfrm>
            <a:off x="990600" y="1981201"/>
            <a:ext cx="7924800" cy="1981199"/>
          </a:xfrm>
        </p:spPr>
        <p:txBody>
          <a:bodyPr>
            <a:normAutofit/>
          </a:bodyPr>
          <a:lstStyle/>
          <a:p>
            <a:r>
              <a:rPr lang="en-US" b="1" dirty="0" smtClean="0">
                <a:solidFill>
                  <a:srgbClr val="002060"/>
                </a:solidFill>
                <a:latin typeface="Gill Sans MT" pitchFamily="34" charset="0"/>
                <a:ea typeface="+mj-ea"/>
                <a:cs typeface="+mj-cs"/>
              </a:rPr>
              <a:t>FRAMEWORK FOR  FISHGOV </a:t>
            </a:r>
            <a:r>
              <a:rPr lang="en-US" b="1" dirty="0">
                <a:solidFill>
                  <a:srgbClr val="002060"/>
                </a:solidFill>
                <a:latin typeface="Gill Sans MT" pitchFamily="34" charset="0"/>
                <a:ea typeface="+mj-ea"/>
                <a:cs typeface="+mj-cs"/>
              </a:rPr>
              <a:t>2 PROJECT </a:t>
            </a:r>
          </a:p>
          <a:p>
            <a:endParaRPr lang="en-US" sz="2600" b="1" dirty="0" smtClean="0">
              <a:solidFill>
                <a:schemeClr val="tx2">
                  <a:lumMod val="50000"/>
                </a:schemeClr>
              </a:solidFill>
            </a:endParaRPr>
          </a:p>
          <a:p>
            <a:r>
              <a:rPr lang="en-US" sz="1400" dirty="0">
                <a:solidFill>
                  <a:schemeClr val="tx1"/>
                </a:solidFill>
              </a:rPr>
              <a:t>By Admore Chakadenga </a:t>
            </a:r>
            <a:r>
              <a:rPr lang="en-US" sz="1400" dirty="0" smtClean="0">
                <a:solidFill>
                  <a:schemeClr val="tx1"/>
                </a:solidFill>
              </a:rPr>
              <a:t>– M&amp;E Expert AU-IBAR</a:t>
            </a:r>
            <a:endParaRPr lang="en-US" sz="1400" dirty="0">
              <a:solidFill>
                <a:schemeClr val="tx1"/>
              </a:solidFill>
            </a:endParaRPr>
          </a:p>
          <a:p>
            <a:endParaRPr lang="en-US" sz="2600" b="1" dirty="0"/>
          </a:p>
          <a:p>
            <a:endParaRPr lang="en-US" sz="2000" dirty="0"/>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4572000"/>
            <a:ext cx="1447800" cy="189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4522525"/>
            <a:ext cx="1295400" cy="183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5600" y="4505272"/>
            <a:ext cx="1295400" cy="183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2979648" y="4522525"/>
            <a:ext cx="1371719" cy="1938696"/>
          </a:xfrm>
          <a:prstGeom prst="rect">
            <a:avLst/>
          </a:prstGeom>
        </p:spPr>
      </p:pic>
    </p:spTree>
    <p:extLst>
      <p:ext uri="{BB962C8B-B14F-4D97-AF65-F5344CB8AC3E}">
        <p14:creationId xmlns:p14="http://schemas.microsoft.com/office/powerpoint/2010/main" val="40837374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8458200" cy="4978400"/>
          </a:xfrm>
        </p:spPr>
        <p:txBody>
          <a:bodyPr/>
          <a:lstStyle/>
          <a:p>
            <a:pPr marL="457200" indent="-457200">
              <a:buFont typeface="+mj-lt"/>
              <a:buAutoNum type="arabicPeriod"/>
            </a:pPr>
            <a:r>
              <a:rPr lang="en-US" b="0" dirty="0" smtClean="0"/>
              <a:t>Introduction </a:t>
            </a:r>
          </a:p>
          <a:p>
            <a:pPr marL="457200" indent="-457200">
              <a:buFont typeface="+mj-lt"/>
              <a:buAutoNum type="arabicPeriod"/>
            </a:pPr>
            <a:r>
              <a:rPr lang="en-US" b="0" dirty="0" smtClean="0"/>
              <a:t>Approach used</a:t>
            </a:r>
          </a:p>
          <a:p>
            <a:pPr marL="914400" lvl="1" indent="-457200">
              <a:buFont typeface="+mj-lt"/>
              <a:buAutoNum type="alphaLcPeriod"/>
            </a:pPr>
            <a:r>
              <a:rPr lang="en-US" dirty="0" smtClean="0"/>
              <a:t>Problem, </a:t>
            </a:r>
          </a:p>
          <a:p>
            <a:pPr marL="914400" lvl="1" indent="-457200">
              <a:buFont typeface="+mj-lt"/>
              <a:buAutoNum type="alphaLcPeriod"/>
            </a:pPr>
            <a:r>
              <a:rPr lang="en-US" dirty="0" smtClean="0"/>
              <a:t>Response </a:t>
            </a:r>
          </a:p>
          <a:p>
            <a:pPr marL="914400" lvl="1" indent="-457200">
              <a:buFont typeface="+mj-lt"/>
              <a:buAutoNum type="alphaLcPeriod"/>
            </a:pPr>
            <a:r>
              <a:rPr lang="en-US" dirty="0" smtClean="0"/>
              <a:t>Results)</a:t>
            </a:r>
          </a:p>
          <a:p>
            <a:pPr marL="457200" indent="-457200">
              <a:buFont typeface="+mj-lt"/>
              <a:buAutoNum type="arabicPeriod"/>
            </a:pPr>
            <a:r>
              <a:rPr lang="en-US" b="0" dirty="0" smtClean="0"/>
              <a:t>M&amp;E Framework </a:t>
            </a:r>
          </a:p>
          <a:p>
            <a:pPr marL="457200" indent="-457200">
              <a:buFont typeface="+mj-lt"/>
              <a:buAutoNum type="arabicPeriod"/>
            </a:pPr>
            <a:r>
              <a:rPr lang="en-US" b="0" dirty="0" smtClean="0"/>
              <a:t>Role of Stakeholders</a:t>
            </a:r>
          </a:p>
          <a:p>
            <a:pPr marL="457200" indent="-457200">
              <a:buFont typeface="+mj-lt"/>
              <a:buAutoNum type="arabicPeriod"/>
            </a:pPr>
            <a:r>
              <a:rPr lang="en-US" b="0" dirty="0" smtClean="0"/>
              <a:t>Monitoring </a:t>
            </a:r>
          </a:p>
          <a:p>
            <a:pPr marL="457200" indent="-457200">
              <a:buFont typeface="+mj-lt"/>
              <a:buAutoNum type="arabicPeriod"/>
            </a:pPr>
            <a:r>
              <a:rPr lang="en-US" b="0" dirty="0" smtClean="0"/>
              <a:t>Evaluation </a:t>
            </a:r>
          </a:p>
          <a:p>
            <a:pPr marL="457200" indent="-457200">
              <a:buFont typeface="+mj-lt"/>
              <a:buAutoNum type="arabicPeriod"/>
            </a:pPr>
            <a:r>
              <a:rPr lang="en-US" b="0" dirty="0" smtClean="0"/>
              <a:t>What is done so far </a:t>
            </a:r>
          </a:p>
        </p:txBody>
      </p:sp>
      <p:sp>
        <p:nvSpPr>
          <p:cNvPr id="3" name="Title 2"/>
          <p:cNvSpPr>
            <a:spLocks noGrp="1"/>
          </p:cNvSpPr>
          <p:nvPr>
            <p:ph type="title"/>
          </p:nvPr>
        </p:nvSpPr>
        <p:spPr/>
        <p:txBody>
          <a:bodyPr/>
          <a:lstStyle/>
          <a:p>
            <a:r>
              <a:rPr lang="en-US" dirty="0" smtClean="0"/>
              <a:t>Presentation Outline </a:t>
            </a:r>
            <a:endParaRPr lang="en-US" dirty="0"/>
          </a:p>
        </p:txBody>
      </p:sp>
      <p:pic>
        <p:nvPicPr>
          <p:cNvPr id="4" name="Picture 3"/>
          <p:cNvPicPr>
            <a:picLocks noChangeAspect="1"/>
          </p:cNvPicPr>
          <p:nvPr/>
        </p:nvPicPr>
        <p:blipFill>
          <a:blip r:embed="rId2"/>
          <a:stretch>
            <a:fillRect/>
          </a:stretch>
        </p:blipFill>
        <p:spPr>
          <a:xfrm>
            <a:off x="3657600" y="1295401"/>
            <a:ext cx="5486400" cy="5248275"/>
          </a:xfrm>
          <a:prstGeom prst="rect">
            <a:avLst/>
          </a:prstGeom>
        </p:spPr>
      </p:pic>
    </p:spTree>
    <p:extLst>
      <p:ext uri="{BB962C8B-B14F-4D97-AF65-F5344CB8AC3E}">
        <p14:creationId xmlns:p14="http://schemas.microsoft.com/office/powerpoint/2010/main" val="26962512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4953000" cy="5714999"/>
          </a:xfrm>
        </p:spPr>
        <p:txBody>
          <a:bodyPr/>
          <a:lstStyle/>
          <a:p>
            <a:r>
              <a:rPr lang="en-US" b="0" dirty="0" smtClean="0"/>
              <a:t>To outline planned M&amp;E processes and procedures </a:t>
            </a:r>
          </a:p>
          <a:p>
            <a:r>
              <a:rPr lang="en-US" sz="2000" b="0" dirty="0" smtClean="0"/>
              <a:t>Aim</a:t>
            </a:r>
            <a:r>
              <a:rPr lang="en-US" b="0" dirty="0" smtClean="0"/>
              <a:t> to promote:</a:t>
            </a:r>
          </a:p>
          <a:p>
            <a:pPr lvl="1"/>
            <a:r>
              <a:rPr lang="en-US" dirty="0" smtClean="0"/>
              <a:t>Accountability, </a:t>
            </a:r>
          </a:p>
          <a:p>
            <a:pPr lvl="1"/>
            <a:r>
              <a:rPr lang="en-US" dirty="0" smtClean="0"/>
              <a:t>Leaning and </a:t>
            </a:r>
          </a:p>
          <a:p>
            <a:pPr lvl="1"/>
            <a:r>
              <a:rPr lang="en-US" dirty="0" smtClean="0"/>
              <a:t>Adaptation</a:t>
            </a:r>
          </a:p>
          <a:p>
            <a:r>
              <a:rPr lang="en-US" b="0" dirty="0" smtClean="0"/>
              <a:t>Used the theory of Change Approach </a:t>
            </a:r>
          </a:p>
          <a:p>
            <a:r>
              <a:rPr lang="en-US" b="0" dirty="0" smtClean="0"/>
              <a:t>Developed M&amp;E Framework and Full </a:t>
            </a:r>
            <a:r>
              <a:rPr lang="en-US" b="0" dirty="0" err="1" smtClean="0"/>
              <a:t>Logframe</a:t>
            </a:r>
            <a:endParaRPr lang="en-US" b="0" dirty="0" smtClean="0"/>
          </a:p>
          <a:p>
            <a:r>
              <a:rPr lang="en-US" b="0" dirty="0" smtClean="0"/>
              <a:t>Cognizant </a:t>
            </a:r>
            <a:r>
              <a:rPr lang="en-US" b="0" dirty="0"/>
              <a:t>of FishGov1 achievements </a:t>
            </a:r>
          </a:p>
          <a:p>
            <a:endParaRPr lang="en-US" b="0" dirty="0" smtClean="0"/>
          </a:p>
          <a:p>
            <a:pPr marL="0" indent="0" algn="just">
              <a:buNone/>
            </a:pPr>
            <a:endParaRPr lang="en-US" b="0" dirty="0"/>
          </a:p>
        </p:txBody>
      </p:sp>
      <p:sp>
        <p:nvSpPr>
          <p:cNvPr id="3" name="Title 2"/>
          <p:cNvSpPr>
            <a:spLocks noGrp="1"/>
          </p:cNvSpPr>
          <p:nvPr>
            <p:ph type="title"/>
          </p:nvPr>
        </p:nvSpPr>
        <p:spPr/>
        <p:txBody>
          <a:bodyPr/>
          <a:lstStyle/>
          <a:p>
            <a:r>
              <a:rPr lang="en-US" dirty="0" smtClean="0"/>
              <a:t>1. Introduction</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4800" y="1219200"/>
            <a:ext cx="3759200" cy="56388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0" y="1219200"/>
            <a:ext cx="3810000" cy="4572000"/>
          </a:xfrm>
          <a:prstGeom prst="rect">
            <a:avLst/>
          </a:prstGeom>
        </p:spPr>
      </p:pic>
    </p:spTree>
    <p:extLst>
      <p:ext uri="{BB962C8B-B14F-4D97-AF65-F5344CB8AC3E}">
        <p14:creationId xmlns:p14="http://schemas.microsoft.com/office/powerpoint/2010/main" val="319211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2. Approach Used </a:t>
            </a:r>
            <a:endParaRPr lang="en-US" dirty="0"/>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575599855"/>
              </p:ext>
            </p:extLst>
          </p:nvPr>
        </p:nvGraphicFramePr>
        <p:xfrm>
          <a:off x="609600" y="1482725"/>
          <a:ext cx="8153400" cy="4791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90258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852432852"/>
              </p:ext>
            </p:extLst>
          </p:nvPr>
        </p:nvGraphicFramePr>
        <p:xfrm>
          <a:off x="228600" y="1482725"/>
          <a:ext cx="8534400" cy="4791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US" dirty="0" smtClean="0"/>
              <a:t>2. a. Problem Analysis </a:t>
            </a:r>
            <a:endParaRPr lang="en-US" dirty="0"/>
          </a:p>
        </p:txBody>
      </p:sp>
    </p:spTree>
    <p:extLst>
      <p:ext uri="{BB962C8B-B14F-4D97-AF65-F5344CB8AC3E}">
        <p14:creationId xmlns:p14="http://schemas.microsoft.com/office/powerpoint/2010/main" val="39594350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2. b. RESPONSE TO THE PROBLEM</a:t>
            </a:r>
            <a:endParaRPr lang="en-US" dirty="0"/>
          </a:p>
        </p:txBody>
      </p:sp>
      <p:sp>
        <p:nvSpPr>
          <p:cNvPr id="4" name="Rounded Rectangle 3"/>
          <p:cNvSpPr/>
          <p:nvPr/>
        </p:nvSpPr>
        <p:spPr>
          <a:xfrm>
            <a:off x="304800" y="1920240"/>
            <a:ext cx="2819400" cy="4191000"/>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GOAL</a:t>
            </a:r>
            <a:r>
              <a:rPr lang="en-US" dirty="0"/>
              <a:t>: To enhance the contribution of fisheries and aquaculture to food and nutritional security, livelihoods and wealth creation in line with Agenda 2063 aspirations. </a:t>
            </a:r>
          </a:p>
          <a:p>
            <a:pPr algn="ctr"/>
            <a:endParaRPr lang="en-US" dirty="0"/>
          </a:p>
        </p:txBody>
      </p:sp>
      <p:sp>
        <p:nvSpPr>
          <p:cNvPr id="5" name="Rounded Rectangle 4"/>
          <p:cNvSpPr/>
          <p:nvPr/>
        </p:nvSpPr>
        <p:spPr>
          <a:xfrm>
            <a:off x="3352800" y="1143000"/>
            <a:ext cx="5434042" cy="5130800"/>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1.To </a:t>
            </a:r>
            <a:r>
              <a:rPr lang="en-US" dirty="0"/>
              <a:t>ensure that African Union Decisions on sustainable fisheries and aquaculture are evidence based. </a:t>
            </a:r>
          </a:p>
          <a:p>
            <a:endParaRPr lang="en-US" dirty="0"/>
          </a:p>
          <a:p>
            <a:r>
              <a:rPr lang="en-US" dirty="0" smtClean="0"/>
              <a:t>2.To </a:t>
            </a:r>
            <a:r>
              <a:rPr lang="en-US" dirty="0"/>
              <a:t>ensure that Fisheries and aquaculture policies are coherent with the PFRS and other AU priorities and coordinated at Continental, Regional and National Levels </a:t>
            </a:r>
          </a:p>
          <a:p>
            <a:endParaRPr lang="en-US" dirty="0"/>
          </a:p>
          <a:p>
            <a:r>
              <a:rPr lang="en-US" dirty="0" smtClean="0"/>
              <a:t>3.To </a:t>
            </a:r>
            <a:r>
              <a:rPr lang="en-US" dirty="0"/>
              <a:t>ensure that Africa is adequately represented and effectively participates in international fisheries and aquaculture fora and ably domesticates and implements global </a:t>
            </a:r>
            <a:r>
              <a:rPr lang="en-US" dirty="0" smtClean="0"/>
              <a:t>instruments</a:t>
            </a:r>
            <a:endParaRPr lang="en-US" dirty="0"/>
          </a:p>
        </p:txBody>
      </p:sp>
    </p:spTree>
    <p:extLst>
      <p:ext uri="{BB962C8B-B14F-4D97-AF65-F5344CB8AC3E}">
        <p14:creationId xmlns:p14="http://schemas.microsoft.com/office/powerpoint/2010/main" val="36273126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r>
              <a:rPr lang="en-US" dirty="0" smtClean="0"/>
              <a:t>2. c. Expected Results </a:t>
            </a:r>
            <a:endParaRPr lang="en-US" dirty="0"/>
          </a:p>
        </p:txBody>
      </p:sp>
      <p:sp>
        <p:nvSpPr>
          <p:cNvPr id="4" name="Rounded Rectangle 3"/>
          <p:cNvSpPr/>
          <p:nvPr/>
        </p:nvSpPr>
        <p:spPr>
          <a:xfrm>
            <a:off x="1574842" y="1295400"/>
            <a:ext cx="6705600" cy="1066800"/>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IMPACT: Enhanced contribution of fisheries and aquaculture to livelihoods, food and nutritional security and wealth creation due to its sustainable conservation and utilization </a:t>
            </a:r>
          </a:p>
        </p:txBody>
      </p:sp>
      <p:sp>
        <p:nvSpPr>
          <p:cNvPr id="6" name="Rounded Rectangle 5"/>
          <p:cNvSpPr/>
          <p:nvPr/>
        </p:nvSpPr>
        <p:spPr>
          <a:xfrm>
            <a:off x="1295400" y="2549525"/>
            <a:ext cx="7467600" cy="3724275"/>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t>Specific Outcomes:</a:t>
            </a:r>
          </a:p>
          <a:p>
            <a:endParaRPr lang="en-US" b="1" dirty="0" smtClean="0"/>
          </a:p>
          <a:p>
            <a:r>
              <a:rPr lang="en-US" dirty="0" smtClean="0"/>
              <a:t>1.AU Decisions on fisheries and aquaculture are evidence based </a:t>
            </a:r>
          </a:p>
          <a:p>
            <a:endParaRPr lang="en-US" dirty="0" smtClean="0"/>
          </a:p>
          <a:p>
            <a:r>
              <a:rPr lang="en-US" dirty="0" smtClean="0"/>
              <a:t>2.Fisheries and Aquaculture policies in Africa are coherent with the PFRS and other AU priorities and coordinated at Continental, Regional and National Levels in order to maintain health resilient marine, coastal and fresh water ecosystems in the context of climate change</a:t>
            </a:r>
          </a:p>
          <a:p>
            <a:endParaRPr lang="en-US" dirty="0" smtClean="0"/>
          </a:p>
          <a:p>
            <a:r>
              <a:rPr lang="en-US" dirty="0" smtClean="0"/>
              <a:t>3.Africa is adequately represented and effectively participates in international fisheries and aquaculture fora and ably domesticates relevant global instruments </a:t>
            </a:r>
            <a:endParaRPr lang="en-US" dirty="0"/>
          </a:p>
        </p:txBody>
      </p:sp>
    </p:spTree>
    <p:extLst>
      <p:ext uri="{BB962C8B-B14F-4D97-AF65-F5344CB8AC3E}">
        <p14:creationId xmlns:p14="http://schemas.microsoft.com/office/powerpoint/2010/main" val="40882103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eaLnBrk="0" hangingPunct="0">
              <a:buNone/>
            </a:pPr>
            <a:r>
              <a:rPr lang="en-ZW" dirty="0"/>
              <a:t>OUTPUTS: </a:t>
            </a:r>
            <a:endParaRPr lang="en-US" sz="3600" dirty="0" smtClean="0"/>
          </a:p>
          <a:p>
            <a:pPr marL="457200" lvl="1" indent="0">
              <a:buNone/>
            </a:pPr>
            <a:r>
              <a:rPr lang="en-US" dirty="0" smtClean="0"/>
              <a:t>1.1 AU stakeholders have access to quality knowledge products on African fisheries and aquaculture </a:t>
            </a:r>
          </a:p>
          <a:p>
            <a:pPr marL="457200" lvl="1" indent="0">
              <a:buNone/>
            </a:pPr>
            <a:r>
              <a:rPr lang="en-US" dirty="0" smtClean="0"/>
              <a:t>1.2 Existing </a:t>
            </a:r>
            <a:r>
              <a:rPr lang="en-US" dirty="0"/>
              <a:t>platforms and networks are reviewed, </a:t>
            </a:r>
            <a:r>
              <a:rPr lang="en-US" dirty="0" err="1"/>
              <a:t>rationalised</a:t>
            </a:r>
            <a:r>
              <a:rPr lang="en-US" dirty="0"/>
              <a:t> and operationalized for effective participation of stakeholders in policy development and implementation</a:t>
            </a:r>
          </a:p>
          <a:p>
            <a:pPr marL="457200" lvl="1" indent="0">
              <a:buNone/>
            </a:pPr>
            <a:r>
              <a:rPr lang="en-US" dirty="0" smtClean="0"/>
              <a:t>1.3 A </a:t>
            </a:r>
            <a:r>
              <a:rPr lang="en-US" dirty="0"/>
              <a:t>solid reporting system to STC on the implementation of the PFRS is put in place and integrated to CAADP process </a:t>
            </a:r>
          </a:p>
          <a:p>
            <a:pPr marL="457200" lvl="1" indent="0">
              <a:buNone/>
            </a:pPr>
            <a:r>
              <a:rPr lang="en-US" dirty="0" smtClean="0"/>
              <a:t>1.4 Mechanisms </a:t>
            </a:r>
            <a:r>
              <a:rPr lang="en-US" dirty="0"/>
              <a:t>are developed to ensure that sustainable fisheries and aquaculture are mainstreamed in the development of AU policies / initiatives affecting the sector. </a:t>
            </a:r>
          </a:p>
          <a:p>
            <a:pPr marL="457200" lvl="1" indent="0">
              <a:buNone/>
            </a:pPr>
            <a:r>
              <a:rPr lang="en-US" dirty="0" smtClean="0"/>
              <a:t>1.5 Advocacy </a:t>
            </a:r>
            <a:r>
              <a:rPr lang="en-US" dirty="0"/>
              <a:t>is improved and awareness created about the importance of sustainable fisheries and aquaculture</a:t>
            </a:r>
          </a:p>
          <a:p>
            <a:endParaRPr lang="en-US" dirty="0"/>
          </a:p>
        </p:txBody>
      </p:sp>
      <p:sp>
        <p:nvSpPr>
          <p:cNvPr id="3" name="Title 2"/>
          <p:cNvSpPr>
            <a:spLocks noGrp="1"/>
          </p:cNvSpPr>
          <p:nvPr>
            <p:ph type="title"/>
          </p:nvPr>
        </p:nvSpPr>
        <p:spPr/>
        <p:txBody>
          <a:bodyPr/>
          <a:lstStyle/>
          <a:p>
            <a:r>
              <a:rPr lang="en-US" dirty="0" smtClean="0"/>
              <a:t>2.c.Expected results continued </a:t>
            </a:r>
            <a:endParaRPr lang="en-US" dirty="0"/>
          </a:p>
        </p:txBody>
      </p:sp>
    </p:spTree>
    <p:extLst>
      <p:ext uri="{BB962C8B-B14F-4D97-AF65-F5344CB8AC3E}">
        <p14:creationId xmlns:p14="http://schemas.microsoft.com/office/powerpoint/2010/main" val="5556740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Outputs </a:t>
            </a:r>
          </a:p>
          <a:p>
            <a:r>
              <a:rPr lang="en-US" b="0" dirty="0" smtClean="0"/>
              <a:t>2.1 </a:t>
            </a:r>
            <a:r>
              <a:rPr lang="en-US" b="0" dirty="0"/>
              <a:t>Capacities and systems for regional collaboration and integration regarding shared fisheries and aquaculture resources management are improved and linkages with environmental governance frameworks are enhanced </a:t>
            </a:r>
          </a:p>
          <a:p>
            <a:r>
              <a:rPr lang="en-US" b="0" dirty="0"/>
              <a:t>2.2 Capacities of Member states, RECs and RFBs to develop realistic sustainable fisheries and aquaculture policies in coherence with PFRS are strengthened </a:t>
            </a:r>
          </a:p>
          <a:p>
            <a:r>
              <a:rPr lang="en-US" b="0" dirty="0"/>
              <a:t>2.3 Capacities are strengthened to facilitate intra and inter regional fish trade in line with the regional integration trade agenda and the Protocol on Trade in Goods of the ACFTA</a:t>
            </a:r>
          </a:p>
          <a:p>
            <a:endParaRPr lang="en-US" dirty="0"/>
          </a:p>
        </p:txBody>
      </p:sp>
      <p:sp>
        <p:nvSpPr>
          <p:cNvPr id="3" name="Title 2"/>
          <p:cNvSpPr>
            <a:spLocks noGrp="1"/>
          </p:cNvSpPr>
          <p:nvPr>
            <p:ph type="title"/>
          </p:nvPr>
        </p:nvSpPr>
        <p:spPr/>
        <p:txBody>
          <a:bodyPr/>
          <a:lstStyle/>
          <a:p>
            <a:r>
              <a:rPr lang="en-US" dirty="0" smtClean="0"/>
              <a:t>2.c. Expected results continued …</a:t>
            </a:r>
            <a:endParaRPr lang="en-US" dirty="0"/>
          </a:p>
        </p:txBody>
      </p:sp>
    </p:spTree>
    <p:extLst>
      <p:ext uri="{BB962C8B-B14F-4D97-AF65-F5344CB8AC3E}">
        <p14:creationId xmlns:p14="http://schemas.microsoft.com/office/powerpoint/2010/main" val="17574880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0" dirty="0" smtClean="0"/>
              <a:t>Outputs </a:t>
            </a:r>
          </a:p>
          <a:p>
            <a:r>
              <a:rPr lang="en-US" b="0" dirty="0" smtClean="0"/>
              <a:t>3.1 </a:t>
            </a:r>
            <a:r>
              <a:rPr lang="en-US" b="0" dirty="0"/>
              <a:t>Capacity of AU Member States – incl. SIDS – in terms of international negotiations are increased and a mechanism is put in place to coordinate positions </a:t>
            </a:r>
          </a:p>
          <a:p>
            <a:r>
              <a:rPr lang="en-US" b="0" dirty="0"/>
              <a:t>3.2 Mechanisms are put in place to encourage and facilitate the domestication of global instruments and initiatives at continental, regional and national levels</a:t>
            </a:r>
          </a:p>
          <a:p>
            <a:r>
              <a:rPr lang="en-US" b="0" dirty="0"/>
              <a:t>3.3 Capacities of AU Member States are strengthened to effectively articulate African positions on fisheries and aquaculture in the AU-EU </a:t>
            </a:r>
            <a:r>
              <a:rPr lang="en-US" b="0" dirty="0" smtClean="0"/>
              <a:t>dialogue</a:t>
            </a:r>
            <a:endParaRPr lang="en-US" dirty="0"/>
          </a:p>
          <a:p>
            <a:endParaRPr lang="en-US" dirty="0"/>
          </a:p>
        </p:txBody>
      </p:sp>
      <p:sp>
        <p:nvSpPr>
          <p:cNvPr id="3" name="Title 2"/>
          <p:cNvSpPr>
            <a:spLocks noGrp="1"/>
          </p:cNvSpPr>
          <p:nvPr>
            <p:ph type="title"/>
          </p:nvPr>
        </p:nvSpPr>
        <p:spPr/>
        <p:txBody>
          <a:bodyPr/>
          <a:lstStyle/>
          <a:p>
            <a:r>
              <a:rPr lang="en-US" dirty="0" smtClean="0"/>
              <a:t>2.c. Expected Results Continued…</a:t>
            </a:r>
            <a:endParaRPr lang="en-US" dirty="0"/>
          </a:p>
        </p:txBody>
      </p:sp>
    </p:spTree>
    <p:extLst>
      <p:ext uri="{BB962C8B-B14F-4D97-AF65-F5344CB8AC3E}">
        <p14:creationId xmlns:p14="http://schemas.microsoft.com/office/powerpoint/2010/main" val="1854905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0" dirty="0" smtClean="0"/>
              <a:t>Reference document for Fishgov2 M&amp;E Activities</a:t>
            </a:r>
            <a:r>
              <a:rPr lang="en-US" b="0" dirty="0"/>
              <a:t> </a:t>
            </a:r>
            <a:r>
              <a:rPr lang="en-US" b="0" dirty="0" smtClean="0"/>
              <a:t>whose </a:t>
            </a:r>
            <a:r>
              <a:rPr lang="en-US" b="0" dirty="0"/>
              <a:t>o</a:t>
            </a:r>
            <a:r>
              <a:rPr lang="en-US" b="0" dirty="0" smtClean="0"/>
              <a:t>bjectives are to: </a:t>
            </a:r>
          </a:p>
          <a:p>
            <a:pPr marL="857250" lvl="1" indent="-400050">
              <a:buFont typeface="+mj-lt"/>
              <a:buAutoNum type="romanLcPeriod"/>
            </a:pPr>
            <a:r>
              <a:rPr lang="en-US" sz="1800" b="0" dirty="0" smtClean="0"/>
              <a:t>Provide guidance </a:t>
            </a:r>
            <a:r>
              <a:rPr lang="en-US" sz="1800" b="0" dirty="0"/>
              <a:t>for the monitoring and evaluation of FishGov2 </a:t>
            </a:r>
            <a:r>
              <a:rPr lang="en-US" sz="1800" b="0" dirty="0" smtClean="0"/>
              <a:t>project;</a:t>
            </a:r>
            <a:endParaRPr lang="en-US" sz="1800" b="0" dirty="0"/>
          </a:p>
          <a:p>
            <a:pPr marL="857250" lvl="1" indent="-400050">
              <a:buFont typeface="+mj-lt"/>
              <a:buAutoNum type="romanLcPeriod"/>
            </a:pPr>
            <a:r>
              <a:rPr lang="en-US" sz="1800" b="0" dirty="0"/>
              <a:t>Outline the theory of change, results frame,  </a:t>
            </a:r>
            <a:r>
              <a:rPr lang="en-US" sz="1800" b="0" dirty="0" smtClean="0"/>
              <a:t>indicators, targets </a:t>
            </a:r>
            <a:r>
              <a:rPr lang="en-US" sz="1800" b="0" dirty="0"/>
              <a:t>and milestones for implementation progress </a:t>
            </a:r>
            <a:r>
              <a:rPr lang="en-US" sz="1800" b="0" dirty="0" smtClean="0"/>
              <a:t>measurement;  </a:t>
            </a:r>
            <a:endParaRPr lang="en-US" sz="1800" b="0" dirty="0"/>
          </a:p>
          <a:p>
            <a:pPr marL="857250" lvl="1" indent="-400050">
              <a:buFont typeface="+mj-lt"/>
              <a:buAutoNum type="romanLcPeriod"/>
            </a:pPr>
            <a:r>
              <a:rPr lang="en-US" sz="1800" b="0" dirty="0"/>
              <a:t>Outline systems and methods data collection methods,  and frequency  of measurement and reporting; </a:t>
            </a:r>
          </a:p>
          <a:p>
            <a:pPr marL="857250" lvl="1" indent="-400050">
              <a:buFont typeface="+mj-lt"/>
              <a:buAutoNum type="romanLcPeriod"/>
            </a:pPr>
            <a:r>
              <a:rPr lang="en-US" sz="1800" dirty="0"/>
              <a:t>P</a:t>
            </a:r>
            <a:r>
              <a:rPr lang="en-US" sz="1800" b="0" dirty="0" smtClean="0"/>
              <a:t>rovide </a:t>
            </a:r>
            <a:r>
              <a:rPr lang="en-US" sz="1800" b="0" dirty="0"/>
              <a:t>a mechanism for fostering  transparency and accountability among stakeholders during the implementation of; and </a:t>
            </a:r>
          </a:p>
          <a:p>
            <a:pPr marL="857250" lvl="1" indent="-400050">
              <a:buFont typeface="+mj-lt"/>
              <a:buAutoNum type="romanLcPeriod"/>
            </a:pPr>
            <a:r>
              <a:rPr lang="en-US" sz="1800" b="0" dirty="0"/>
              <a:t>Promote the use of M&amp;E results as feedback for improved  efficiency, effectiveness, learning and experience sharing</a:t>
            </a:r>
          </a:p>
        </p:txBody>
      </p:sp>
      <p:sp>
        <p:nvSpPr>
          <p:cNvPr id="3" name="Title 2"/>
          <p:cNvSpPr>
            <a:spLocks noGrp="1"/>
          </p:cNvSpPr>
          <p:nvPr>
            <p:ph type="title"/>
          </p:nvPr>
        </p:nvSpPr>
        <p:spPr>
          <a:xfrm>
            <a:off x="1068442" y="304800"/>
            <a:ext cx="8075558" cy="609600"/>
          </a:xfrm>
        </p:spPr>
        <p:txBody>
          <a:bodyPr/>
          <a:lstStyle/>
          <a:p>
            <a:r>
              <a:rPr lang="en-US" dirty="0" smtClean="0"/>
              <a:t>3. Monitoring and Evaluation Framework </a:t>
            </a:r>
            <a:endParaRPr lang="en-US" dirty="0"/>
          </a:p>
        </p:txBody>
      </p:sp>
    </p:spTree>
    <p:extLst>
      <p:ext uri="{BB962C8B-B14F-4D97-AF65-F5344CB8AC3E}">
        <p14:creationId xmlns:p14="http://schemas.microsoft.com/office/powerpoint/2010/main" val="295956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4. Role of Stakeholders in M&amp;E </a:t>
            </a:r>
            <a:endParaRPr lang="en-US" dirty="0"/>
          </a:p>
        </p:txBody>
      </p:sp>
      <p:sp>
        <p:nvSpPr>
          <p:cNvPr id="5" name="Content Placeholder 4"/>
          <p:cNvSpPr>
            <a:spLocks noGrp="1"/>
          </p:cNvSpPr>
          <p:nvPr>
            <p:ph idx="1"/>
          </p:nvPr>
        </p:nvSpPr>
        <p:spPr>
          <a:xfrm>
            <a:off x="381000" y="1295400"/>
            <a:ext cx="3048000" cy="3962400"/>
          </a:xfrm>
          <a:prstGeom prst="round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indent="0" algn="ctr">
              <a:spcAft>
                <a:spcPts val="0"/>
              </a:spcAft>
              <a:buNone/>
            </a:pPr>
            <a:r>
              <a:rPr lang="en-US" sz="1400" b="1" dirty="0">
                <a:effectLst/>
                <a:latin typeface="Garamond" panose="02020404030301010803" pitchFamily="18" charset="0"/>
                <a:ea typeface="Times New Roman" panose="02020603050405020304" pitchFamily="18" charset="0"/>
                <a:cs typeface="Times New Roman" panose="02020603050405020304" pitchFamily="18" charset="0"/>
              </a:rPr>
              <a:t>CONTINENTAL </a:t>
            </a:r>
            <a:r>
              <a:rPr lang="en-US" sz="1400" b="1" dirty="0" smtClean="0">
                <a:effectLst/>
                <a:latin typeface="Garamond" panose="02020404030301010803" pitchFamily="18" charset="0"/>
                <a:ea typeface="Times New Roman" panose="02020603050405020304" pitchFamily="18" charset="0"/>
                <a:cs typeface="Times New Roman" panose="02020603050405020304" pitchFamily="18" charset="0"/>
              </a:rPr>
              <a:t>LEVEL</a:t>
            </a:r>
          </a:p>
          <a:p>
            <a:pPr marL="0" indent="0" algn="ctr">
              <a:spcAft>
                <a:spcPts val="0"/>
              </a:spcAft>
              <a:buNone/>
            </a:pPr>
            <a:r>
              <a:rPr lang="en-US" sz="1400" dirty="0" smtClean="0">
                <a:latin typeface="Garamond" panose="02020404030301010803" pitchFamily="18" charset="0"/>
                <a:ea typeface="Times New Roman" panose="02020603050405020304" pitchFamily="18" charset="0"/>
                <a:cs typeface="Times New Roman" panose="02020603050405020304" pitchFamily="18" charset="0"/>
              </a:rPr>
              <a:t>Project Steering Committee (PSC) -  Oversight and Direction</a:t>
            </a:r>
            <a:r>
              <a:rPr lang="en-US" sz="1400" b="1" dirty="0" smtClean="0">
                <a:effectLst/>
                <a:latin typeface="Garamond" panose="02020404030301010803" pitchFamily="18" charset="0"/>
                <a:ea typeface="Times New Roman" panose="02020603050405020304" pitchFamily="18" charset="0"/>
                <a:cs typeface="Times New Roman" panose="02020603050405020304" pitchFamily="18" charset="0"/>
              </a:rPr>
              <a:t> </a:t>
            </a:r>
            <a:endParaRPr lang="en-US" sz="1400"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spcAft>
                <a:spcPts val="0"/>
              </a:spcAft>
              <a:buNone/>
            </a:pPr>
            <a:r>
              <a:rPr lang="en-US" sz="1400" b="1" dirty="0" smtClean="0">
                <a:effectLst/>
                <a:latin typeface="Garamond" panose="02020404030301010803" pitchFamily="18" charset="0"/>
                <a:ea typeface="Times New Roman" panose="02020603050405020304" pitchFamily="18" charset="0"/>
                <a:cs typeface="Times New Roman" panose="02020603050405020304" pitchFamily="18" charset="0"/>
              </a:rPr>
              <a:t>Actors</a:t>
            </a:r>
            <a:r>
              <a:rPr lang="en-US" sz="1400" dirty="0">
                <a:effectLst/>
                <a:latin typeface="Garamond" panose="02020404030301010803" pitchFamily="18" charset="0"/>
                <a:ea typeface="Times New Roman" panose="02020603050405020304" pitchFamily="18" charset="0"/>
                <a:cs typeface="Times New Roman" panose="02020603050405020304" pitchFamily="18" charset="0"/>
              </a:rPr>
              <a:t>: </a:t>
            </a:r>
            <a:r>
              <a:rPr lang="en-US" sz="1400" dirty="0" smtClean="0">
                <a:effectLst/>
                <a:latin typeface="Garamond" panose="02020404030301010803" pitchFamily="18" charset="0"/>
                <a:ea typeface="Times New Roman" panose="02020603050405020304" pitchFamily="18" charset="0"/>
                <a:cs typeface="Times New Roman" panose="02020603050405020304" pitchFamily="18" charset="0"/>
              </a:rPr>
              <a:t>AUC, AU </a:t>
            </a:r>
            <a:r>
              <a:rPr lang="en-US" sz="1400" dirty="0">
                <a:effectLst/>
                <a:latin typeface="Garamond" panose="02020404030301010803" pitchFamily="18" charset="0"/>
                <a:ea typeface="Times New Roman" panose="02020603050405020304" pitchFamily="18" charset="0"/>
                <a:cs typeface="Times New Roman" panose="02020603050405020304" pitchFamily="18" charset="0"/>
              </a:rPr>
              <a:t>–IBAR, </a:t>
            </a:r>
            <a:r>
              <a:rPr lang="en-US" sz="1400" dirty="0" smtClean="0">
                <a:effectLst/>
                <a:latin typeface="Garamond" panose="02020404030301010803" pitchFamily="18" charset="0"/>
                <a:ea typeface="Times New Roman" panose="02020603050405020304" pitchFamily="18" charset="0"/>
                <a:cs typeface="Times New Roman" panose="02020603050405020304" pitchFamily="18" charset="0"/>
              </a:rPr>
              <a:t>AUDA/</a:t>
            </a:r>
            <a:r>
              <a:rPr lang="en-US" sz="1400" dirty="0" err="1" smtClean="0">
                <a:effectLst/>
                <a:latin typeface="Garamond" panose="02020404030301010803" pitchFamily="18" charset="0"/>
                <a:ea typeface="Times New Roman" panose="02020603050405020304" pitchFamily="18" charset="0"/>
                <a:cs typeface="Times New Roman" panose="02020603050405020304" pitchFamily="18" charset="0"/>
              </a:rPr>
              <a:t>Nepad</a:t>
            </a:r>
            <a:endParaRPr lang="en-US" sz="1400" dirty="0">
              <a:effectLst/>
              <a:latin typeface="Garamond" panose="02020404030301010803" pitchFamily="18" charset="0"/>
              <a:ea typeface="Times New Roman" panose="02020603050405020304" pitchFamily="18" charset="0"/>
              <a:cs typeface="Times New Roman" panose="02020603050405020304" pitchFamily="18" charset="0"/>
            </a:endParaRPr>
          </a:p>
          <a:p>
            <a:pPr marL="228600" indent="-228600">
              <a:spcAft>
                <a:spcPts val="0"/>
              </a:spcAft>
            </a:pPr>
            <a:r>
              <a:rPr lang="en-US" sz="1400" b="0" dirty="0" smtClean="0">
                <a:effectLst/>
                <a:latin typeface="Garamond" panose="02020404030301010803" pitchFamily="18" charset="0"/>
                <a:ea typeface="Times New Roman" panose="02020603050405020304" pitchFamily="18" charset="0"/>
                <a:cs typeface="Times New Roman" panose="02020603050405020304" pitchFamily="18" charset="0"/>
              </a:rPr>
              <a:t>Design</a:t>
            </a:r>
            <a:r>
              <a:rPr lang="en-US" sz="1400" b="0" dirty="0">
                <a:effectLst/>
                <a:latin typeface="Garamond" panose="02020404030301010803" pitchFamily="18" charset="0"/>
                <a:ea typeface="Times New Roman" panose="02020603050405020304" pitchFamily="18" charset="0"/>
                <a:cs typeface="Times New Roman" panose="02020603050405020304" pitchFamily="18" charset="0"/>
              </a:rPr>
              <a:t>, Role out and Oversee the M&amp;E system </a:t>
            </a:r>
          </a:p>
          <a:p>
            <a:pPr marL="228600" indent="-228600">
              <a:spcAft>
                <a:spcPts val="0"/>
              </a:spcAft>
            </a:pPr>
            <a:r>
              <a:rPr lang="en-US" sz="1400" b="0" dirty="0">
                <a:effectLst/>
                <a:latin typeface="Garamond" panose="02020404030301010803" pitchFamily="18" charset="0"/>
                <a:ea typeface="Times New Roman" panose="02020603050405020304" pitchFamily="18" charset="0"/>
                <a:cs typeface="Times New Roman" panose="02020603050405020304" pitchFamily="18" charset="0"/>
              </a:rPr>
              <a:t>Development of tools/ templates to be used for data collection, analysis and reporting </a:t>
            </a:r>
          </a:p>
          <a:p>
            <a:pPr marL="228600" indent="-228600">
              <a:spcAft>
                <a:spcPts val="0"/>
              </a:spcAft>
            </a:pPr>
            <a:r>
              <a:rPr lang="en-US" sz="1400" b="0" dirty="0">
                <a:effectLst/>
                <a:latin typeface="Garamond" panose="02020404030301010803" pitchFamily="18" charset="0"/>
                <a:ea typeface="Times New Roman" panose="02020603050405020304" pitchFamily="18" charset="0"/>
                <a:cs typeface="Times New Roman" panose="02020603050405020304" pitchFamily="18" charset="0"/>
              </a:rPr>
              <a:t>Ensure data quality </a:t>
            </a:r>
          </a:p>
          <a:p>
            <a:pPr marL="228600" indent="-228600">
              <a:spcAft>
                <a:spcPts val="0"/>
              </a:spcAft>
            </a:pPr>
            <a:r>
              <a:rPr lang="en-US" sz="1400" b="0" dirty="0">
                <a:effectLst/>
                <a:latin typeface="Garamond" panose="02020404030301010803" pitchFamily="18" charset="0"/>
                <a:ea typeface="Times New Roman" panose="02020603050405020304" pitchFamily="18" charset="0"/>
                <a:cs typeface="Times New Roman" panose="02020603050405020304" pitchFamily="18" charset="0"/>
              </a:rPr>
              <a:t>Sharing Knowledge, best practices and Lessons</a:t>
            </a:r>
          </a:p>
          <a:p>
            <a:pPr marL="228600" indent="-228600">
              <a:spcAft>
                <a:spcPts val="0"/>
              </a:spcAft>
            </a:pPr>
            <a:r>
              <a:rPr lang="en-US" sz="1400" b="0" dirty="0">
                <a:effectLst/>
                <a:latin typeface="Garamond" panose="02020404030301010803" pitchFamily="18" charset="0"/>
                <a:ea typeface="Times New Roman" panose="02020603050405020304" pitchFamily="18" charset="0"/>
                <a:cs typeface="Times New Roman" panose="02020603050405020304" pitchFamily="18" charset="0"/>
              </a:rPr>
              <a:t>Coordination and collaboration </a:t>
            </a:r>
          </a:p>
        </p:txBody>
      </p:sp>
      <p:sp>
        <p:nvSpPr>
          <p:cNvPr id="6" name="Rounded Rectangle 5"/>
          <p:cNvSpPr/>
          <p:nvPr/>
        </p:nvSpPr>
        <p:spPr>
          <a:xfrm>
            <a:off x="3307876" y="2286000"/>
            <a:ext cx="3124200" cy="3429000"/>
          </a:xfrm>
          <a:prstGeom prst="round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400" b="1" dirty="0">
                <a:effectLst/>
                <a:latin typeface="Garamond" panose="02020404030301010803" pitchFamily="18" charset="0"/>
                <a:ea typeface="Times New Roman" panose="02020603050405020304" pitchFamily="18" charset="0"/>
                <a:cs typeface="Times New Roman" panose="02020603050405020304" pitchFamily="18" charset="0"/>
              </a:rPr>
              <a:t>REGIONAL LEVEL </a:t>
            </a:r>
            <a:endParaRPr lang="en-US" sz="1400" dirty="0">
              <a:effectLst/>
              <a:latin typeface="Garamond" panose="02020404030301010803" pitchFamily="18" charset="0"/>
              <a:ea typeface="Times New Roman" panose="02020603050405020304" pitchFamily="18" charset="0"/>
              <a:cs typeface="Times New Roman" panose="02020603050405020304" pitchFamily="18" charset="0"/>
            </a:endParaRPr>
          </a:p>
          <a:p>
            <a:pPr algn="ctr">
              <a:spcAft>
                <a:spcPts val="0"/>
              </a:spcAft>
            </a:pPr>
            <a:r>
              <a:rPr lang="en-US" sz="1400" b="1" dirty="0" smtClean="0">
                <a:effectLst/>
                <a:latin typeface="Garamond" panose="02020404030301010803" pitchFamily="18" charset="0"/>
                <a:ea typeface="Times New Roman" panose="02020603050405020304" pitchFamily="18" charset="0"/>
                <a:cs typeface="Times New Roman" panose="02020603050405020304" pitchFamily="18" charset="0"/>
              </a:rPr>
              <a:t>Actors: </a:t>
            </a:r>
            <a:r>
              <a:rPr lang="en-US" sz="1400" b="1" dirty="0" err="1" smtClean="0">
                <a:effectLst/>
                <a:latin typeface="Garamond" panose="02020404030301010803" pitchFamily="18" charset="0"/>
                <a:ea typeface="Times New Roman" panose="02020603050405020304" pitchFamily="18" charset="0"/>
                <a:cs typeface="Times New Roman" panose="02020603050405020304" pitchFamily="18" charset="0"/>
              </a:rPr>
              <a:t>Centres</a:t>
            </a:r>
            <a:r>
              <a:rPr lang="en-US" sz="1400" b="1" dirty="0" smtClean="0">
                <a:effectLst/>
                <a:latin typeface="Garamond" panose="02020404030301010803" pitchFamily="18" charset="0"/>
                <a:ea typeface="Times New Roman" panose="02020603050405020304" pitchFamily="18" charset="0"/>
                <a:cs typeface="Times New Roman" panose="02020603050405020304" pitchFamily="18" charset="0"/>
              </a:rPr>
              <a:t> </a:t>
            </a:r>
            <a:r>
              <a:rPr lang="en-US" sz="1400" b="1" dirty="0">
                <a:effectLst/>
                <a:latin typeface="Garamond" panose="02020404030301010803" pitchFamily="18" charset="0"/>
                <a:ea typeface="Times New Roman" panose="02020603050405020304" pitchFamily="18" charset="0"/>
                <a:cs typeface="Times New Roman" panose="02020603050405020304" pitchFamily="18" charset="0"/>
              </a:rPr>
              <a:t>of Excellence, RECs, RFBs, </a:t>
            </a:r>
            <a:r>
              <a:rPr lang="en-US" sz="1400" b="1" dirty="0" smtClean="0">
                <a:effectLst/>
                <a:latin typeface="Garamond" panose="02020404030301010803" pitchFamily="18" charset="0"/>
                <a:ea typeface="Times New Roman" panose="02020603050405020304" pitchFamily="18" charset="0"/>
                <a:cs typeface="Times New Roman" panose="02020603050405020304" pitchFamily="18" charset="0"/>
              </a:rPr>
              <a:t>RFMBs</a:t>
            </a:r>
          </a:p>
          <a:p>
            <a:pPr algn="ctr">
              <a:spcAft>
                <a:spcPts val="0"/>
              </a:spcAft>
            </a:pPr>
            <a:endParaRPr lang="en-US" sz="1400" dirty="0">
              <a:effectLst/>
              <a:latin typeface="Garamond" panose="02020404030301010803" pitchFamily="18" charset="0"/>
              <a:ea typeface="Times New Roman" panose="02020603050405020304" pitchFamily="18" charset="0"/>
              <a:cs typeface="Times New Roman" panose="02020603050405020304" pitchFamily="18" charset="0"/>
            </a:endParaRPr>
          </a:p>
          <a:p>
            <a:pPr marL="285750" indent="-285750">
              <a:spcAft>
                <a:spcPts val="0"/>
              </a:spcAft>
              <a:buFont typeface="Arial" panose="020B0604020202020204" pitchFamily="34" charset="0"/>
              <a:buChar char="•"/>
            </a:pPr>
            <a:r>
              <a:rPr lang="en-US" sz="1400" dirty="0">
                <a:effectLst/>
                <a:latin typeface="Garamond" panose="02020404030301010803" pitchFamily="18" charset="0"/>
                <a:ea typeface="Times New Roman" panose="02020603050405020304" pitchFamily="18" charset="0"/>
                <a:cs typeface="Times New Roman" panose="02020603050405020304" pitchFamily="18" charset="0"/>
              </a:rPr>
              <a:t>Development / Adaptation of M&amp;E tools and data collection templates </a:t>
            </a:r>
          </a:p>
          <a:p>
            <a:pPr marL="285750" indent="-285750">
              <a:spcAft>
                <a:spcPts val="0"/>
              </a:spcAft>
              <a:buFont typeface="Arial" panose="020B0604020202020204" pitchFamily="34" charset="0"/>
              <a:buChar char="•"/>
            </a:pPr>
            <a:r>
              <a:rPr lang="en-US" sz="1400" dirty="0">
                <a:effectLst/>
                <a:latin typeface="Garamond" panose="02020404030301010803" pitchFamily="18" charset="0"/>
                <a:ea typeface="Times New Roman" panose="02020603050405020304" pitchFamily="18" charset="0"/>
                <a:cs typeface="Times New Roman" panose="02020603050405020304" pitchFamily="18" charset="0"/>
              </a:rPr>
              <a:t>Coordinate data collection</a:t>
            </a:r>
            <a:r>
              <a:rPr lang="en-US" sz="1400" dirty="0" smtClean="0">
                <a:effectLst/>
                <a:latin typeface="Garamond" panose="02020404030301010803" pitchFamily="18" charset="0"/>
                <a:ea typeface="Times New Roman" panose="02020603050405020304" pitchFamily="18" charset="0"/>
                <a:cs typeface="Times New Roman" panose="02020603050405020304" pitchFamily="18" charset="0"/>
              </a:rPr>
              <a:t>, and analysis</a:t>
            </a:r>
            <a:endParaRPr lang="en-US" sz="1400" dirty="0">
              <a:effectLst/>
              <a:latin typeface="Garamond" panose="02020404030301010803" pitchFamily="18" charset="0"/>
              <a:ea typeface="Times New Roman" panose="02020603050405020304" pitchFamily="18" charset="0"/>
              <a:cs typeface="Times New Roman" panose="02020603050405020304" pitchFamily="18" charset="0"/>
            </a:endParaRPr>
          </a:p>
          <a:p>
            <a:pPr marL="285750" indent="-285750">
              <a:spcAft>
                <a:spcPts val="0"/>
              </a:spcAft>
              <a:buFont typeface="Arial" panose="020B0604020202020204" pitchFamily="34" charset="0"/>
              <a:buChar char="•"/>
            </a:pPr>
            <a:r>
              <a:rPr lang="en-US" sz="1400" dirty="0" smtClean="0">
                <a:effectLst/>
                <a:latin typeface="Garamond" panose="02020404030301010803" pitchFamily="18" charset="0"/>
                <a:ea typeface="Times New Roman" panose="02020603050405020304" pitchFamily="18" charset="0"/>
                <a:cs typeface="Times New Roman" panose="02020603050405020304" pitchFamily="18" charset="0"/>
              </a:rPr>
              <a:t>Regional Level Feedback </a:t>
            </a:r>
            <a:r>
              <a:rPr lang="en-US" sz="1400" dirty="0">
                <a:effectLst/>
                <a:latin typeface="Garamond" panose="02020404030301010803" pitchFamily="18" charset="0"/>
                <a:ea typeface="Times New Roman" panose="02020603050405020304" pitchFamily="18" charset="0"/>
                <a:cs typeface="Times New Roman" panose="02020603050405020304" pitchFamily="18" charset="0"/>
              </a:rPr>
              <a:t>and reporting </a:t>
            </a:r>
          </a:p>
        </p:txBody>
      </p:sp>
      <p:sp>
        <p:nvSpPr>
          <p:cNvPr id="7" name="Rounded Rectangle 6"/>
          <p:cNvSpPr/>
          <p:nvPr/>
        </p:nvSpPr>
        <p:spPr>
          <a:xfrm>
            <a:off x="6248400" y="2757985"/>
            <a:ext cx="2895600" cy="3581400"/>
          </a:xfrm>
          <a:prstGeom prst="round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400" b="1" dirty="0">
                <a:effectLst/>
                <a:latin typeface="Garamond" panose="02020404030301010803" pitchFamily="18" charset="0"/>
                <a:ea typeface="Times New Roman" panose="02020603050405020304" pitchFamily="18" charset="0"/>
                <a:cs typeface="Times New Roman" panose="02020603050405020304" pitchFamily="18" charset="0"/>
              </a:rPr>
              <a:t>NATIONAL LEVEL </a:t>
            </a:r>
            <a:endParaRPr lang="en-US" sz="1400" b="1" dirty="0" smtClean="0">
              <a:effectLst/>
              <a:latin typeface="Garamond" panose="02020404030301010803" pitchFamily="18" charset="0"/>
              <a:ea typeface="Times New Roman" panose="02020603050405020304" pitchFamily="18" charset="0"/>
              <a:cs typeface="Times New Roman" panose="02020603050405020304" pitchFamily="18" charset="0"/>
            </a:endParaRPr>
          </a:p>
          <a:p>
            <a:pPr algn="ctr">
              <a:spcAft>
                <a:spcPts val="0"/>
              </a:spcAft>
            </a:pPr>
            <a:r>
              <a:rPr lang="en-US" sz="1400" b="1" dirty="0" smtClean="0">
                <a:latin typeface="Garamond" panose="02020404030301010803" pitchFamily="18" charset="0"/>
                <a:ea typeface="Times New Roman" panose="02020603050405020304" pitchFamily="18" charset="0"/>
                <a:cs typeface="Times New Roman" panose="02020603050405020304" pitchFamily="18" charset="0"/>
              </a:rPr>
              <a:t>Relevant Line Ministries / National Focal Points </a:t>
            </a:r>
            <a:endParaRPr lang="en-US" sz="1400" dirty="0">
              <a:effectLst/>
              <a:latin typeface="Garamond" panose="02020404030301010803" pitchFamily="18" charset="0"/>
              <a:ea typeface="Times New Roman" panose="02020603050405020304" pitchFamily="18" charset="0"/>
              <a:cs typeface="Times New Roman" panose="02020603050405020304" pitchFamily="18" charset="0"/>
            </a:endParaRPr>
          </a:p>
          <a:p>
            <a:pPr marL="285750" indent="-285750">
              <a:spcAft>
                <a:spcPts val="0"/>
              </a:spcAft>
              <a:buFont typeface="Arial" panose="020B0604020202020204" pitchFamily="34" charset="0"/>
              <a:buChar char="•"/>
            </a:pPr>
            <a:r>
              <a:rPr lang="en-US" sz="1400" dirty="0">
                <a:effectLst/>
                <a:latin typeface="Garamond" panose="02020404030301010803" pitchFamily="18" charset="0"/>
                <a:ea typeface="Times New Roman" panose="02020603050405020304" pitchFamily="18" charset="0"/>
                <a:cs typeface="Times New Roman" panose="02020603050405020304" pitchFamily="18" charset="0"/>
              </a:rPr>
              <a:t>Development/ Adaptation of M&amp;E tools to context </a:t>
            </a:r>
          </a:p>
          <a:p>
            <a:pPr marL="285750" indent="-285750">
              <a:spcAft>
                <a:spcPts val="0"/>
              </a:spcAft>
              <a:buFont typeface="Arial" panose="020B0604020202020204" pitchFamily="34" charset="0"/>
              <a:buChar char="•"/>
            </a:pPr>
            <a:r>
              <a:rPr lang="en-US" sz="1400" dirty="0">
                <a:effectLst/>
                <a:latin typeface="Garamond" panose="02020404030301010803" pitchFamily="18" charset="0"/>
                <a:ea typeface="Times New Roman" panose="02020603050405020304" pitchFamily="18" charset="0"/>
                <a:cs typeface="Times New Roman" panose="02020603050405020304" pitchFamily="18" charset="0"/>
              </a:rPr>
              <a:t>Data collection/ collation</a:t>
            </a:r>
          </a:p>
          <a:p>
            <a:pPr marL="285750" indent="-285750">
              <a:spcAft>
                <a:spcPts val="0"/>
              </a:spcAft>
              <a:buFont typeface="Arial" panose="020B0604020202020204" pitchFamily="34" charset="0"/>
              <a:buChar char="•"/>
            </a:pPr>
            <a:r>
              <a:rPr lang="en-US" sz="1400" dirty="0">
                <a:effectLst/>
                <a:latin typeface="Garamond" panose="02020404030301010803" pitchFamily="18" charset="0"/>
                <a:ea typeface="Times New Roman" panose="02020603050405020304" pitchFamily="18" charset="0"/>
                <a:cs typeface="Times New Roman" panose="02020603050405020304" pitchFamily="18" charset="0"/>
              </a:rPr>
              <a:t>Feedback and reporting </a:t>
            </a:r>
          </a:p>
          <a:p>
            <a:pPr marL="285750" indent="-285750">
              <a:spcAft>
                <a:spcPts val="0"/>
              </a:spcAft>
              <a:buFont typeface="Arial" panose="020B0604020202020204" pitchFamily="34" charset="0"/>
              <a:buChar char="•"/>
            </a:pPr>
            <a:r>
              <a:rPr lang="en-US" sz="1400" dirty="0">
                <a:effectLst/>
                <a:latin typeface="Garamond" panose="02020404030301010803" pitchFamily="18" charset="0"/>
                <a:ea typeface="Times New Roman" panose="02020603050405020304" pitchFamily="18" charset="0"/>
                <a:cs typeface="Times New Roman" panose="02020603050405020304" pitchFamily="18" charset="0"/>
              </a:rPr>
              <a:t>Sharing knowledge, best practices and lessons</a:t>
            </a:r>
          </a:p>
        </p:txBody>
      </p:sp>
      <p:sp>
        <p:nvSpPr>
          <p:cNvPr id="2" name="Left-Right Arrow 1"/>
          <p:cNvSpPr/>
          <p:nvPr/>
        </p:nvSpPr>
        <p:spPr>
          <a:xfrm>
            <a:off x="609600" y="5729785"/>
            <a:ext cx="6096000" cy="7620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6">
                    <a:lumMod val="50000"/>
                  </a:schemeClr>
                </a:solidFill>
              </a:rPr>
              <a:t>Feedback, Learning and Adaptation </a:t>
            </a:r>
            <a:endParaRPr lang="en-US" dirty="0">
              <a:solidFill>
                <a:schemeClr val="accent6">
                  <a:lumMod val="50000"/>
                </a:schemeClr>
              </a:solidFill>
            </a:endParaRPr>
          </a:p>
        </p:txBody>
      </p:sp>
    </p:spTree>
    <p:extLst>
      <p:ext uri="{BB962C8B-B14F-4D97-AF65-F5344CB8AC3E}">
        <p14:creationId xmlns:p14="http://schemas.microsoft.com/office/powerpoint/2010/main" val="3020418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0" dirty="0"/>
              <a:t>Tracking </a:t>
            </a:r>
            <a:r>
              <a:rPr lang="en-US" b="0" dirty="0" smtClean="0"/>
              <a:t>a total of </a:t>
            </a:r>
            <a:r>
              <a:rPr lang="en-US" b="0" dirty="0" smtClean="0"/>
              <a:t>25 </a:t>
            </a:r>
            <a:r>
              <a:rPr lang="en-US" b="0" dirty="0"/>
              <a:t>Indicators; </a:t>
            </a:r>
            <a:endParaRPr lang="en-US" b="0" dirty="0" smtClean="0"/>
          </a:p>
          <a:p>
            <a:pPr lvl="1"/>
            <a:r>
              <a:rPr lang="en-US" b="0" dirty="0" smtClean="0"/>
              <a:t>(</a:t>
            </a:r>
            <a:r>
              <a:rPr lang="en-US" dirty="0"/>
              <a:t>4</a:t>
            </a:r>
            <a:r>
              <a:rPr lang="en-US" b="0" dirty="0" smtClean="0"/>
              <a:t> </a:t>
            </a:r>
            <a:r>
              <a:rPr lang="en-US" b="0" dirty="0" smtClean="0"/>
              <a:t>Impact level  </a:t>
            </a:r>
          </a:p>
          <a:p>
            <a:pPr lvl="1"/>
            <a:r>
              <a:rPr lang="en-US" dirty="0"/>
              <a:t>8</a:t>
            </a:r>
            <a:r>
              <a:rPr lang="en-US" b="0" dirty="0" smtClean="0"/>
              <a:t> </a:t>
            </a:r>
            <a:r>
              <a:rPr lang="en-US" b="0" dirty="0"/>
              <a:t>Outcome </a:t>
            </a:r>
            <a:r>
              <a:rPr lang="en-US" b="0" dirty="0" smtClean="0"/>
              <a:t>Level and </a:t>
            </a:r>
          </a:p>
          <a:p>
            <a:pPr lvl="1"/>
            <a:r>
              <a:rPr lang="en-US" b="0" dirty="0" smtClean="0"/>
              <a:t>13 </a:t>
            </a:r>
            <a:r>
              <a:rPr lang="en-US" b="0" dirty="0" smtClean="0"/>
              <a:t>Output Level </a:t>
            </a:r>
          </a:p>
          <a:p>
            <a:pPr marL="457200" lvl="1" indent="0">
              <a:buNone/>
            </a:pPr>
            <a:endParaRPr lang="en-US" b="0" dirty="0" smtClean="0"/>
          </a:p>
          <a:p>
            <a:r>
              <a:rPr lang="en-US" b="0" dirty="0"/>
              <a:t>C</a:t>
            </a:r>
            <a:r>
              <a:rPr lang="en-US" b="0" dirty="0" smtClean="0"/>
              <a:t>onsidered Overarching Frameworks </a:t>
            </a:r>
            <a:r>
              <a:rPr lang="en-US" b="0" i="1" dirty="0" smtClean="0"/>
              <a:t>(Agenda 2063 and CAADP Indicators)</a:t>
            </a:r>
          </a:p>
          <a:p>
            <a:r>
              <a:rPr lang="en-US" b="0" dirty="0" smtClean="0"/>
              <a:t>For each indicator we have determined the baselines and targets </a:t>
            </a:r>
            <a:endParaRPr lang="en-US" b="0" dirty="0"/>
          </a:p>
          <a:p>
            <a:pPr marL="0" indent="0">
              <a:buNone/>
            </a:pPr>
            <a:r>
              <a:rPr lang="en-US" b="0" dirty="0" smtClean="0"/>
              <a:t>FishGov2 project </a:t>
            </a:r>
            <a:r>
              <a:rPr lang="en-US" b="0" dirty="0" err="1" smtClean="0">
                <a:hlinkClick r:id="rId2" action="ppaction://hlinkfile"/>
              </a:rPr>
              <a:t>logframe</a:t>
            </a:r>
            <a:r>
              <a:rPr lang="en-US" b="0" dirty="0" smtClean="0"/>
              <a:t> </a:t>
            </a:r>
            <a:endParaRPr lang="en-US" b="0" dirty="0"/>
          </a:p>
        </p:txBody>
      </p:sp>
      <p:sp>
        <p:nvSpPr>
          <p:cNvPr id="3" name="Title 2"/>
          <p:cNvSpPr>
            <a:spLocks noGrp="1"/>
          </p:cNvSpPr>
          <p:nvPr>
            <p:ph type="title"/>
          </p:nvPr>
        </p:nvSpPr>
        <p:spPr/>
        <p:txBody>
          <a:bodyPr/>
          <a:lstStyle/>
          <a:p>
            <a:r>
              <a:rPr lang="en-US" dirty="0" err="1" smtClean="0"/>
              <a:t>Logframe</a:t>
            </a:r>
            <a:r>
              <a:rPr lang="en-US" dirty="0" smtClean="0"/>
              <a:t> </a:t>
            </a:r>
            <a:endParaRPr lang="en-US" dirty="0"/>
          </a:p>
        </p:txBody>
      </p:sp>
    </p:spTree>
    <p:extLst>
      <p:ext uri="{BB962C8B-B14F-4D97-AF65-F5344CB8AC3E}">
        <p14:creationId xmlns:p14="http://schemas.microsoft.com/office/powerpoint/2010/main" val="3811155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6108" y="1219200"/>
            <a:ext cx="6648092" cy="5486399"/>
          </a:xfrm>
        </p:spPr>
        <p:txBody>
          <a:bodyPr/>
          <a:lstStyle/>
          <a:p>
            <a:pPr marL="0" indent="0" algn="just">
              <a:buNone/>
            </a:pPr>
            <a:r>
              <a:rPr lang="en-US" sz="2000" b="0" dirty="0" smtClean="0"/>
              <a:t>Ongoing continuous of feedback, learning and adaptation aimed:</a:t>
            </a:r>
          </a:p>
          <a:p>
            <a:pPr lvl="1">
              <a:buFont typeface="Arial" panose="020B0604020202020204" pitchFamily="34" charset="0"/>
              <a:buChar char="•"/>
            </a:pPr>
            <a:r>
              <a:rPr lang="en-US" dirty="0">
                <a:ea typeface="+mn-ea"/>
                <a:cs typeface="+mn-cs"/>
              </a:rPr>
              <a:t>To see  if products/ services/ results are delivered timely in right quantities and quality as planned</a:t>
            </a:r>
          </a:p>
          <a:p>
            <a:pPr lvl="1">
              <a:buFont typeface="Arial" panose="020B0604020202020204" pitchFamily="34" charset="0"/>
              <a:buChar char="•"/>
            </a:pPr>
            <a:r>
              <a:rPr lang="en-US" dirty="0">
                <a:ea typeface="+mn-ea"/>
                <a:cs typeface="+mn-cs"/>
              </a:rPr>
              <a:t>To see if the services/ products / results are being used by beneficiaries </a:t>
            </a:r>
          </a:p>
          <a:p>
            <a:pPr lvl="1">
              <a:buFont typeface="Arial" panose="020B0604020202020204" pitchFamily="34" charset="0"/>
              <a:buChar char="•"/>
            </a:pPr>
            <a:r>
              <a:rPr lang="en-US" dirty="0">
                <a:ea typeface="+mn-ea"/>
                <a:cs typeface="+mn-cs"/>
              </a:rPr>
              <a:t>Improve project </a:t>
            </a:r>
            <a:r>
              <a:rPr lang="en-US" dirty="0" smtClean="0">
                <a:ea typeface="+mn-ea"/>
                <a:cs typeface="+mn-cs"/>
              </a:rPr>
              <a:t>quality </a:t>
            </a:r>
            <a:r>
              <a:rPr lang="en-US" sz="2400" dirty="0" smtClean="0">
                <a:ea typeface="+mn-ea"/>
                <a:cs typeface="+mn-cs"/>
              </a:rPr>
              <a:t> </a:t>
            </a:r>
            <a:endParaRPr lang="en-US" sz="2400" dirty="0"/>
          </a:p>
          <a:p>
            <a:pPr marL="0" indent="0" algn="just">
              <a:buNone/>
            </a:pPr>
            <a:r>
              <a:rPr lang="en-US" sz="2000" b="0" dirty="0" smtClean="0"/>
              <a:t>Monitoring tools </a:t>
            </a:r>
          </a:p>
          <a:p>
            <a:pPr lvl="1" algn="just"/>
            <a:r>
              <a:rPr lang="en-US" sz="1600" b="0" dirty="0" smtClean="0"/>
              <a:t>Indicator tracking table </a:t>
            </a:r>
          </a:p>
          <a:p>
            <a:pPr lvl="1" algn="just"/>
            <a:r>
              <a:rPr lang="en-US" sz="1600" b="0" dirty="0" smtClean="0"/>
              <a:t>Online surveys </a:t>
            </a:r>
          </a:p>
          <a:p>
            <a:pPr lvl="1" algn="just"/>
            <a:r>
              <a:rPr lang="en-US" sz="1600" b="0" dirty="0" smtClean="0"/>
              <a:t>Field missions </a:t>
            </a:r>
          </a:p>
          <a:p>
            <a:pPr lvl="1" algn="just"/>
            <a:r>
              <a:rPr lang="en-US" sz="1600" dirty="0" smtClean="0"/>
              <a:t>Monitoring Checklist </a:t>
            </a:r>
          </a:p>
          <a:p>
            <a:pPr marL="0" indent="0" algn="just">
              <a:buNone/>
            </a:pPr>
            <a:r>
              <a:rPr lang="en-US" sz="2000" b="0" dirty="0"/>
              <a:t>Monitoring reports – to be produced when monitoring activities are carried out and consolidated </a:t>
            </a:r>
            <a:r>
              <a:rPr lang="en-US" sz="2000" b="0" dirty="0" smtClean="0"/>
              <a:t>annually</a:t>
            </a:r>
            <a:endParaRPr lang="en-US" sz="2000" b="0" dirty="0"/>
          </a:p>
          <a:p>
            <a:pPr lvl="1" algn="just"/>
            <a:endParaRPr lang="en-US" sz="1600" b="0" dirty="0" smtClean="0"/>
          </a:p>
        </p:txBody>
      </p:sp>
      <p:sp>
        <p:nvSpPr>
          <p:cNvPr id="3" name="Title 2"/>
          <p:cNvSpPr>
            <a:spLocks noGrp="1"/>
          </p:cNvSpPr>
          <p:nvPr>
            <p:ph type="title"/>
          </p:nvPr>
        </p:nvSpPr>
        <p:spPr>
          <a:xfrm>
            <a:off x="1066800" y="152400"/>
            <a:ext cx="8001000" cy="914400"/>
          </a:xfrm>
        </p:spPr>
        <p:txBody>
          <a:bodyPr/>
          <a:lstStyle/>
          <a:p>
            <a:r>
              <a:rPr lang="en-US" dirty="0" smtClean="0"/>
              <a:t>4. Monitoring  </a:t>
            </a:r>
            <a:endParaRPr lang="en-US" dirty="0"/>
          </a:p>
        </p:txBody>
      </p:sp>
      <p:pic>
        <p:nvPicPr>
          <p:cNvPr id="4" name="Picture 3"/>
          <p:cNvPicPr>
            <a:picLocks noChangeAspect="1"/>
          </p:cNvPicPr>
          <p:nvPr/>
        </p:nvPicPr>
        <p:blipFill>
          <a:blip r:embed="rId2"/>
          <a:stretch>
            <a:fillRect/>
          </a:stretch>
        </p:blipFill>
        <p:spPr>
          <a:xfrm>
            <a:off x="6934200" y="1295400"/>
            <a:ext cx="2026920" cy="5071872"/>
          </a:xfrm>
          <a:prstGeom prst="rect">
            <a:avLst/>
          </a:prstGeom>
        </p:spPr>
      </p:pic>
      <p:pic>
        <p:nvPicPr>
          <p:cNvPr id="5" name="Picture 4"/>
          <p:cNvPicPr>
            <a:picLocks noChangeAspect="1"/>
          </p:cNvPicPr>
          <p:nvPr/>
        </p:nvPicPr>
        <p:blipFill>
          <a:blip r:embed="rId3"/>
          <a:stretch>
            <a:fillRect/>
          </a:stretch>
        </p:blipFill>
        <p:spPr>
          <a:xfrm>
            <a:off x="6934200" y="1219200"/>
            <a:ext cx="2214154" cy="5695406"/>
          </a:xfrm>
          <a:prstGeom prst="rect">
            <a:avLst/>
          </a:prstGeom>
        </p:spPr>
      </p:pic>
      <p:pic>
        <p:nvPicPr>
          <p:cNvPr id="6" name="Picture 5"/>
          <p:cNvPicPr>
            <a:picLocks noChangeAspect="1"/>
          </p:cNvPicPr>
          <p:nvPr/>
        </p:nvPicPr>
        <p:blipFill>
          <a:blip r:embed="rId4"/>
          <a:stretch>
            <a:fillRect/>
          </a:stretch>
        </p:blipFill>
        <p:spPr>
          <a:xfrm>
            <a:off x="3610154" y="3135380"/>
            <a:ext cx="3368614" cy="2224264"/>
          </a:xfrm>
          <a:prstGeom prst="rect">
            <a:avLst/>
          </a:prstGeom>
        </p:spPr>
      </p:pic>
    </p:spTree>
    <p:extLst>
      <p:ext uri="{BB962C8B-B14F-4D97-AF65-F5344CB8AC3E}">
        <p14:creationId xmlns:p14="http://schemas.microsoft.com/office/powerpoint/2010/main" val="2202197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2">
                                            <p:txEl>
                                              <p:pRg st="7" end="7"/>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95400" y="228600"/>
            <a:ext cx="8153400" cy="914400"/>
          </a:xfrm>
        </p:spPr>
        <p:txBody>
          <a:bodyPr/>
          <a:lstStyle/>
          <a:p>
            <a:r>
              <a:rPr lang="en-US" sz="3600" dirty="0" smtClean="0"/>
              <a:t>5. Evaluation </a:t>
            </a:r>
            <a:endParaRPr lang="en-US" sz="3600" dirty="0"/>
          </a:p>
        </p:txBody>
      </p:sp>
      <p:sp>
        <p:nvSpPr>
          <p:cNvPr id="5" name="Content Placeholder 4"/>
          <p:cNvSpPr>
            <a:spLocks noGrp="1"/>
          </p:cNvSpPr>
          <p:nvPr>
            <p:ph idx="1"/>
          </p:nvPr>
        </p:nvSpPr>
        <p:spPr>
          <a:xfrm>
            <a:off x="572590" y="1214483"/>
            <a:ext cx="5562600" cy="4791075"/>
          </a:xfrm>
        </p:spPr>
        <p:txBody>
          <a:bodyPr/>
          <a:lstStyle/>
          <a:p>
            <a:pPr marL="0" indent="0">
              <a:buNone/>
            </a:pPr>
            <a:r>
              <a:rPr lang="en-US" sz="2000" b="0" dirty="0" smtClean="0"/>
              <a:t>Done to </a:t>
            </a:r>
          </a:p>
          <a:p>
            <a:r>
              <a:rPr lang="en-US" sz="2000" b="0" dirty="0" smtClean="0"/>
              <a:t>To </a:t>
            </a:r>
            <a:r>
              <a:rPr lang="en-US" sz="2000" b="0" dirty="0"/>
              <a:t>obtain feedback, learn and adapt </a:t>
            </a:r>
          </a:p>
          <a:p>
            <a:r>
              <a:rPr lang="en-US" sz="2000" b="0" dirty="0"/>
              <a:t>Express an </a:t>
            </a:r>
            <a:r>
              <a:rPr lang="en-US" sz="2000" b="0" dirty="0" smtClean="0"/>
              <a:t>independent opinion </a:t>
            </a:r>
            <a:r>
              <a:rPr lang="en-US" sz="2000" b="0" dirty="0"/>
              <a:t>on project </a:t>
            </a:r>
            <a:r>
              <a:rPr lang="en-US" sz="2000" b="0" dirty="0" smtClean="0"/>
              <a:t>quality</a:t>
            </a:r>
          </a:p>
          <a:p>
            <a:pPr marL="0" indent="0">
              <a:buNone/>
            </a:pPr>
            <a:r>
              <a:rPr lang="en-US" sz="2000" b="0" dirty="0" smtClean="0"/>
              <a:t>Is usually external  for independence</a:t>
            </a:r>
            <a:endParaRPr lang="en-US" sz="2000" b="0" dirty="0"/>
          </a:p>
          <a:p>
            <a:pPr marL="0" indent="0">
              <a:buNone/>
            </a:pPr>
            <a:r>
              <a:rPr lang="en-US" sz="2000" dirty="0"/>
              <a:t>Baseline:</a:t>
            </a:r>
            <a:r>
              <a:rPr lang="en-US" sz="2000" b="0" dirty="0"/>
              <a:t> </a:t>
            </a:r>
            <a:endParaRPr lang="en-US" sz="2000" b="0" dirty="0" smtClean="0"/>
          </a:p>
          <a:p>
            <a:r>
              <a:rPr lang="en-US" sz="2000" b="0" dirty="0" smtClean="0"/>
              <a:t>Send a questionnaire to obtain missing baselines in Q1 </a:t>
            </a:r>
            <a:r>
              <a:rPr lang="en-US" sz="2000" b="0" dirty="0" smtClean="0"/>
              <a:t>2022</a:t>
            </a:r>
            <a:endParaRPr lang="en-US" sz="2000" b="0" dirty="0"/>
          </a:p>
          <a:p>
            <a:pPr marL="0" indent="0">
              <a:buNone/>
            </a:pPr>
            <a:r>
              <a:rPr lang="en-US" sz="2000" dirty="0"/>
              <a:t>Mid term </a:t>
            </a:r>
            <a:r>
              <a:rPr lang="en-US" sz="2000" dirty="0" smtClean="0"/>
              <a:t>Evaluation </a:t>
            </a:r>
          </a:p>
          <a:p>
            <a:pPr marL="0" indent="0">
              <a:buNone/>
            </a:pPr>
            <a:r>
              <a:rPr lang="en-US" sz="2000" b="0" dirty="0"/>
              <a:t>P</a:t>
            </a:r>
            <a:r>
              <a:rPr lang="en-US" sz="2000" b="0" dirty="0" smtClean="0"/>
              <a:t>lanned for </a:t>
            </a:r>
            <a:r>
              <a:rPr lang="en-US" sz="2000" b="0" dirty="0" smtClean="0"/>
              <a:t>2023</a:t>
            </a:r>
            <a:endParaRPr lang="en-US" sz="2000" b="0" dirty="0" smtClean="0"/>
          </a:p>
          <a:p>
            <a:pPr marL="0" indent="0">
              <a:buNone/>
            </a:pPr>
            <a:r>
              <a:rPr lang="en-US" sz="2000" dirty="0" smtClean="0"/>
              <a:t>End of Project Evaluation </a:t>
            </a:r>
            <a:r>
              <a:rPr lang="en-US" sz="2000" b="0" dirty="0" smtClean="0"/>
              <a:t>planned for 2025</a:t>
            </a:r>
            <a:endParaRPr lang="en-US" sz="2000" b="0" dirty="0"/>
          </a:p>
        </p:txBody>
      </p:sp>
      <p:pic>
        <p:nvPicPr>
          <p:cNvPr id="6" name="Content Placeholder 3"/>
          <p:cNvPicPr>
            <a:picLocks noChangeAspect="1"/>
          </p:cNvPicPr>
          <p:nvPr/>
        </p:nvPicPr>
        <p:blipFill>
          <a:blip r:embed="rId3"/>
          <a:stretch>
            <a:fillRect/>
          </a:stretch>
        </p:blipFill>
        <p:spPr bwMode="auto">
          <a:xfrm>
            <a:off x="6629400" y="1450068"/>
            <a:ext cx="2521130" cy="5146675"/>
          </a:xfrm>
          <a:prstGeom prst="rect">
            <a:avLst/>
          </a:prstGeom>
          <a:noFill/>
          <a:ln w="9525">
            <a:noFill/>
            <a:miter lim="800000"/>
            <a:headEnd/>
            <a:tailEnd/>
          </a:ln>
        </p:spPr>
      </p:pic>
      <p:sp>
        <p:nvSpPr>
          <p:cNvPr id="2" name="AutoShape 2" descr="How to write your IA evaluation | IB Psychology"/>
          <p:cNvSpPr>
            <a:spLocks noChangeAspect="1" noChangeArrowheads="1"/>
          </p:cNvSpPr>
          <p:nvPr/>
        </p:nvSpPr>
        <p:spPr bwMode="auto">
          <a:xfrm>
            <a:off x="155575" y="-822325"/>
            <a:ext cx="228600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How to write your IA evaluation | IB Psychology"/>
          <p:cNvSpPr>
            <a:spLocks noChangeAspect="1" noChangeArrowheads="1"/>
          </p:cNvSpPr>
          <p:nvPr/>
        </p:nvSpPr>
        <p:spPr bwMode="auto">
          <a:xfrm>
            <a:off x="307975" y="-669925"/>
            <a:ext cx="228600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4"/>
          <a:stretch>
            <a:fillRect/>
          </a:stretch>
        </p:blipFill>
        <p:spPr>
          <a:xfrm>
            <a:off x="6172200" y="1371600"/>
            <a:ext cx="2971800" cy="5486400"/>
          </a:xfrm>
          <a:prstGeom prst="rect">
            <a:avLst/>
          </a:prstGeom>
        </p:spPr>
      </p:pic>
    </p:spTree>
    <p:extLst>
      <p:ext uri="{BB962C8B-B14F-4D97-AF65-F5344CB8AC3E}">
        <p14:creationId xmlns:p14="http://schemas.microsoft.com/office/powerpoint/2010/main" val="2977058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0" dirty="0" smtClean="0"/>
              <a:t>Developed the M&amp;E Framework </a:t>
            </a:r>
          </a:p>
          <a:p>
            <a:r>
              <a:rPr lang="en-US" b="0" dirty="0" smtClean="0"/>
              <a:t>Developed the </a:t>
            </a:r>
            <a:r>
              <a:rPr lang="en-US" b="0" dirty="0" err="1" smtClean="0"/>
              <a:t>logframe</a:t>
            </a:r>
            <a:r>
              <a:rPr lang="en-US" b="0" dirty="0" smtClean="0"/>
              <a:t> which is scheduled to be finalized in the second technical committee meeting </a:t>
            </a:r>
          </a:p>
          <a:p>
            <a:r>
              <a:rPr lang="en-US" b="0" dirty="0" smtClean="0"/>
              <a:t>Monitoring</a:t>
            </a:r>
          </a:p>
          <a:p>
            <a:pPr lvl="1"/>
            <a:r>
              <a:rPr lang="en-US" b="0" dirty="0" smtClean="0"/>
              <a:t>Obtained feedback from Regional Non State Actors Platforms  PRAPAC, SANSAFA, WANSAFA, MOSFA, LVFO, EARFISH, </a:t>
            </a:r>
            <a:r>
              <a:rPr lang="fr-MA" b="0" dirty="0" smtClean="0"/>
              <a:t>Plateforme Maghrébine de la </a:t>
            </a:r>
            <a:r>
              <a:rPr lang="fr-MA" dirty="0" smtClean="0"/>
              <a:t>P</a:t>
            </a:r>
            <a:r>
              <a:rPr lang="fr-MA" b="0" dirty="0" smtClean="0"/>
              <a:t>erche Artisanale</a:t>
            </a:r>
            <a:r>
              <a:rPr lang="en-US" b="0" dirty="0" smtClean="0"/>
              <a:t>, COMHAFAT</a:t>
            </a:r>
          </a:p>
          <a:p>
            <a:pPr lvl="1"/>
            <a:r>
              <a:rPr lang="en-US" b="0" dirty="0" smtClean="0"/>
              <a:t>Obtain feedback from RECs in this meeting. A link is to be circulated by Jemima </a:t>
            </a:r>
          </a:p>
          <a:p>
            <a:r>
              <a:rPr lang="en-US" b="0" dirty="0" smtClean="0"/>
              <a:t>Baseline Studies – will be commissioned in the first quarter of 2022 </a:t>
            </a:r>
          </a:p>
        </p:txBody>
      </p:sp>
      <p:sp>
        <p:nvSpPr>
          <p:cNvPr id="3" name="Title 2"/>
          <p:cNvSpPr>
            <a:spLocks noGrp="1"/>
          </p:cNvSpPr>
          <p:nvPr>
            <p:ph type="title"/>
          </p:nvPr>
        </p:nvSpPr>
        <p:spPr/>
        <p:txBody>
          <a:bodyPr/>
          <a:lstStyle/>
          <a:p>
            <a:r>
              <a:rPr lang="en-US" dirty="0" smtClean="0"/>
              <a:t>6. Planned activities </a:t>
            </a:r>
            <a:endParaRPr lang="en-US" dirty="0"/>
          </a:p>
        </p:txBody>
      </p:sp>
    </p:spTree>
    <p:extLst>
      <p:ext uri="{BB962C8B-B14F-4D97-AF65-F5344CB8AC3E}">
        <p14:creationId xmlns:p14="http://schemas.microsoft.com/office/powerpoint/2010/main" val="28676843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928688" y="214313"/>
            <a:ext cx="7716837" cy="1143000"/>
          </a:xfrm>
          <a:prstGeom prst="rect">
            <a:avLst/>
          </a:prstGeom>
        </p:spPr>
        <p:txBody>
          <a:bodyPr/>
          <a:lstStyle/>
          <a:p>
            <a:pPr algn="ctr">
              <a:defRPr/>
            </a:pPr>
            <a:r>
              <a:rPr lang="en-US" sz="4000" kern="0" dirty="0">
                <a:ln w="18415" cmpd="sng">
                  <a:solidFill>
                    <a:srgbClr val="006600"/>
                  </a:solidFill>
                  <a:prstDash val="solid"/>
                </a:ln>
                <a:solidFill>
                  <a:srgbClr val="006600"/>
                </a:solidFill>
                <a:effectLst>
                  <a:outerShdw blurRad="63500" dir="3600000" algn="tl" rotWithShape="0">
                    <a:srgbClr val="000000">
                      <a:alpha val="70000"/>
                    </a:srgbClr>
                  </a:outerShdw>
                </a:effectLst>
                <a:latin typeface="Calibri" pitchFamily="34" charset="0"/>
                <a:ea typeface="+mj-ea"/>
                <a:cs typeface="Calibri" pitchFamily="34" charset="0"/>
              </a:rPr>
              <a:t>Thank You</a:t>
            </a:r>
          </a:p>
        </p:txBody>
      </p:sp>
      <p:pic>
        <p:nvPicPr>
          <p:cNvPr id="12291" name="Picture 11" descr="Pictur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428750"/>
            <a:ext cx="7094538" cy="413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txBox="1">
            <a:spLocks/>
          </p:cNvSpPr>
          <p:nvPr/>
        </p:nvSpPr>
        <p:spPr bwMode="auto">
          <a:xfrm>
            <a:off x="642938" y="5857875"/>
            <a:ext cx="8196262" cy="714375"/>
          </a:xfrm>
          <a:prstGeom prst="rect">
            <a:avLst/>
          </a:prstGeom>
          <a:noFill/>
          <a:ln w="9525">
            <a:noFill/>
            <a:miter lim="800000"/>
            <a:headEnd/>
            <a:tailEnd/>
          </a:ln>
        </p:spPr>
        <p:txBody>
          <a:bodyPr/>
          <a:lstStyle/>
          <a:p>
            <a:pPr algn="ctr">
              <a:defRPr/>
            </a:pPr>
            <a:r>
              <a:rPr lang="en-US" b="1" kern="0" dirty="0">
                <a:solidFill>
                  <a:srgbClr val="006600"/>
                </a:solidFill>
                <a:latin typeface="Calibri" pitchFamily="34" charset="0"/>
                <a:ea typeface="+mj-ea"/>
                <a:cs typeface="Calibri" pitchFamily="34" charset="0"/>
              </a:rPr>
              <a:t>AU-IBAR: Providing leadership in the development of animal resources for Africa</a:t>
            </a:r>
            <a:endParaRPr lang="en-US" b="1" kern="0" dirty="0">
              <a:solidFill>
                <a:srgbClr val="A28B59"/>
              </a:solidFill>
              <a:latin typeface="Calibri" pitchFamily="34" charset="0"/>
              <a:ea typeface="+mj-ea"/>
              <a:cs typeface="Calibri" pitchFamily="34" charset="0"/>
            </a:endParaRPr>
          </a:p>
        </p:txBody>
      </p:sp>
    </p:spTree>
    <p:extLst>
      <p:ext uri="{BB962C8B-B14F-4D97-AF65-F5344CB8AC3E}">
        <p14:creationId xmlns:p14="http://schemas.microsoft.com/office/powerpoint/2010/main" val="33568261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rtnership Consultation on Pan African Fisheries Policy Framework Nairobi February 2012">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99"/>
      </a:hlink>
      <a:folHlink>
        <a:srgbClr val="969696"/>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66"/>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50021"/>
        </a:hlink>
        <a:folHlink>
          <a:srgbClr val="99CC00"/>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99CC00"/>
        </a:folHlink>
      </a:clrScheme>
      <a:clrMap bg1="lt1" tx1="dk1" bg2="lt2" tx2="dk2" accent1="accent1" accent2="accent2" accent3="accent3" accent4="accent4" accent5="accent5" accent6="accent6" hlink="hlink" folHlink="folHlink"/>
    </a:extraClrScheme>
    <a:extraClrScheme>
      <a:clrScheme name="Blank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4325</TotalTime>
  <Words>1097</Words>
  <Application>Microsoft Office PowerPoint</Application>
  <PresentationFormat>On-screen Show (4:3)</PresentationFormat>
  <Paragraphs>147</Paragraphs>
  <Slides>17</Slides>
  <Notes>1</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17</vt:i4>
      </vt:variant>
    </vt:vector>
  </HeadingPairs>
  <TitlesOfParts>
    <vt:vector size="26" baseType="lpstr">
      <vt:lpstr>Arial</vt:lpstr>
      <vt:lpstr>Calibri</vt:lpstr>
      <vt:lpstr>Garamond</vt:lpstr>
      <vt:lpstr>Gill Sans MT</vt:lpstr>
      <vt:lpstr>Times</vt:lpstr>
      <vt:lpstr>Times New Roman</vt:lpstr>
      <vt:lpstr>Office Theme</vt:lpstr>
      <vt:lpstr>Partnership Consultation on Pan African Fisheries Policy Framework Nairobi February 2012</vt:lpstr>
      <vt:lpstr>Microsoft PowerPoint 97-2003 Presentation</vt:lpstr>
      <vt:lpstr>MONITORING AND EVALUATION  </vt:lpstr>
      <vt:lpstr>Presentation Outline </vt:lpstr>
      <vt:lpstr>1. Introduction</vt:lpstr>
      <vt:lpstr>2. Approach Used </vt:lpstr>
      <vt:lpstr>2. a. Problem Analysis </vt:lpstr>
      <vt:lpstr>2. b. RESPONSE TO THE PROBLEM</vt:lpstr>
      <vt:lpstr>2. c. Expected Results </vt:lpstr>
      <vt:lpstr>2.c.Expected results continued </vt:lpstr>
      <vt:lpstr>2.c. Expected results continued …</vt:lpstr>
      <vt:lpstr>2.c. Expected Results Continued…</vt:lpstr>
      <vt:lpstr>3. Monitoring and Evaluation Framework </vt:lpstr>
      <vt:lpstr>4. Role of Stakeholders in M&amp;E </vt:lpstr>
      <vt:lpstr>Logframe </vt:lpstr>
      <vt:lpstr>4. Monitoring  </vt:lpstr>
      <vt:lpstr>5. Evaluation </vt:lpstr>
      <vt:lpstr>6. Planned activities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Admore</cp:lastModifiedBy>
  <cp:revision>425</cp:revision>
  <cp:lastPrinted>2021-11-12T13:27:27Z</cp:lastPrinted>
  <dcterms:created xsi:type="dcterms:W3CDTF">2017-08-17T12:21:51Z</dcterms:created>
  <dcterms:modified xsi:type="dcterms:W3CDTF">2021-11-29T12:36:04Z</dcterms:modified>
</cp:coreProperties>
</file>