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4"/>
    <p:sldMasterId id="2147483757" r:id="rId5"/>
  </p:sldMasterIdLst>
  <p:notesMasterIdLst>
    <p:notesMasterId r:id="rId16"/>
  </p:notesMasterIdLst>
  <p:sldIdLst>
    <p:sldId id="325" r:id="rId6"/>
    <p:sldId id="338" r:id="rId7"/>
    <p:sldId id="339" r:id="rId8"/>
    <p:sldId id="340" r:id="rId9"/>
    <p:sldId id="341" r:id="rId10"/>
    <p:sldId id="342" r:id="rId11"/>
    <p:sldId id="346" r:id="rId12"/>
    <p:sldId id="348" r:id="rId13"/>
    <p:sldId id="344" r:id="rId14"/>
    <p:sldId id="27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CBA663"/>
    <a:srgbClr val="C6C09A"/>
    <a:srgbClr val="DBE020"/>
    <a:srgbClr val="E5D82F"/>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06" autoAdjust="0"/>
    <p:restoredTop sz="94660"/>
  </p:normalViewPr>
  <p:slideViewPr>
    <p:cSldViewPr snapToGrid="0">
      <p:cViewPr varScale="1">
        <p:scale>
          <a:sx n="72" d="100"/>
          <a:sy n="72" d="100"/>
        </p:scale>
        <p:origin x="1146" y="78"/>
      </p:cViewPr>
      <p:guideLst>
        <p:guide orient="horz" pos="2160"/>
        <p:guide pos="2880"/>
      </p:guideLst>
    </p:cSldViewPr>
  </p:slideViewPr>
  <p:notesTextViewPr>
    <p:cViewPr>
      <p:scale>
        <a:sx n="1" d="1"/>
        <a:sy n="1" d="1"/>
      </p:scale>
      <p:origin x="0" y="0"/>
    </p:cViewPr>
  </p:notesTextViewPr>
  <p:sorterViewPr>
    <p:cViewPr>
      <p:scale>
        <a:sx n="130" d="100"/>
        <a:sy n="13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5E846-A886-4ED2-AFC6-28008E8C3AB2}" type="datetimeFigureOut">
              <a:rPr lang="en-US" smtClean="0"/>
              <a:t>6/10/2022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287B9D-C348-4B05-82FA-DAACC87A6DEC}" type="slidenum">
              <a:rPr lang="en-US" smtClean="0"/>
              <a:t>‹#›</a:t>
            </a:fld>
            <a:endParaRPr lang="en-US"/>
          </a:p>
        </p:txBody>
      </p:sp>
    </p:spTree>
    <p:extLst>
      <p:ext uri="{BB962C8B-B14F-4D97-AF65-F5344CB8AC3E}">
        <p14:creationId xmlns:p14="http://schemas.microsoft.com/office/powerpoint/2010/main" val="1574453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24621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2858" y="1734920"/>
            <a:ext cx="7772400" cy="2387600"/>
          </a:xfrm>
        </p:spPr>
        <p:txBody>
          <a:bodyPr anchor="ctr">
            <a:normAutofit/>
          </a:bodyPr>
          <a:lstStyle>
            <a:lvl1pPr algn="ctr">
              <a:defRPr sz="4800" i="0">
                <a:latin typeface="Baskerville Old Face" panose="02020602080505020303" pitchFamily="18" charset="0"/>
              </a:defRPr>
            </a:lvl1pPr>
          </a:lstStyle>
          <a:p>
            <a:r>
              <a:rPr lang="en-US" noProof="0"/>
              <a:t>Click to edit Master title style</a:t>
            </a:r>
            <a:endParaRPr lang="en-GB" noProof="0" dirty="0"/>
          </a:p>
        </p:txBody>
      </p:sp>
      <p:sp>
        <p:nvSpPr>
          <p:cNvPr id="3" name="Subtitle 2"/>
          <p:cNvSpPr>
            <a:spLocks noGrp="1"/>
          </p:cNvSpPr>
          <p:nvPr>
            <p:ph type="subTitle" idx="1"/>
          </p:nvPr>
        </p:nvSpPr>
        <p:spPr>
          <a:xfrm>
            <a:off x="1143000" y="4267861"/>
            <a:ext cx="6858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GB" noProof="0"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10/06/2022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pic>
        <p:nvPicPr>
          <p:cNvPr id="8" name="Picture 7"/>
          <p:cNvPicPr>
            <a:picLocks noChangeAspect="1"/>
          </p:cNvPicPr>
          <p:nvPr/>
        </p:nvPicPr>
        <p:blipFill>
          <a:blip r:embed="rId2"/>
          <a:stretch>
            <a:fillRect/>
          </a:stretch>
        </p:blipFill>
        <p:spPr>
          <a:xfrm>
            <a:off x="7563773" y="141329"/>
            <a:ext cx="1519182" cy="884884"/>
          </a:xfrm>
          <a:prstGeom prst="rect">
            <a:avLst/>
          </a:prstGeom>
        </p:spPr>
      </p:pic>
      <p:pic>
        <p:nvPicPr>
          <p:cNvPr id="9" name="Picture 8"/>
          <p:cNvPicPr>
            <a:picLocks noChangeAspect="1"/>
          </p:cNvPicPr>
          <p:nvPr/>
        </p:nvPicPr>
        <p:blipFill>
          <a:blip r:embed="rId3" cstate="print"/>
          <a:stretch>
            <a:fillRect/>
          </a:stretch>
        </p:blipFill>
        <p:spPr>
          <a:xfrm>
            <a:off x="0" y="10591"/>
            <a:ext cx="1376039" cy="1222246"/>
          </a:xfrm>
          <a:prstGeom prst="rect">
            <a:avLst/>
          </a:prstGeom>
        </p:spPr>
      </p:pic>
    </p:spTree>
    <p:extLst>
      <p:ext uri="{BB962C8B-B14F-4D97-AF65-F5344CB8AC3E}">
        <p14:creationId xmlns:p14="http://schemas.microsoft.com/office/powerpoint/2010/main" val="2141278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2858" y="2169925"/>
            <a:ext cx="7772400" cy="2387600"/>
          </a:xfrm>
        </p:spPr>
        <p:txBody>
          <a:bodyPr anchor="ctr">
            <a:normAutofit/>
          </a:bodyPr>
          <a:lstStyle>
            <a:lvl1pPr algn="ctr">
              <a:defRPr sz="4800" i="0">
                <a:latin typeface="Baskerville Old Face" panose="02020602080505020303" pitchFamily="18" charset="0"/>
              </a:defRPr>
            </a:lvl1pPr>
          </a:lstStyle>
          <a:p>
            <a:r>
              <a:rPr lang="en-US" noProof="0"/>
              <a:t>Click to edit Master title style</a:t>
            </a:r>
            <a:endParaRPr lang="en-GB" noProof="0" dirty="0"/>
          </a:p>
        </p:txBody>
      </p:sp>
      <p:sp>
        <p:nvSpPr>
          <p:cNvPr id="4" name="Date Placeholder 3"/>
          <p:cNvSpPr>
            <a:spLocks noGrp="1"/>
          </p:cNvSpPr>
          <p:nvPr>
            <p:ph type="dt" sz="half" idx="10"/>
          </p:nvPr>
        </p:nvSpPr>
        <p:spPr/>
        <p:txBody>
          <a:bodyPr/>
          <a:lstStyle/>
          <a:p>
            <a:fld id="{BA89EEF4-A2A7-423F-9BF7-476C6DE372B9}" type="datetimeFigureOut">
              <a:rPr lang="en-GB" smtClean="0">
                <a:solidFill>
                  <a:prstClr val="black">
                    <a:tint val="75000"/>
                  </a:prstClr>
                </a:solidFill>
              </a:rPr>
              <a:pPr/>
              <a:t>10/06/2022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167C9C5-C58C-4A7A-9364-BE38CE72E13A}" type="slidenum">
              <a:rPr lang="en-GB" smtClean="0">
                <a:solidFill>
                  <a:prstClr val="black">
                    <a:tint val="75000"/>
                  </a:prstClr>
                </a:solidFill>
              </a:rPr>
              <a:pPr/>
              <a:t>‹#›</a:t>
            </a:fld>
            <a:endParaRPr lang="en-GB">
              <a:solidFill>
                <a:prstClr val="black">
                  <a:tint val="75000"/>
                </a:prstClr>
              </a:solidFill>
            </a:endParaRPr>
          </a:p>
        </p:txBody>
      </p:sp>
      <p:pic>
        <p:nvPicPr>
          <p:cNvPr id="8" name="Picture 7"/>
          <p:cNvPicPr>
            <a:picLocks noChangeAspect="1"/>
          </p:cNvPicPr>
          <p:nvPr/>
        </p:nvPicPr>
        <p:blipFill>
          <a:blip r:embed="rId2"/>
          <a:stretch>
            <a:fillRect/>
          </a:stretch>
        </p:blipFill>
        <p:spPr>
          <a:xfrm>
            <a:off x="7188694" y="188630"/>
            <a:ext cx="1800030" cy="1048471"/>
          </a:xfrm>
          <a:prstGeom prst="rect">
            <a:avLst/>
          </a:prstGeom>
        </p:spPr>
      </p:pic>
      <p:pic>
        <p:nvPicPr>
          <p:cNvPr id="3" name="Picture 2"/>
          <p:cNvPicPr>
            <a:picLocks noChangeAspect="1"/>
          </p:cNvPicPr>
          <p:nvPr/>
        </p:nvPicPr>
        <p:blipFill>
          <a:blip r:embed="rId3"/>
          <a:stretch>
            <a:fillRect/>
          </a:stretch>
        </p:blipFill>
        <p:spPr>
          <a:xfrm>
            <a:off x="1" y="130152"/>
            <a:ext cx="1340528" cy="1186697"/>
          </a:xfrm>
          <a:prstGeom prst="rect">
            <a:avLst/>
          </a:prstGeom>
        </p:spPr>
      </p:pic>
    </p:spTree>
    <p:extLst>
      <p:ext uri="{BB962C8B-B14F-4D97-AF65-F5344CB8AC3E}">
        <p14:creationId xmlns:p14="http://schemas.microsoft.com/office/powerpoint/2010/main" val="3413011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29C26F0-23E1-4B37-A963-990BC366058B}" type="datetimeFigureOut">
              <a:rPr lang="en-GB" smtClean="0">
                <a:solidFill>
                  <a:prstClr val="black">
                    <a:tint val="75000"/>
                  </a:prstClr>
                </a:solidFill>
              </a:rPr>
              <a:pPr/>
              <a:t>10/06/2022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77E5B66-0C2A-4807-B4E3-AD8C997EB832}" type="slidenum">
              <a:rPr lang="en-GB" smtClean="0">
                <a:solidFill>
                  <a:prstClr val="black">
                    <a:tint val="75000"/>
                  </a:prstClr>
                </a:solidFill>
              </a:rPr>
              <a:pPr/>
              <a:t>‹#›</a:t>
            </a:fld>
            <a:endParaRPr lang="en-GB">
              <a:solidFill>
                <a:prstClr val="black">
                  <a:tint val="75000"/>
                </a:prstClr>
              </a:solidFill>
            </a:endParaRPr>
          </a:p>
        </p:txBody>
      </p:sp>
      <p:pic>
        <p:nvPicPr>
          <p:cNvPr id="6" name="Picture 5"/>
          <p:cNvPicPr>
            <a:picLocks noChangeAspect="1"/>
          </p:cNvPicPr>
          <p:nvPr userDrawn="1"/>
        </p:nvPicPr>
        <p:blipFill>
          <a:blip r:embed="rId2"/>
          <a:stretch>
            <a:fillRect/>
          </a:stretch>
        </p:blipFill>
        <p:spPr>
          <a:xfrm>
            <a:off x="-3445" y="-4106"/>
            <a:ext cx="9150889" cy="6511092"/>
          </a:xfrm>
          <a:prstGeom prst="rect">
            <a:avLst/>
          </a:prstGeom>
        </p:spPr>
      </p:pic>
    </p:spTree>
    <p:extLst>
      <p:ext uri="{BB962C8B-B14F-4D97-AF65-F5344CB8AC3E}">
        <p14:creationId xmlns:p14="http://schemas.microsoft.com/office/powerpoint/2010/main" val="3705369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A89EEF4-A2A7-423F-9BF7-476C6DE372B9}" type="datetimeFigureOut">
              <a:rPr lang="en-GB" smtClean="0">
                <a:solidFill>
                  <a:prstClr val="black">
                    <a:tint val="75000"/>
                  </a:prstClr>
                </a:solidFill>
              </a:rPr>
              <a:pPr/>
              <a:t>10/06/2022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167C9C5-C58C-4A7A-9364-BE38CE72E13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58390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98990" y="187567"/>
            <a:ext cx="8189733" cy="7602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9329" y="1160113"/>
            <a:ext cx="8807008" cy="328105"/>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0424" y="1603925"/>
            <a:ext cx="8815913" cy="1934750"/>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8296" y="3830202"/>
            <a:ext cx="8850381" cy="328105"/>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29393" y="4244567"/>
            <a:ext cx="8859330" cy="1934750"/>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CA9FC7-5466-46DE-874D-998A82F87826}" type="datetimeFigureOut">
              <a:rPr lang="en-GB" smtClean="0">
                <a:solidFill>
                  <a:prstClr val="black">
                    <a:tint val="75000"/>
                  </a:prstClr>
                </a:solidFill>
              </a:rPr>
              <a:pPr/>
              <a:t>10/06/2022</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73512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10/06/2022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80811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ormAutofit/>
          </a:bodyPr>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284163"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10/06/2022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56101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88186"/>
            <a:ext cx="7772400" cy="2387600"/>
          </a:xfrm>
        </p:spPr>
        <p:txBody>
          <a:bodyPr anchor="b"/>
          <a:lstStyle>
            <a:lvl1pPr algn="ctr">
              <a:defRPr sz="6000" i="0">
                <a:latin typeface="Baskerville Old Face" panose="02020602080505020303" pitchFamily="18" charset="0"/>
              </a:defRPr>
            </a:lvl1pPr>
          </a:lstStyle>
          <a:p>
            <a:r>
              <a:rPr lang="en-US" noProof="0"/>
              <a:t>Click to edit Master title style</a:t>
            </a:r>
            <a:endParaRPr lang="en-GB" noProof="0" dirty="0"/>
          </a:p>
        </p:txBody>
      </p:sp>
      <p:sp>
        <p:nvSpPr>
          <p:cNvPr id="3" name="Subtitle 2"/>
          <p:cNvSpPr>
            <a:spLocks noGrp="1"/>
          </p:cNvSpPr>
          <p:nvPr>
            <p:ph type="subTitle" idx="1"/>
          </p:nvPr>
        </p:nvSpPr>
        <p:spPr>
          <a:xfrm>
            <a:off x="1143000" y="4267861"/>
            <a:ext cx="6858000" cy="1655762"/>
          </a:xfrm>
        </p:spPr>
        <p:txBody>
          <a:bodyPr/>
          <a:lstStyle>
            <a:lvl1pPr marL="0" indent="0" algn="ctr">
              <a:buNone/>
              <a:defRPr sz="2400" b="1">
                <a:solidFill>
                  <a:schemeClr val="accent6">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GB" noProof="0"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2166306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88186"/>
            <a:ext cx="7772400" cy="2387600"/>
          </a:xfrm>
        </p:spPr>
        <p:txBody>
          <a:bodyPr anchor="b"/>
          <a:lstStyle>
            <a:lvl1pPr algn="ctr">
              <a:defRPr sz="6000" i="0">
                <a:latin typeface="Baskerville Old Face" panose="02020602080505020303" pitchFamily="18" charset="0"/>
              </a:defRPr>
            </a:lvl1pPr>
          </a:lstStyle>
          <a:p>
            <a:r>
              <a:rPr lang="en-US" noProof="0"/>
              <a:t>Click to edit Master title style</a:t>
            </a:r>
            <a:endParaRPr lang="en-GB" noProof="0" dirty="0"/>
          </a:p>
        </p:txBody>
      </p:sp>
      <p:sp>
        <p:nvSpPr>
          <p:cNvPr id="3" name="Subtitle 2"/>
          <p:cNvSpPr>
            <a:spLocks noGrp="1"/>
          </p:cNvSpPr>
          <p:nvPr>
            <p:ph type="subTitle" idx="1"/>
          </p:nvPr>
        </p:nvSpPr>
        <p:spPr>
          <a:xfrm>
            <a:off x="1143000" y="4267861"/>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GB" noProof="0" dirty="0"/>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10/06/2022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99327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ormAutofit/>
          </a:bodyPr>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53975" indent="0">
              <a:buNone/>
              <a:defRPr sz="2400" b="1">
                <a:solidFill>
                  <a:schemeClr val="accent6">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1013868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ormAutofit/>
          </a:bodyPr>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284163"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CA9FC7-5466-46DE-874D-998A82F87826}" type="datetimeFigureOut">
              <a:rPr lang="en-GB" smtClean="0">
                <a:solidFill>
                  <a:prstClr val="black">
                    <a:tint val="75000"/>
                  </a:prstClr>
                </a:solidFill>
              </a:rPr>
              <a:pPr/>
              <a:t>10/06/2022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51881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863539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9393" y="2281562"/>
            <a:ext cx="8859331" cy="40761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
        <p:nvSpPr>
          <p:cNvPr id="8" name="Text Placeholder 7"/>
          <p:cNvSpPr>
            <a:spLocks noGrp="1"/>
          </p:cNvSpPr>
          <p:nvPr>
            <p:ph type="body" sz="quarter" idx="13"/>
          </p:nvPr>
        </p:nvSpPr>
        <p:spPr>
          <a:xfrm>
            <a:off x="130175" y="1304925"/>
            <a:ext cx="8858250" cy="7731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979770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8536" y="1410205"/>
            <a:ext cx="4254069" cy="4891596"/>
          </a:xfrm>
        </p:spPr>
        <p:txBody>
          <a:bodyPr>
            <a:normAutofit/>
          </a:bodyPr>
          <a:lstStyle>
            <a:lvl1pPr>
              <a:defRPr sz="18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5511" y="1410205"/>
            <a:ext cx="4254069" cy="4891596"/>
          </a:xfrm>
        </p:spPr>
        <p:txBody>
          <a:bodyPr>
            <a:normAutofit/>
          </a:bodyPr>
          <a:lstStyle>
            <a:lvl1pPr>
              <a:defRPr sz="18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3740443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8536" y="1410205"/>
            <a:ext cx="4254069" cy="2318416"/>
          </a:xfrm>
        </p:spPr>
        <p:txBody>
          <a:bodyPr>
            <a:normAutofit/>
          </a:bodyPr>
          <a:lstStyle>
            <a:lvl1pPr>
              <a:defRPr sz="18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5511" y="1410205"/>
            <a:ext cx="4254069" cy="2318416"/>
          </a:xfrm>
        </p:spPr>
        <p:txBody>
          <a:bodyPr>
            <a:normAutofit/>
          </a:bodyPr>
          <a:lstStyle>
            <a:lvl1pPr>
              <a:defRPr sz="18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62E9AC-78E1-4799-8562-C66A38A92102}" type="slidenum">
              <a:rPr lang="en-GB" smtClean="0"/>
              <a:pPr/>
              <a:t>‹#›</a:t>
            </a:fld>
            <a:endParaRPr lang="en-GB"/>
          </a:p>
        </p:txBody>
      </p:sp>
      <p:sp>
        <p:nvSpPr>
          <p:cNvPr id="8" name="Content Placeholder 2"/>
          <p:cNvSpPr>
            <a:spLocks noGrp="1"/>
          </p:cNvSpPr>
          <p:nvPr>
            <p:ph sz="half" idx="13"/>
          </p:nvPr>
        </p:nvSpPr>
        <p:spPr>
          <a:xfrm>
            <a:off x="128536" y="3974512"/>
            <a:ext cx="8860188" cy="2318416"/>
          </a:xfrm>
        </p:spPr>
        <p:txBody>
          <a:bodyPr>
            <a:normAutofit/>
          </a:bodyPr>
          <a:lstStyle>
            <a:lvl1pPr>
              <a:defRPr sz="18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6524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9394" y="2281562"/>
            <a:ext cx="4313665" cy="40761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
        <p:nvSpPr>
          <p:cNvPr id="8" name="Text Placeholder 7"/>
          <p:cNvSpPr>
            <a:spLocks noGrp="1"/>
          </p:cNvSpPr>
          <p:nvPr>
            <p:ph type="body" sz="quarter" idx="13"/>
          </p:nvPr>
        </p:nvSpPr>
        <p:spPr>
          <a:xfrm>
            <a:off x="130175" y="1304925"/>
            <a:ext cx="8858250" cy="7731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p:cNvSpPr>
            <a:spLocks noGrp="1"/>
          </p:cNvSpPr>
          <p:nvPr>
            <p:ph idx="14"/>
          </p:nvPr>
        </p:nvSpPr>
        <p:spPr>
          <a:xfrm>
            <a:off x="4674760" y="2281562"/>
            <a:ext cx="4313665" cy="40761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2940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25623" y="90807"/>
            <a:ext cx="8163100" cy="859104"/>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9329" y="1145811"/>
            <a:ext cx="4270628" cy="823912"/>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29" y="2082800"/>
            <a:ext cx="4270628" cy="4326878"/>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7063" y="1145811"/>
            <a:ext cx="4291660" cy="823912"/>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97063" y="2082800"/>
            <a:ext cx="4291660" cy="4326878"/>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157337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9395" y="2281562"/>
            <a:ext cx="2833301" cy="40761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
        <p:nvSpPr>
          <p:cNvPr id="8" name="Text Placeholder 7"/>
          <p:cNvSpPr>
            <a:spLocks noGrp="1"/>
          </p:cNvSpPr>
          <p:nvPr>
            <p:ph type="body" sz="quarter" idx="13"/>
          </p:nvPr>
        </p:nvSpPr>
        <p:spPr>
          <a:xfrm>
            <a:off x="130175" y="1304925"/>
            <a:ext cx="8858250" cy="773113"/>
          </a:xfrm>
        </p:spPr>
        <p:txBody>
          <a:bodyPr/>
          <a:lstStyle/>
          <a:p>
            <a:pPr lvl="0"/>
            <a:r>
              <a:rPr lang="en-US"/>
              <a:t>Click to edit Master text styles</a:t>
            </a:r>
          </a:p>
        </p:txBody>
      </p:sp>
      <p:sp>
        <p:nvSpPr>
          <p:cNvPr id="9" name="Content Placeholder 2"/>
          <p:cNvSpPr>
            <a:spLocks noGrp="1"/>
          </p:cNvSpPr>
          <p:nvPr>
            <p:ph idx="14"/>
          </p:nvPr>
        </p:nvSpPr>
        <p:spPr>
          <a:xfrm>
            <a:off x="3141543" y="2270376"/>
            <a:ext cx="2833301" cy="40761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5"/>
          </p:nvPr>
        </p:nvSpPr>
        <p:spPr>
          <a:xfrm>
            <a:off x="6155124" y="2281562"/>
            <a:ext cx="2833301" cy="40761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2770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3480" y="187364"/>
            <a:ext cx="8078670" cy="7602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9329" y="1399811"/>
            <a:ext cx="2780524" cy="823912"/>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29" y="2309446"/>
            <a:ext cx="2780524" cy="4100232"/>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143465" y="1399811"/>
            <a:ext cx="2794217" cy="823912"/>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143465" y="2309446"/>
            <a:ext cx="2794217" cy="4100232"/>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62E9AC-78E1-4799-8562-C66A38A92102}" type="slidenum">
              <a:rPr lang="en-GB" smtClean="0"/>
              <a:pPr/>
              <a:t>‹#›</a:t>
            </a:fld>
            <a:endParaRPr lang="en-GB"/>
          </a:p>
        </p:txBody>
      </p:sp>
      <p:sp>
        <p:nvSpPr>
          <p:cNvPr id="10" name="Text Placeholder 4"/>
          <p:cNvSpPr>
            <a:spLocks noGrp="1"/>
          </p:cNvSpPr>
          <p:nvPr>
            <p:ph type="body" sz="quarter" idx="13"/>
          </p:nvPr>
        </p:nvSpPr>
        <p:spPr>
          <a:xfrm>
            <a:off x="6118963" y="1392412"/>
            <a:ext cx="2794217" cy="823912"/>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5"/>
          <p:cNvSpPr>
            <a:spLocks noGrp="1"/>
          </p:cNvSpPr>
          <p:nvPr>
            <p:ph sz="quarter" idx="14"/>
          </p:nvPr>
        </p:nvSpPr>
        <p:spPr>
          <a:xfrm>
            <a:off x="6118963" y="2302047"/>
            <a:ext cx="2794217" cy="4100232"/>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959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3480" y="187364"/>
            <a:ext cx="8078670" cy="7602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9330" y="1399811"/>
            <a:ext cx="2075263" cy="823912"/>
          </a:xfrm>
        </p:spPr>
        <p:txBody>
          <a:bodyPr anchor="ctr">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9330" y="2309446"/>
            <a:ext cx="2075263" cy="4100232"/>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406622" y="1399811"/>
            <a:ext cx="2085482" cy="823912"/>
          </a:xfrm>
        </p:spPr>
        <p:txBody>
          <a:bodyPr anchor="ctr">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2406622" y="2309446"/>
            <a:ext cx="2085482" cy="4100232"/>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a:xfrm>
            <a:off x="6567155" y="6531511"/>
            <a:ext cx="1038580" cy="276408"/>
          </a:xfrm>
        </p:spPr>
        <p:txBody>
          <a:bodyPr/>
          <a:lstStyle/>
          <a:p>
            <a:fld id="{7A62E9AC-78E1-4799-8562-C66A38A92102}" type="slidenum">
              <a:rPr lang="en-GB" smtClean="0"/>
              <a:pPr/>
              <a:t>‹#›</a:t>
            </a:fld>
            <a:endParaRPr lang="en-GB"/>
          </a:p>
        </p:txBody>
      </p:sp>
      <p:sp>
        <p:nvSpPr>
          <p:cNvPr id="10" name="Text Placeholder 4"/>
          <p:cNvSpPr>
            <a:spLocks noGrp="1"/>
          </p:cNvSpPr>
          <p:nvPr>
            <p:ph type="body" sz="quarter" idx="13"/>
          </p:nvPr>
        </p:nvSpPr>
        <p:spPr>
          <a:xfrm>
            <a:off x="4691583" y="1399811"/>
            <a:ext cx="2085482" cy="823912"/>
          </a:xfrm>
        </p:spPr>
        <p:txBody>
          <a:bodyPr anchor="ctr">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Content Placeholder 5"/>
          <p:cNvSpPr>
            <a:spLocks noGrp="1"/>
          </p:cNvSpPr>
          <p:nvPr>
            <p:ph sz="quarter" idx="14"/>
          </p:nvPr>
        </p:nvSpPr>
        <p:spPr>
          <a:xfrm>
            <a:off x="4691583" y="2309446"/>
            <a:ext cx="2085482" cy="4100232"/>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8"/>
          <p:cNvSpPr txBox="1">
            <a:spLocks/>
          </p:cNvSpPr>
          <p:nvPr userDrawn="1"/>
        </p:nvSpPr>
        <p:spPr>
          <a:xfrm>
            <a:off x="9469534" y="6531511"/>
            <a:ext cx="1038580" cy="276408"/>
          </a:xfrm>
          <a:prstGeom prst="rect">
            <a:avLst/>
          </a:prstGeom>
        </p:spPr>
        <p:txBody>
          <a:bodyPr vert="horz" lIns="91440" tIns="45720" rIns="91440" bIns="45720" rtlCol="0" anchor="ctr"/>
          <a:lstStyle>
            <a:defPPr>
              <a:defRPr lang="en-US"/>
            </a:defPPr>
            <a:lvl1pPr marL="0" algn="r" defTabSz="914400" rtl="0" eaLnBrk="1" latinLnBrk="0" hangingPunct="1">
              <a:defRPr sz="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62E9AC-78E1-4799-8562-C66A38A92102}" type="slidenum">
              <a:rPr lang="en-GB" smtClean="0"/>
              <a:pPr/>
              <a:t>‹#›</a:t>
            </a:fld>
            <a:endParaRPr lang="en-GB"/>
          </a:p>
        </p:txBody>
      </p:sp>
      <p:sp>
        <p:nvSpPr>
          <p:cNvPr id="13" name="Text Placeholder 4"/>
          <p:cNvSpPr>
            <a:spLocks noGrp="1"/>
          </p:cNvSpPr>
          <p:nvPr>
            <p:ph type="body" sz="quarter" idx="15"/>
          </p:nvPr>
        </p:nvSpPr>
        <p:spPr>
          <a:xfrm>
            <a:off x="6958788" y="1399811"/>
            <a:ext cx="2085482" cy="823912"/>
          </a:xfrm>
        </p:spPr>
        <p:txBody>
          <a:bodyPr anchor="ctr">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4" name="Content Placeholder 5"/>
          <p:cNvSpPr>
            <a:spLocks noGrp="1"/>
          </p:cNvSpPr>
          <p:nvPr>
            <p:ph sz="quarter" idx="16"/>
          </p:nvPr>
        </p:nvSpPr>
        <p:spPr>
          <a:xfrm>
            <a:off x="6958788" y="2309446"/>
            <a:ext cx="2085482" cy="4100232"/>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564140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3010" y="170394"/>
            <a:ext cx="8258174" cy="7602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303" y="1399811"/>
            <a:ext cx="1701695" cy="823912"/>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8303" y="2309446"/>
            <a:ext cx="1701695" cy="4100232"/>
          </a:xfrm>
        </p:spPr>
        <p:txBody>
          <a:bodyPr>
            <a:normAutofit/>
          </a:bodyPr>
          <a:lstStyle>
            <a:lvl1pPr>
              <a:defRPr sz="1200"/>
            </a:lvl1pPr>
            <a:lvl2pPr>
              <a:defRPr sz="1100"/>
            </a:lvl2pPr>
            <a:lvl3pPr>
              <a:defRPr sz="1050"/>
            </a:lvl3pPr>
            <a:lvl4pPr>
              <a:defRPr sz="10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919387" y="1390933"/>
            <a:ext cx="1710075" cy="823912"/>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919387" y="2300568"/>
            <a:ext cx="1710075" cy="4100232"/>
          </a:xfrm>
        </p:spPr>
        <p:txBody>
          <a:bodyPr>
            <a:normAutofit/>
          </a:bodyPr>
          <a:lstStyle>
            <a:lvl1pPr>
              <a:defRPr sz="1200"/>
            </a:lvl1pPr>
            <a:lvl2pPr>
              <a:defRPr sz="1100"/>
            </a:lvl2pPr>
            <a:lvl3pPr>
              <a:defRPr sz="1050"/>
            </a:lvl3pPr>
            <a:lvl4pPr>
              <a:defRPr sz="10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4D8EBA-E3A8-41D5-840F-EFA0202A10F4}" type="datetimeFigureOut">
              <a:rPr lang="en-GB" smtClean="0"/>
              <a:pPr/>
              <a:t>10/06/2022</a:t>
            </a:fld>
            <a:endParaRPr lang="en-GB"/>
          </a:p>
        </p:txBody>
      </p:sp>
      <p:sp>
        <p:nvSpPr>
          <p:cNvPr id="8" name="Footer Placeholder 7"/>
          <p:cNvSpPr>
            <a:spLocks noGrp="1"/>
          </p:cNvSpPr>
          <p:nvPr>
            <p:ph type="ftr" sz="quarter" idx="11"/>
          </p:nvPr>
        </p:nvSpPr>
        <p:spPr>
          <a:xfrm>
            <a:off x="2742482" y="6538820"/>
            <a:ext cx="3189267" cy="269099"/>
          </a:xfrm>
        </p:spPr>
        <p:txBody>
          <a:bodyPr/>
          <a:lstStyle/>
          <a:p>
            <a:endParaRPr lang="en-GB"/>
          </a:p>
        </p:txBody>
      </p:sp>
      <p:sp>
        <p:nvSpPr>
          <p:cNvPr id="9" name="Slide Number Placeholder 8"/>
          <p:cNvSpPr>
            <a:spLocks noGrp="1"/>
          </p:cNvSpPr>
          <p:nvPr>
            <p:ph type="sldNum" sz="quarter" idx="12"/>
          </p:nvPr>
        </p:nvSpPr>
        <p:spPr>
          <a:xfrm>
            <a:off x="6640603" y="6531511"/>
            <a:ext cx="2126178" cy="269099"/>
          </a:xfrm>
        </p:spPr>
        <p:txBody>
          <a:bodyPr/>
          <a:lstStyle/>
          <a:p>
            <a:fld id="{04AA8156-67F3-4B6F-ADAD-63476313C910}" type="slidenum">
              <a:rPr lang="en-GB" smtClean="0"/>
              <a:pPr/>
              <a:t>‹#›</a:t>
            </a:fld>
            <a:endParaRPr lang="en-GB"/>
          </a:p>
        </p:txBody>
      </p:sp>
      <p:sp>
        <p:nvSpPr>
          <p:cNvPr id="10" name="Text Placeholder 2"/>
          <p:cNvSpPr>
            <a:spLocks noGrp="1"/>
          </p:cNvSpPr>
          <p:nvPr>
            <p:ph type="body" idx="13"/>
          </p:nvPr>
        </p:nvSpPr>
        <p:spPr>
          <a:xfrm>
            <a:off x="3738516" y="1383535"/>
            <a:ext cx="1701695" cy="823912"/>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p:cNvSpPr>
            <a:spLocks noGrp="1"/>
          </p:cNvSpPr>
          <p:nvPr>
            <p:ph sz="half" idx="14"/>
          </p:nvPr>
        </p:nvSpPr>
        <p:spPr>
          <a:xfrm>
            <a:off x="3738516" y="2293170"/>
            <a:ext cx="1701695" cy="4100232"/>
          </a:xfrm>
        </p:spPr>
        <p:txBody>
          <a:bodyPr>
            <a:normAutofit/>
          </a:bodyPr>
          <a:lstStyle>
            <a:lvl1pPr>
              <a:defRPr sz="1200"/>
            </a:lvl1pPr>
            <a:lvl2pPr>
              <a:defRPr sz="1100"/>
            </a:lvl2pPr>
            <a:lvl3pPr>
              <a:defRPr sz="1050"/>
            </a:lvl3pPr>
            <a:lvl4pPr>
              <a:defRPr sz="10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15"/>
          </p:nvPr>
        </p:nvSpPr>
        <p:spPr>
          <a:xfrm>
            <a:off x="5534091" y="1383535"/>
            <a:ext cx="1710075" cy="823912"/>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6"/>
          </p:nvPr>
        </p:nvSpPr>
        <p:spPr>
          <a:xfrm>
            <a:off x="5534091" y="2293170"/>
            <a:ext cx="1710075" cy="4100232"/>
          </a:xfrm>
        </p:spPr>
        <p:txBody>
          <a:bodyPr>
            <a:normAutofit/>
          </a:bodyPr>
          <a:lstStyle>
            <a:lvl1pPr>
              <a:defRPr sz="1200"/>
            </a:lvl1pPr>
            <a:lvl2pPr>
              <a:defRPr sz="1100"/>
            </a:lvl2pPr>
            <a:lvl3pPr>
              <a:defRPr sz="1050"/>
            </a:lvl3pPr>
            <a:lvl4pPr>
              <a:defRPr sz="10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4"/>
          <p:cNvSpPr>
            <a:spLocks noGrp="1"/>
          </p:cNvSpPr>
          <p:nvPr>
            <p:ph type="body" sz="quarter" idx="17"/>
          </p:nvPr>
        </p:nvSpPr>
        <p:spPr>
          <a:xfrm>
            <a:off x="7311108" y="1385011"/>
            <a:ext cx="1710075" cy="823912"/>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5"/>
          <p:cNvSpPr>
            <a:spLocks noGrp="1"/>
          </p:cNvSpPr>
          <p:nvPr>
            <p:ph sz="quarter" idx="18"/>
          </p:nvPr>
        </p:nvSpPr>
        <p:spPr>
          <a:xfrm>
            <a:off x="7311108" y="2294646"/>
            <a:ext cx="1710075" cy="4100232"/>
          </a:xfrm>
        </p:spPr>
        <p:txBody>
          <a:bodyPr>
            <a:normAutofit/>
          </a:bodyPr>
          <a:lstStyle>
            <a:lvl1pPr>
              <a:defRPr sz="1200"/>
            </a:lvl1pPr>
            <a:lvl2pPr>
              <a:defRPr sz="1100"/>
            </a:lvl2pPr>
            <a:lvl3pPr>
              <a:defRPr sz="1050"/>
            </a:lvl3pPr>
            <a:lvl4pPr>
              <a:defRPr sz="10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0801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3480" y="187364"/>
            <a:ext cx="8078670" cy="7602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9394" y="1326506"/>
            <a:ext cx="2450818" cy="944053"/>
          </a:xfrm>
        </p:spPr>
        <p:txBody>
          <a:bodyPr anchor="ctr">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927849" y="5435788"/>
            <a:ext cx="5885320" cy="944053"/>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0470" y="2705996"/>
            <a:ext cx="2462886" cy="944053"/>
          </a:xfrm>
        </p:spPr>
        <p:txBody>
          <a:bodyPr anchor="ctr">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2904223" y="4037702"/>
            <a:ext cx="5914301" cy="944053"/>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p:cNvSpPr>
            <a:spLocks noGrp="1"/>
          </p:cNvSpPr>
          <p:nvPr>
            <p:ph type="body" sz="quarter" idx="13"/>
          </p:nvPr>
        </p:nvSpPr>
        <p:spPr>
          <a:xfrm>
            <a:off x="100470" y="4037701"/>
            <a:ext cx="2462886" cy="944053"/>
          </a:xfrm>
        </p:spPr>
        <p:txBody>
          <a:bodyPr anchor="ctr">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Content Placeholder 5"/>
          <p:cNvSpPr>
            <a:spLocks noGrp="1"/>
          </p:cNvSpPr>
          <p:nvPr>
            <p:ph sz="quarter" idx="14"/>
          </p:nvPr>
        </p:nvSpPr>
        <p:spPr>
          <a:xfrm>
            <a:off x="2906785" y="1326507"/>
            <a:ext cx="5914301" cy="944053"/>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8"/>
          <p:cNvSpPr txBox="1">
            <a:spLocks/>
          </p:cNvSpPr>
          <p:nvPr userDrawn="1"/>
        </p:nvSpPr>
        <p:spPr>
          <a:xfrm>
            <a:off x="9469534" y="6531511"/>
            <a:ext cx="1038580" cy="276408"/>
          </a:xfrm>
          <a:prstGeom prst="rect">
            <a:avLst/>
          </a:prstGeom>
        </p:spPr>
        <p:txBody>
          <a:bodyPr vert="horz" lIns="91440" tIns="45720" rIns="91440" bIns="45720" rtlCol="0" anchor="ctr"/>
          <a:lstStyle>
            <a:defPPr>
              <a:defRPr lang="en-US"/>
            </a:defPPr>
            <a:lvl1pPr marL="0" algn="r" defTabSz="914400" rtl="0" eaLnBrk="1" latinLnBrk="0" hangingPunct="1">
              <a:defRPr sz="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62E9AC-78E1-4799-8562-C66A38A92102}" type="slidenum">
              <a:rPr lang="en-GB" smtClean="0"/>
              <a:pPr/>
              <a:t>‹#›</a:t>
            </a:fld>
            <a:endParaRPr lang="en-GB"/>
          </a:p>
        </p:txBody>
      </p:sp>
      <p:sp>
        <p:nvSpPr>
          <p:cNvPr id="13" name="Text Placeholder 4"/>
          <p:cNvSpPr>
            <a:spLocks noGrp="1"/>
          </p:cNvSpPr>
          <p:nvPr>
            <p:ph type="body" sz="quarter" idx="15"/>
          </p:nvPr>
        </p:nvSpPr>
        <p:spPr>
          <a:xfrm>
            <a:off x="129394" y="5429959"/>
            <a:ext cx="2462886" cy="949882"/>
          </a:xfrm>
        </p:spPr>
        <p:txBody>
          <a:bodyPr anchor="ctr">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4" name="Content Placeholder 5"/>
          <p:cNvSpPr>
            <a:spLocks noGrp="1"/>
          </p:cNvSpPr>
          <p:nvPr>
            <p:ph sz="quarter" idx="16"/>
          </p:nvPr>
        </p:nvSpPr>
        <p:spPr>
          <a:xfrm>
            <a:off x="2927848" y="2705997"/>
            <a:ext cx="5914301" cy="944053"/>
          </a:xfrm>
        </p:spPr>
        <p:txBody>
          <a:bodyPr>
            <a:normAutofit/>
          </a:bodyPr>
          <a:lstStyle>
            <a:lvl1pPr>
              <a:defRPr sz="1200"/>
            </a:lvl1pPr>
            <a:lvl2pPr>
              <a:defRPr sz="1050"/>
            </a:lvl2pPr>
            <a:lvl3pPr>
              <a:defRPr sz="900"/>
            </a:lvl3pPr>
            <a:lvl4pPr>
              <a:defRPr sz="825"/>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Date Placeholder 6"/>
          <p:cNvSpPr>
            <a:spLocks noGrp="1"/>
          </p:cNvSpPr>
          <p:nvPr>
            <p:ph type="dt" sz="half" idx="10"/>
          </p:nvPr>
        </p:nvSpPr>
        <p:spPr>
          <a:xfrm>
            <a:off x="129394" y="6636283"/>
            <a:ext cx="1051337" cy="171638"/>
          </a:xfrm>
        </p:spPr>
        <p:txBody>
          <a:bodyPr/>
          <a:lstStyle/>
          <a:p>
            <a:fld id="{77CA9FC7-5466-46DE-874D-998A82F87826}" type="datetimeFigureOut">
              <a:rPr lang="en-GB" smtClean="0"/>
              <a:pPr/>
              <a:t>10/06/2022</a:t>
            </a:fld>
            <a:endParaRPr lang="en-GB"/>
          </a:p>
        </p:txBody>
      </p:sp>
      <p:sp>
        <p:nvSpPr>
          <p:cNvPr id="16" name="Footer Placeholder 7"/>
          <p:cNvSpPr>
            <a:spLocks noGrp="1"/>
          </p:cNvSpPr>
          <p:nvPr>
            <p:ph type="ftr" sz="quarter" idx="11"/>
          </p:nvPr>
        </p:nvSpPr>
        <p:spPr>
          <a:xfrm>
            <a:off x="2964425" y="6636283"/>
            <a:ext cx="3189267" cy="171638"/>
          </a:xfrm>
        </p:spPr>
        <p:txBody>
          <a:bodyPr/>
          <a:lstStyle/>
          <a:p>
            <a:endParaRPr lang="en-GB"/>
          </a:p>
        </p:txBody>
      </p:sp>
      <p:sp>
        <p:nvSpPr>
          <p:cNvPr id="17" name="Slide Number Placeholder 8"/>
          <p:cNvSpPr>
            <a:spLocks noGrp="1"/>
          </p:cNvSpPr>
          <p:nvPr>
            <p:ph type="sldNum" sz="quarter" idx="12"/>
          </p:nvPr>
        </p:nvSpPr>
        <p:spPr>
          <a:xfrm>
            <a:off x="6567155" y="6631619"/>
            <a:ext cx="1038580" cy="176300"/>
          </a:xfrm>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3716986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
        <p:nvSpPr>
          <p:cNvPr id="8" name="Text Placeholder 7"/>
          <p:cNvSpPr>
            <a:spLocks noGrp="1"/>
          </p:cNvSpPr>
          <p:nvPr>
            <p:ph type="body" sz="quarter" idx="13"/>
          </p:nvPr>
        </p:nvSpPr>
        <p:spPr>
          <a:xfrm>
            <a:off x="130175" y="1304925"/>
            <a:ext cx="8858250" cy="773113"/>
          </a:xfrm>
        </p:spPr>
        <p:txBody>
          <a:bodyPr/>
          <a:lstStyle/>
          <a:p>
            <a:pPr lvl="0"/>
            <a:r>
              <a:rPr lang="en-US"/>
              <a:t>Click to edit Master text styles</a:t>
            </a:r>
          </a:p>
        </p:txBody>
      </p:sp>
      <p:sp>
        <p:nvSpPr>
          <p:cNvPr id="17" name="Picture Placeholder 16"/>
          <p:cNvSpPr>
            <a:spLocks noGrp="1"/>
          </p:cNvSpPr>
          <p:nvPr>
            <p:ph type="pic" sz="quarter" idx="14"/>
          </p:nvPr>
        </p:nvSpPr>
        <p:spPr>
          <a:xfrm>
            <a:off x="130175" y="2245995"/>
            <a:ext cx="1495425" cy="933450"/>
          </a:xfrm>
        </p:spPr>
        <p:txBody>
          <a:bodyPr/>
          <a:lstStyle/>
          <a:p>
            <a:r>
              <a:rPr lang="en-US"/>
              <a:t>Click icon to add picture</a:t>
            </a:r>
            <a:endParaRPr lang="en-GB"/>
          </a:p>
        </p:txBody>
      </p:sp>
      <p:sp>
        <p:nvSpPr>
          <p:cNvPr id="18" name="Picture Placeholder 16"/>
          <p:cNvSpPr>
            <a:spLocks noGrp="1"/>
          </p:cNvSpPr>
          <p:nvPr>
            <p:ph type="pic" sz="quarter" idx="15"/>
          </p:nvPr>
        </p:nvSpPr>
        <p:spPr>
          <a:xfrm>
            <a:off x="130175" y="3367517"/>
            <a:ext cx="1495425" cy="933450"/>
          </a:xfrm>
        </p:spPr>
        <p:txBody>
          <a:bodyPr/>
          <a:lstStyle/>
          <a:p>
            <a:r>
              <a:rPr lang="en-US"/>
              <a:t>Click icon to add picture</a:t>
            </a:r>
            <a:endParaRPr lang="en-GB"/>
          </a:p>
        </p:txBody>
      </p:sp>
      <p:sp>
        <p:nvSpPr>
          <p:cNvPr id="19" name="Picture Placeholder 16"/>
          <p:cNvSpPr>
            <a:spLocks noGrp="1"/>
          </p:cNvSpPr>
          <p:nvPr>
            <p:ph type="pic" sz="quarter" idx="16"/>
          </p:nvPr>
        </p:nvSpPr>
        <p:spPr>
          <a:xfrm>
            <a:off x="129393" y="4489039"/>
            <a:ext cx="1495425" cy="933450"/>
          </a:xfrm>
        </p:spPr>
        <p:txBody>
          <a:bodyPr/>
          <a:lstStyle/>
          <a:p>
            <a:r>
              <a:rPr lang="en-US"/>
              <a:t>Click icon to add picture</a:t>
            </a:r>
            <a:endParaRPr lang="en-GB"/>
          </a:p>
        </p:txBody>
      </p:sp>
      <p:sp>
        <p:nvSpPr>
          <p:cNvPr id="20" name="Picture Placeholder 16"/>
          <p:cNvSpPr>
            <a:spLocks noGrp="1"/>
          </p:cNvSpPr>
          <p:nvPr>
            <p:ph type="pic" sz="quarter" idx="17"/>
          </p:nvPr>
        </p:nvSpPr>
        <p:spPr>
          <a:xfrm>
            <a:off x="129393" y="5569371"/>
            <a:ext cx="1495425" cy="933450"/>
          </a:xfrm>
        </p:spPr>
        <p:txBody>
          <a:bodyPr/>
          <a:lstStyle/>
          <a:p>
            <a:r>
              <a:rPr lang="en-US"/>
              <a:t>Click icon to add picture</a:t>
            </a:r>
            <a:endParaRPr lang="en-GB"/>
          </a:p>
        </p:txBody>
      </p:sp>
      <p:sp>
        <p:nvSpPr>
          <p:cNvPr id="21" name="Picture Placeholder 16"/>
          <p:cNvSpPr>
            <a:spLocks noGrp="1"/>
          </p:cNvSpPr>
          <p:nvPr>
            <p:ph type="pic" sz="quarter" idx="18"/>
          </p:nvPr>
        </p:nvSpPr>
        <p:spPr>
          <a:xfrm>
            <a:off x="1826895" y="2245995"/>
            <a:ext cx="1495425" cy="933450"/>
          </a:xfrm>
        </p:spPr>
        <p:txBody>
          <a:bodyPr/>
          <a:lstStyle/>
          <a:p>
            <a:r>
              <a:rPr lang="en-US"/>
              <a:t>Click icon to add picture</a:t>
            </a:r>
            <a:endParaRPr lang="en-GB"/>
          </a:p>
        </p:txBody>
      </p:sp>
      <p:sp>
        <p:nvSpPr>
          <p:cNvPr id="22" name="Picture Placeholder 16"/>
          <p:cNvSpPr>
            <a:spLocks noGrp="1"/>
          </p:cNvSpPr>
          <p:nvPr>
            <p:ph type="pic" sz="quarter" idx="19"/>
          </p:nvPr>
        </p:nvSpPr>
        <p:spPr>
          <a:xfrm>
            <a:off x="1826895" y="3367517"/>
            <a:ext cx="1495425" cy="933450"/>
          </a:xfrm>
        </p:spPr>
        <p:txBody>
          <a:bodyPr/>
          <a:lstStyle/>
          <a:p>
            <a:r>
              <a:rPr lang="en-US"/>
              <a:t>Click icon to add picture</a:t>
            </a:r>
            <a:endParaRPr lang="en-GB"/>
          </a:p>
        </p:txBody>
      </p:sp>
      <p:sp>
        <p:nvSpPr>
          <p:cNvPr id="23" name="Picture Placeholder 16"/>
          <p:cNvSpPr>
            <a:spLocks noGrp="1"/>
          </p:cNvSpPr>
          <p:nvPr>
            <p:ph type="pic" sz="quarter" idx="20"/>
          </p:nvPr>
        </p:nvSpPr>
        <p:spPr>
          <a:xfrm>
            <a:off x="1826113" y="4489039"/>
            <a:ext cx="1495425" cy="933450"/>
          </a:xfrm>
        </p:spPr>
        <p:txBody>
          <a:bodyPr/>
          <a:lstStyle/>
          <a:p>
            <a:r>
              <a:rPr lang="en-US"/>
              <a:t>Click icon to add picture</a:t>
            </a:r>
            <a:endParaRPr lang="en-GB"/>
          </a:p>
        </p:txBody>
      </p:sp>
      <p:sp>
        <p:nvSpPr>
          <p:cNvPr id="24" name="Picture Placeholder 16"/>
          <p:cNvSpPr>
            <a:spLocks noGrp="1"/>
          </p:cNvSpPr>
          <p:nvPr>
            <p:ph type="pic" sz="quarter" idx="21"/>
          </p:nvPr>
        </p:nvSpPr>
        <p:spPr>
          <a:xfrm>
            <a:off x="1826113" y="5569371"/>
            <a:ext cx="1495425" cy="933450"/>
          </a:xfrm>
        </p:spPr>
        <p:txBody>
          <a:bodyPr/>
          <a:lstStyle/>
          <a:p>
            <a:r>
              <a:rPr lang="en-US"/>
              <a:t>Click icon to add picture</a:t>
            </a:r>
            <a:endParaRPr lang="en-GB"/>
          </a:p>
        </p:txBody>
      </p:sp>
      <p:sp>
        <p:nvSpPr>
          <p:cNvPr id="25" name="Picture Placeholder 16"/>
          <p:cNvSpPr>
            <a:spLocks noGrp="1"/>
          </p:cNvSpPr>
          <p:nvPr>
            <p:ph type="pic" sz="quarter" idx="22"/>
          </p:nvPr>
        </p:nvSpPr>
        <p:spPr>
          <a:xfrm>
            <a:off x="3522833" y="2245995"/>
            <a:ext cx="1495425" cy="933450"/>
          </a:xfrm>
        </p:spPr>
        <p:txBody>
          <a:bodyPr/>
          <a:lstStyle/>
          <a:p>
            <a:r>
              <a:rPr lang="en-US"/>
              <a:t>Click icon to add picture</a:t>
            </a:r>
            <a:endParaRPr lang="en-GB"/>
          </a:p>
        </p:txBody>
      </p:sp>
      <p:sp>
        <p:nvSpPr>
          <p:cNvPr id="26" name="Picture Placeholder 16"/>
          <p:cNvSpPr>
            <a:spLocks noGrp="1"/>
          </p:cNvSpPr>
          <p:nvPr>
            <p:ph type="pic" sz="quarter" idx="23"/>
          </p:nvPr>
        </p:nvSpPr>
        <p:spPr>
          <a:xfrm>
            <a:off x="3522833" y="3367517"/>
            <a:ext cx="1495425" cy="933450"/>
          </a:xfrm>
        </p:spPr>
        <p:txBody>
          <a:bodyPr/>
          <a:lstStyle/>
          <a:p>
            <a:r>
              <a:rPr lang="en-US"/>
              <a:t>Click icon to add picture</a:t>
            </a:r>
            <a:endParaRPr lang="en-GB"/>
          </a:p>
        </p:txBody>
      </p:sp>
      <p:sp>
        <p:nvSpPr>
          <p:cNvPr id="27" name="Picture Placeholder 16"/>
          <p:cNvSpPr>
            <a:spLocks noGrp="1"/>
          </p:cNvSpPr>
          <p:nvPr>
            <p:ph type="pic" sz="quarter" idx="24"/>
          </p:nvPr>
        </p:nvSpPr>
        <p:spPr>
          <a:xfrm>
            <a:off x="3522051" y="4489039"/>
            <a:ext cx="1495425" cy="933450"/>
          </a:xfrm>
        </p:spPr>
        <p:txBody>
          <a:bodyPr/>
          <a:lstStyle/>
          <a:p>
            <a:r>
              <a:rPr lang="en-US"/>
              <a:t>Click icon to add picture</a:t>
            </a:r>
            <a:endParaRPr lang="en-GB"/>
          </a:p>
        </p:txBody>
      </p:sp>
      <p:sp>
        <p:nvSpPr>
          <p:cNvPr id="28" name="Picture Placeholder 16"/>
          <p:cNvSpPr>
            <a:spLocks noGrp="1"/>
          </p:cNvSpPr>
          <p:nvPr>
            <p:ph type="pic" sz="quarter" idx="25"/>
          </p:nvPr>
        </p:nvSpPr>
        <p:spPr>
          <a:xfrm>
            <a:off x="3522051" y="5569371"/>
            <a:ext cx="1495425" cy="933450"/>
          </a:xfrm>
        </p:spPr>
        <p:txBody>
          <a:bodyPr/>
          <a:lstStyle/>
          <a:p>
            <a:r>
              <a:rPr lang="en-US"/>
              <a:t>Click icon to add picture</a:t>
            </a:r>
            <a:endParaRPr lang="en-GB"/>
          </a:p>
        </p:txBody>
      </p:sp>
      <p:sp>
        <p:nvSpPr>
          <p:cNvPr id="29" name="Picture Placeholder 16"/>
          <p:cNvSpPr>
            <a:spLocks noGrp="1"/>
          </p:cNvSpPr>
          <p:nvPr>
            <p:ph type="pic" sz="quarter" idx="26"/>
          </p:nvPr>
        </p:nvSpPr>
        <p:spPr>
          <a:xfrm>
            <a:off x="5218771" y="2245995"/>
            <a:ext cx="1495425" cy="933450"/>
          </a:xfrm>
        </p:spPr>
        <p:txBody>
          <a:bodyPr/>
          <a:lstStyle/>
          <a:p>
            <a:r>
              <a:rPr lang="en-US"/>
              <a:t>Click icon to add picture</a:t>
            </a:r>
            <a:endParaRPr lang="en-GB"/>
          </a:p>
        </p:txBody>
      </p:sp>
      <p:sp>
        <p:nvSpPr>
          <p:cNvPr id="30" name="Picture Placeholder 16"/>
          <p:cNvSpPr>
            <a:spLocks noGrp="1"/>
          </p:cNvSpPr>
          <p:nvPr>
            <p:ph type="pic" sz="quarter" idx="27"/>
          </p:nvPr>
        </p:nvSpPr>
        <p:spPr>
          <a:xfrm>
            <a:off x="5218771" y="3367517"/>
            <a:ext cx="1495425" cy="933450"/>
          </a:xfrm>
        </p:spPr>
        <p:txBody>
          <a:bodyPr/>
          <a:lstStyle/>
          <a:p>
            <a:r>
              <a:rPr lang="en-US"/>
              <a:t>Click icon to add picture</a:t>
            </a:r>
            <a:endParaRPr lang="en-GB"/>
          </a:p>
        </p:txBody>
      </p:sp>
      <p:sp>
        <p:nvSpPr>
          <p:cNvPr id="31" name="Picture Placeholder 16"/>
          <p:cNvSpPr>
            <a:spLocks noGrp="1"/>
          </p:cNvSpPr>
          <p:nvPr>
            <p:ph type="pic" sz="quarter" idx="28"/>
          </p:nvPr>
        </p:nvSpPr>
        <p:spPr>
          <a:xfrm>
            <a:off x="5217989" y="4489039"/>
            <a:ext cx="1495425" cy="933450"/>
          </a:xfrm>
        </p:spPr>
        <p:txBody>
          <a:bodyPr/>
          <a:lstStyle/>
          <a:p>
            <a:r>
              <a:rPr lang="en-US"/>
              <a:t>Click icon to add picture</a:t>
            </a:r>
            <a:endParaRPr lang="en-GB"/>
          </a:p>
        </p:txBody>
      </p:sp>
      <p:sp>
        <p:nvSpPr>
          <p:cNvPr id="32" name="Picture Placeholder 16"/>
          <p:cNvSpPr>
            <a:spLocks noGrp="1"/>
          </p:cNvSpPr>
          <p:nvPr>
            <p:ph type="pic" sz="quarter" idx="29"/>
          </p:nvPr>
        </p:nvSpPr>
        <p:spPr>
          <a:xfrm>
            <a:off x="5217989" y="5569371"/>
            <a:ext cx="1495425" cy="933450"/>
          </a:xfrm>
        </p:spPr>
        <p:txBody>
          <a:bodyPr/>
          <a:lstStyle/>
          <a:p>
            <a:r>
              <a:rPr lang="en-US"/>
              <a:t>Click icon to add picture</a:t>
            </a:r>
            <a:endParaRPr lang="en-GB"/>
          </a:p>
        </p:txBody>
      </p:sp>
      <p:sp>
        <p:nvSpPr>
          <p:cNvPr id="33" name="Picture Placeholder 16"/>
          <p:cNvSpPr>
            <a:spLocks noGrp="1"/>
          </p:cNvSpPr>
          <p:nvPr>
            <p:ph type="pic" sz="quarter" idx="30"/>
          </p:nvPr>
        </p:nvSpPr>
        <p:spPr>
          <a:xfrm>
            <a:off x="6913927" y="2245995"/>
            <a:ext cx="1495425" cy="933450"/>
          </a:xfrm>
        </p:spPr>
        <p:txBody>
          <a:bodyPr/>
          <a:lstStyle/>
          <a:p>
            <a:r>
              <a:rPr lang="en-US"/>
              <a:t>Click icon to add picture</a:t>
            </a:r>
            <a:endParaRPr lang="en-GB"/>
          </a:p>
        </p:txBody>
      </p:sp>
      <p:sp>
        <p:nvSpPr>
          <p:cNvPr id="34" name="Picture Placeholder 16"/>
          <p:cNvSpPr>
            <a:spLocks noGrp="1"/>
          </p:cNvSpPr>
          <p:nvPr>
            <p:ph type="pic" sz="quarter" idx="31"/>
          </p:nvPr>
        </p:nvSpPr>
        <p:spPr>
          <a:xfrm>
            <a:off x="6913927" y="3367517"/>
            <a:ext cx="1495425" cy="933450"/>
          </a:xfrm>
        </p:spPr>
        <p:txBody>
          <a:bodyPr/>
          <a:lstStyle/>
          <a:p>
            <a:r>
              <a:rPr lang="en-US"/>
              <a:t>Click icon to add picture</a:t>
            </a:r>
            <a:endParaRPr lang="en-GB"/>
          </a:p>
        </p:txBody>
      </p:sp>
      <p:sp>
        <p:nvSpPr>
          <p:cNvPr id="35" name="Picture Placeholder 16"/>
          <p:cNvSpPr>
            <a:spLocks noGrp="1"/>
          </p:cNvSpPr>
          <p:nvPr>
            <p:ph type="pic" sz="quarter" idx="32"/>
          </p:nvPr>
        </p:nvSpPr>
        <p:spPr>
          <a:xfrm>
            <a:off x="6913145" y="4489039"/>
            <a:ext cx="1495425" cy="933450"/>
          </a:xfrm>
        </p:spPr>
        <p:txBody>
          <a:bodyPr/>
          <a:lstStyle/>
          <a:p>
            <a:r>
              <a:rPr lang="en-US"/>
              <a:t>Click icon to add picture</a:t>
            </a:r>
            <a:endParaRPr lang="en-GB"/>
          </a:p>
        </p:txBody>
      </p:sp>
      <p:sp>
        <p:nvSpPr>
          <p:cNvPr id="36" name="Picture Placeholder 16"/>
          <p:cNvSpPr>
            <a:spLocks noGrp="1"/>
          </p:cNvSpPr>
          <p:nvPr>
            <p:ph type="pic" sz="quarter" idx="33"/>
          </p:nvPr>
        </p:nvSpPr>
        <p:spPr>
          <a:xfrm>
            <a:off x="6913145" y="5569371"/>
            <a:ext cx="1495425" cy="933450"/>
          </a:xfrm>
        </p:spPr>
        <p:txBody>
          <a:bodyPr/>
          <a:lstStyle/>
          <a:p>
            <a:r>
              <a:rPr lang="en-US"/>
              <a:t>Click icon to add picture</a:t>
            </a:r>
            <a:endParaRPr lang="en-GB"/>
          </a:p>
        </p:txBody>
      </p:sp>
    </p:spTree>
    <p:extLst>
      <p:ext uri="{BB962C8B-B14F-4D97-AF65-F5344CB8AC3E}">
        <p14:creationId xmlns:p14="http://schemas.microsoft.com/office/powerpoint/2010/main" val="23021477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85482" y="110631"/>
            <a:ext cx="8180855" cy="821524"/>
          </a:xfrm>
        </p:spPr>
        <p:txBody>
          <a:bodyPr/>
          <a:lstStyle/>
          <a:p>
            <a:r>
              <a:rPr lang="en-US"/>
              <a:t>Click to edit Master title style</a:t>
            </a:r>
            <a:endParaRPr lang="en-US" dirty="0"/>
          </a:p>
        </p:txBody>
      </p:sp>
      <p:sp>
        <p:nvSpPr>
          <p:cNvPr id="4" name="Content Placeholder 3"/>
          <p:cNvSpPr>
            <a:spLocks noGrp="1"/>
          </p:cNvSpPr>
          <p:nvPr>
            <p:ph sz="half" idx="2"/>
          </p:nvPr>
        </p:nvSpPr>
        <p:spPr>
          <a:xfrm>
            <a:off x="150424" y="1390866"/>
            <a:ext cx="8815913" cy="1934750"/>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129393" y="3524435"/>
            <a:ext cx="8859330" cy="2734779"/>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4D8EBA-E3A8-41D5-840F-EFA0202A10F4}" type="datetimeFigureOut">
              <a:rPr lang="en-GB" smtClean="0"/>
              <a:pPr/>
              <a:t>10/06/2022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AA8156-67F3-4B6F-ADAD-63476313C910}" type="slidenum">
              <a:rPr lang="en-GB" smtClean="0"/>
              <a:pPr/>
              <a:t>‹#›</a:t>
            </a:fld>
            <a:endParaRPr lang="en-GB"/>
          </a:p>
        </p:txBody>
      </p:sp>
    </p:spTree>
    <p:extLst>
      <p:ext uri="{BB962C8B-B14F-4D97-AF65-F5344CB8AC3E}">
        <p14:creationId xmlns:p14="http://schemas.microsoft.com/office/powerpoint/2010/main" val="35593583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98990" y="187567"/>
            <a:ext cx="8189733" cy="7602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9329" y="1160113"/>
            <a:ext cx="8807008" cy="328105"/>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0424" y="1603925"/>
            <a:ext cx="8815913" cy="1934750"/>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8296" y="3830202"/>
            <a:ext cx="8850381" cy="328105"/>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29393" y="4244567"/>
            <a:ext cx="8859330" cy="1934750"/>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9068370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4132" y="125430"/>
            <a:ext cx="8212206" cy="7602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9329" y="1168989"/>
            <a:ext cx="8807008" cy="328105"/>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0424" y="1639436"/>
            <a:ext cx="8815913" cy="1934750"/>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8296" y="3768056"/>
            <a:ext cx="8850381" cy="328105"/>
          </a:xfrm>
        </p:spPr>
        <p:txBody>
          <a:bodyPr anchor="ct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29393" y="4244563"/>
            <a:ext cx="4433981" cy="2095923"/>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CA9FC7-5466-46DE-874D-998A82F87826}" type="datetimeFigureOut">
              <a:rPr lang="en-GB" smtClean="0">
                <a:solidFill>
                  <a:prstClr val="black">
                    <a:tint val="75000"/>
                  </a:prstClr>
                </a:solidFill>
              </a:rPr>
              <a:pPr/>
              <a:t>10/06/2022</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7A62E9AC-78E1-4799-8562-C66A38A92102}" type="slidenum">
              <a:rPr lang="en-GB" smtClean="0">
                <a:solidFill>
                  <a:prstClr val="black">
                    <a:tint val="75000"/>
                  </a:prstClr>
                </a:solidFill>
              </a:rPr>
              <a:pPr/>
              <a:t>‹#›</a:t>
            </a:fld>
            <a:endParaRPr lang="en-GB">
              <a:solidFill>
                <a:prstClr val="black">
                  <a:tint val="75000"/>
                </a:prstClr>
              </a:solidFill>
            </a:endParaRPr>
          </a:p>
        </p:txBody>
      </p:sp>
      <p:sp>
        <p:nvSpPr>
          <p:cNvPr id="10" name="Content Placeholder 5"/>
          <p:cNvSpPr>
            <a:spLocks noGrp="1"/>
          </p:cNvSpPr>
          <p:nvPr>
            <p:ph sz="quarter" idx="13"/>
          </p:nvPr>
        </p:nvSpPr>
        <p:spPr>
          <a:xfrm>
            <a:off x="4645555" y="4244563"/>
            <a:ext cx="4433981" cy="2095923"/>
          </a:xfrm>
        </p:spPr>
        <p:txBody>
          <a:bodyPr>
            <a:normAutofit/>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69881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16440576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33208968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23649524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23067467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17039708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29317320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37251347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2381442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8786158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CA9FC7-5466-46DE-874D-998A82F87826}" type="datetimeFigureOut">
              <a:rPr lang="en-GB" smtClean="0"/>
              <a:pPr/>
              <a:t>10/06/2022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62E9AC-78E1-4799-8562-C66A38A92102}" type="slidenum">
              <a:rPr lang="en-GB" smtClean="0"/>
              <a:pPr/>
              <a:t>‹#›</a:t>
            </a:fld>
            <a:endParaRPr lang="en-GB"/>
          </a:p>
        </p:txBody>
      </p:sp>
    </p:spTree>
    <p:extLst>
      <p:ext uri="{BB962C8B-B14F-4D97-AF65-F5344CB8AC3E}">
        <p14:creationId xmlns:p14="http://schemas.microsoft.com/office/powerpoint/2010/main" val="40905180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Foto (horizontal)">
    <p:spTree>
      <p:nvGrpSpPr>
        <p:cNvPr id="1" name=""/>
        <p:cNvGrpSpPr/>
        <p:nvPr/>
      </p:nvGrpSpPr>
      <p:grpSpPr>
        <a:xfrm>
          <a:off x="0" y="0"/>
          <a:ext cx="0" cy="0"/>
          <a:chOff x="0" y="0"/>
          <a:chExt cx="0" cy="0"/>
        </a:xfrm>
      </p:grpSpPr>
      <p:sp>
        <p:nvSpPr>
          <p:cNvPr id="9" name="Shape 9"/>
          <p:cNvSpPr>
            <a:spLocks noGrp="1"/>
          </p:cNvSpPr>
          <p:nvPr>
            <p:ph type="title"/>
          </p:nvPr>
        </p:nvSpPr>
        <p:spPr>
          <a:xfrm>
            <a:off x="892972" y="1294809"/>
            <a:ext cx="7358063" cy="4429125"/>
          </a:xfrm>
          <a:prstGeom prst="rect">
            <a:avLst/>
          </a:prstGeom>
        </p:spPr>
        <p:txBody>
          <a:bodyPr/>
          <a:lstStyle>
            <a:lvl1pPr>
              <a:defRPr sz="4219">
                <a:latin typeface="Helvetica Light"/>
                <a:ea typeface="Helvetica Light"/>
                <a:cs typeface="Helvetica Light"/>
                <a:sym typeface="Helvetica Light"/>
              </a:defRPr>
            </a:lvl1pPr>
          </a:lstStyle>
          <a:p>
            <a:pPr lvl="0">
              <a:defRPr sz="1800"/>
            </a:pPr>
            <a:r>
              <a:rPr sz="4219"/>
              <a:t>Texto del título</a:t>
            </a:r>
          </a:p>
        </p:txBody>
      </p:sp>
      <p:sp>
        <p:nvSpPr>
          <p:cNvPr id="10" name="Shape 10"/>
          <p:cNvSpPr>
            <a:spLocks noGrp="1"/>
          </p:cNvSpPr>
          <p:nvPr>
            <p:ph type="body" idx="1"/>
          </p:nvPr>
        </p:nvSpPr>
        <p:spPr>
          <a:xfrm>
            <a:off x="892972" y="5759649"/>
            <a:ext cx="7358063" cy="1098352"/>
          </a:xfrm>
          <a:prstGeom prst="rect">
            <a:avLst/>
          </a:prstGeom>
        </p:spPr>
        <p:txBody>
          <a:bodyPr/>
          <a:lstStyle>
            <a:lvl1pPr>
              <a:defRPr sz="1635">
                <a:latin typeface="Helvetica Light"/>
                <a:ea typeface="Helvetica Light"/>
                <a:cs typeface="Helvetica Light"/>
                <a:sym typeface="Helvetica Light"/>
              </a:defRPr>
            </a:lvl1pPr>
            <a:lvl2pPr>
              <a:defRPr sz="1635">
                <a:latin typeface="Helvetica Light"/>
                <a:ea typeface="Helvetica Light"/>
                <a:cs typeface="Helvetica Light"/>
                <a:sym typeface="Helvetica Light"/>
              </a:defRPr>
            </a:lvl2pPr>
            <a:lvl3pPr>
              <a:defRPr sz="1635">
                <a:latin typeface="Helvetica Light"/>
                <a:ea typeface="Helvetica Light"/>
                <a:cs typeface="Helvetica Light"/>
                <a:sym typeface="Helvetica Light"/>
              </a:defRPr>
            </a:lvl3pPr>
            <a:lvl4pPr>
              <a:defRPr sz="1635">
                <a:latin typeface="Helvetica Light"/>
                <a:ea typeface="Helvetica Light"/>
                <a:cs typeface="Helvetica Light"/>
                <a:sym typeface="Helvetica Light"/>
              </a:defRPr>
            </a:lvl4pPr>
            <a:lvl5pPr>
              <a:defRPr sz="1635">
                <a:latin typeface="Helvetica Light"/>
                <a:ea typeface="Helvetica Light"/>
                <a:cs typeface="Helvetica Light"/>
                <a:sym typeface="Helvetica Light"/>
              </a:defRPr>
            </a:lvl5pPr>
          </a:lstStyle>
          <a:p>
            <a:pPr lvl="0">
              <a:defRPr sz="1800"/>
            </a:pPr>
            <a:r>
              <a:rPr sz="1635"/>
              <a:t>Nivel de texto 1</a:t>
            </a:r>
          </a:p>
          <a:p>
            <a:pPr lvl="1">
              <a:defRPr sz="1800"/>
            </a:pPr>
            <a:r>
              <a:rPr sz="1635"/>
              <a:t>Nivel de texto 2</a:t>
            </a:r>
          </a:p>
          <a:p>
            <a:pPr lvl="2">
              <a:defRPr sz="1800"/>
            </a:pPr>
            <a:r>
              <a:rPr sz="1635"/>
              <a:t>Nivel de texto 3</a:t>
            </a:r>
          </a:p>
          <a:p>
            <a:pPr lvl="3">
              <a:defRPr sz="1800"/>
            </a:pPr>
            <a:r>
              <a:rPr sz="1635"/>
              <a:t>Nivel de texto 4</a:t>
            </a:r>
          </a:p>
          <a:p>
            <a:pPr lvl="4">
              <a:defRPr sz="1800"/>
            </a:pPr>
            <a:r>
              <a:rPr sz="1635"/>
              <a:t>Nivel de texto 5</a:t>
            </a:r>
          </a:p>
        </p:txBody>
      </p:sp>
    </p:spTree>
    <p:extLst>
      <p:ext uri="{BB962C8B-B14F-4D97-AF65-F5344CB8AC3E}">
        <p14:creationId xmlns:p14="http://schemas.microsoft.com/office/powerpoint/2010/main" val="56008560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slideLayout" Target="../slideLayouts/slideLayout33.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slideLayout" Target="../slideLayouts/slideLayout32.xml"/><Relationship Id="rId33" Type="http://schemas.openxmlformats.org/officeDocument/2006/relationships/image" Target="../media/image6.png"/><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29" Type="http://schemas.openxmlformats.org/officeDocument/2006/relationships/slideLayout" Target="../slideLayouts/slideLayout36.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32" Type="http://schemas.openxmlformats.org/officeDocument/2006/relationships/image" Target="../media/image5.png"/><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28" Type="http://schemas.openxmlformats.org/officeDocument/2006/relationships/slideLayout" Target="../slideLayouts/slideLayout35.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31"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 Id="rId27" Type="http://schemas.openxmlformats.org/officeDocument/2006/relationships/slideLayout" Target="../slideLayouts/slideLayout34.xml"/><Relationship Id="rId30" Type="http://schemas.openxmlformats.org/officeDocument/2006/relationships/slideLayout" Target="../slideLayouts/slideLayout37.xml"/><Relationship Id="rId8"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93" y="468638"/>
            <a:ext cx="8859331" cy="70454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393" y="1466490"/>
            <a:ext cx="8859331" cy="48911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9393" y="6538820"/>
            <a:ext cx="2126178" cy="269099"/>
          </a:xfrm>
          <a:prstGeom prst="rect">
            <a:avLst/>
          </a:prstGeom>
        </p:spPr>
        <p:txBody>
          <a:bodyPr vert="horz" lIns="91440" tIns="45720" rIns="91440" bIns="45720" rtlCol="0" anchor="ctr"/>
          <a:lstStyle>
            <a:lvl1pPr algn="l">
              <a:defRPr sz="800">
                <a:solidFill>
                  <a:schemeClr val="tx1">
                    <a:tint val="75000"/>
                  </a:schemeClr>
                </a:solidFill>
              </a:defRPr>
            </a:lvl1pPr>
          </a:lstStyle>
          <a:p>
            <a:fld id="{929C26F0-23E1-4B37-A963-990BC366058B}" type="datetimeFigureOut">
              <a:rPr lang="en-GB" smtClean="0">
                <a:solidFill>
                  <a:prstClr val="black">
                    <a:tint val="75000"/>
                  </a:prstClr>
                </a:solidFill>
              </a:rPr>
              <a:pPr/>
              <a:t>10/06/2022</a:t>
            </a:fld>
            <a:endParaRPr lang="en-GB">
              <a:solidFill>
                <a:prstClr val="black">
                  <a:tint val="75000"/>
                </a:prstClr>
              </a:solidFill>
            </a:endParaRPr>
          </a:p>
        </p:txBody>
      </p:sp>
      <p:sp>
        <p:nvSpPr>
          <p:cNvPr id="5" name="Footer Placeholder 4"/>
          <p:cNvSpPr>
            <a:spLocks noGrp="1"/>
          </p:cNvSpPr>
          <p:nvPr>
            <p:ph type="ftr" sz="quarter" idx="3"/>
          </p:nvPr>
        </p:nvSpPr>
        <p:spPr>
          <a:xfrm>
            <a:off x="2964425" y="6538820"/>
            <a:ext cx="3189267" cy="269099"/>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862546" y="6531511"/>
            <a:ext cx="2126178" cy="269099"/>
          </a:xfrm>
          <a:prstGeom prst="rect">
            <a:avLst/>
          </a:prstGeom>
        </p:spPr>
        <p:txBody>
          <a:bodyPr vert="horz" lIns="91440" tIns="45720" rIns="91440" bIns="45720" rtlCol="0" anchor="ctr"/>
          <a:lstStyle>
            <a:lvl1pPr algn="r">
              <a:defRPr sz="800">
                <a:solidFill>
                  <a:schemeClr val="tx1">
                    <a:tint val="75000"/>
                  </a:schemeClr>
                </a:solidFill>
              </a:defRPr>
            </a:lvl1pPr>
          </a:lstStyle>
          <a:p>
            <a:fld id="{B77E5B66-0C2A-4807-B4E3-AD8C997EB832}" type="slidenum">
              <a:rPr lang="en-GB" smtClean="0">
                <a:solidFill>
                  <a:prstClr val="black">
                    <a:tint val="75000"/>
                  </a:prstClr>
                </a:solidFill>
              </a:rPr>
              <a:pPr/>
              <a:t>‹#›</a:t>
            </a:fld>
            <a:endParaRPr lang="en-GB">
              <a:solidFill>
                <a:prstClr val="black">
                  <a:tint val="75000"/>
                </a:prstClr>
              </a:solidFill>
            </a:endParaRPr>
          </a:p>
        </p:txBody>
      </p:sp>
      <p:cxnSp>
        <p:nvCxnSpPr>
          <p:cNvPr id="9" name="Straight Connector 8"/>
          <p:cNvCxnSpPr/>
          <p:nvPr/>
        </p:nvCxnSpPr>
        <p:spPr>
          <a:xfrm>
            <a:off x="0" y="6531511"/>
            <a:ext cx="9144000" cy="0"/>
          </a:xfrm>
          <a:prstGeom prst="line">
            <a:avLst/>
          </a:prstGeom>
          <a:ln w="38100" cmpd="sng">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22245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829" r:id="rId3"/>
    <p:sldLayoutId id="2147483753" r:id="rId4"/>
    <p:sldLayoutId id="2147483754" r:id="rId5"/>
    <p:sldLayoutId id="2147483755" r:id="rId6"/>
    <p:sldLayoutId id="2147483756" r:id="rId7"/>
  </p:sldLayoutIdLst>
  <p:txStyles>
    <p:titleStyle>
      <a:lvl1pPr marL="284163" indent="0" algn="l" defTabSz="914400" rtl="0" eaLnBrk="1" latinLnBrk="0" hangingPunct="1">
        <a:lnSpc>
          <a:spcPct val="90000"/>
        </a:lnSpc>
        <a:spcBef>
          <a:spcPct val="0"/>
        </a:spcBef>
        <a:buNone/>
        <a:defRPr sz="2400" b="1" kern="1200" baseline="0">
          <a:solidFill>
            <a:schemeClr val="tx1"/>
          </a:solidFill>
          <a:latin typeface="Bookman Old Style" panose="02050604050505020204" pitchFamily="18" charset="0"/>
          <a:ea typeface="+mj-ea"/>
          <a:cs typeface="+mj-cs"/>
        </a:defRPr>
      </a:lvl1pPr>
    </p:titleStyle>
    <p:body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2134" y="115410"/>
            <a:ext cx="8236589" cy="84598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9393" y="1239226"/>
            <a:ext cx="8859331" cy="511844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9393" y="6538820"/>
            <a:ext cx="1051337" cy="269099"/>
          </a:xfrm>
          <a:prstGeom prst="rect">
            <a:avLst/>
          </a:prstGeom>
        </p:spPr>
        <p:txBody>
          <a:bodyPr vert="horz" lIns="91440" tIns="45720" rIns="91440" bIns="45720" rtlCol="0" anchor="ctr"/>
          <a:lstStyle>
            <a:lvl1pPr algn="l">
              <a:defRPr sz="800">
                <a:solidFill>
                  <a:schemeClr val="tx1">
                    <a:tint val="75000"/>
                  </a:schemeClr>
                </a:solidFill>
              </a:defRPr>
            </a:lvl1pPr>
          </a:lstStyle>
          <a:p>
            <a:fld id="{BA89EEF4-A2A7-423F-9BF7-476C6DE372B9}" type="datetimeFigureOut">
              <a:rPr lang="en-GB" smtClean="0">
                <a:solidFill>
                  <a:prstClr val="black">
                    <a:tint val="75000"/>
                  </a:prstClr>
                </a:solidFill>
              </a:rPr>
              <a:pPr/>
              <a:t>10/06/2022</a:t>
            </a:fld>
            <a:endParaRPr lang="en-GB">
              <a:solidFill>
                <a:prstClr val="black">
                  <a:tint val="75000"/>
                </a:prstClr>
              </a:solidFill>
            </a:endParaRPr>
          </a:p>
        </p:txBody>
      </p:sp>
      <p:sp>
        <p:nvSpPr>
          <p:cNvPr id="5" name="Footer Placeholder 4"/>
          <p:cNvSpPr>
            <a:spLocks noGrp="1"/>
          </p:cNvSpPr>
          <p:nvPr>
            <p:ph type="ftr" sz="quarter" idx="3"/>
          </p:nvPr>
        </p:nvSpPr>
        <p:spPr>
          <a:xfrm>
            <a:off x="2964425" y="6538820"/>
            <a:ext cx="3189267" cy="269099"/>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6862546" y="6531511"/>
            <a:ext cx="1038580" cy="276408"/>
          </a:xfrm>
          <a:prstGeom prst="rect">
            <a:avLst/>
          </a:prstGeom>
        </p:spPr>
        <p:txBody>
          <a:bodyPr vert="horz" lIns="91440" tIns="45720" rIns="91440" bIns="45720" rtlCol="0" anchor="ctr"/>
          <a:lstStyle>
            <a:lvl1pPr algn="r">
              <a:defRPr sz="800">
                <a:solidFill>
                  <a:schemeClr val="tx1">
                    <a:tint val="75000"/>
                  </a:schemeClr>
                </a:solidFill>
              </a:defRPr>
            </a:lvl1pPr>
          </a:lstStyle>
          <a:p>
            <a:fld id="{4167C9C5-C58C-4A7A-9364-BE38CE72E13A}" type="slidenum">
              <a:rPr lang="en-GB" smtClean="0">
                <a:solidFill>
                  <a:prstClr val="black">
                    <a:tint val="75000"/>
                  </a:prstClr>
                </a:solidFill>
              </a:rPr>
              <a:pPr/>
              <a:t>‹#›</a:t>
            </a:fld>
            <a:endParaRPr lang="en-GB">
              <a:solidFill>
                <a:prstClr val="black">
                  <a:tint val="75000"/>
                </a:prstClr>
              </a:solidFill>
            </a:endParaRPr>
          </a:p>
        </p:txBody>
      </p:sp>
      <p:cxnSp>
        <p:nvCxnSpPr>
          <p:cNvPr id="9" name="Straight Connector 8"/>
          <p:cNvCxnSpPr/>
          <p:nvPr/>
        </p:nvCxnSpPr>
        <p:spPr>
          <a:xfrm>
            <a:off x="0" y="1013389"/>
            <a:ext cx="9144000" cy="0"/>
          </a:xfrm>
          <a:prstGeom prst="line">
            <a:avLst/>
          </a:prstGeom>
          <a:ln w="38100" cmpd="sng">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2" cstate="print"/>
          <a:stretch>
            <a:fillRect/>
          </a:stretch>
        </p:blipFill>
        <p:spPr>
          <a:xfrm>
            <a:off x="8300620" y="6352192"/>
            <a:ext cx="843379" cy="489884"/>
          </a:xfrm>
          <a:prstGeom prst="rect">
            <a:avLst/>
          </a:prstGeom>
        </p:spPr>
      </p:pic>
      <p:pic>
        <p:nvPicPr>
          <p:cNvPr id="7" name="Picture 6"/>
          <p:cNvPicPr>
            <a:picLocks noChangeAspect="1"/>
          </p:cNvPicPr>
          <p:nvPr/>
        </p:nvPicPr>
        <p:blipFill>
          <a:blip r:embed="rId33" cstate="print"/>
          <a:stretch>
            <a:fillRect/>
          </a:stretch>
        </p:blipFill>
        <p:spPr>
          <a:xfrm>
            <a:off x="0" y="10150"/>
            <a:ext cx="752135" cy="665824"/>
          </a:xfrm>
          <a:prstGeom prst="rect">
            <a:avLst/>
          </a:prstGeom>
        </p:spPr>
      </p:pic>
    </p:spTree>
    <p:extLst>
      <p:ext uri="{BB962C8B-B14F-4D97-AF65-F5344CB8AC3E}">
        <p14:creationId xmlns:p14="http://schemas.microsoft.com/office/powerpoint/2010/main" val="897479261"/>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828" r:id="rId8"/>
    <p:sldLayoutId id="2147483765" r:id="rId9"/>
    <p:sldLayoutId id="2147483766" r:id="rId10"/>
    <p:sldLayoutId id="2147483767" r:id="rId11"/>
    <p:sldLayoutId id="2147483768" r:id="rId12"/>
    <p:sldLayoutId id="2147483820" r:id="rId13"/>
    <p:sldLayoutId id="2147483769" r:id="rId14"/>
    <p:sldLayoutId id="2147483824" r:id="rId15"/>
    <p:sldLayoutId id="2147483770" r:id="rId16"/>
    <p:sldLayoutId id="2147483771" r:id="rId17"/>
    <p:sldLayoutId id="2147483772" r:id="rId18"/>
    <p:sldLayoutId id="2147483773" r:id="rId19"/>
    <p:sldLayoutId id="2147483774" r:id="rId20"/>
    <p:sldLayoutId id="2147483775" r:id="rId21"/>
    <p:sldLayoutId id="2147483776" r:id="rId22"/>
    <p:sldLayoutId id="2147483777" r:id="rId23"/>
    <p:sldLayoutId id="2147483778" r:id="rId24"/>
    <p:sldLayoutId id="2147483779" r:id="rId25"/>
    <p:sldLayoutId id="2147483780" r:id="rId26"/>
    <p:sldLayoutId id="2147483781" r:id="rId27"/>
    <p:sldLayoutId id="2147483782" r:id="rId28"/>
    <p:sldLayoutId id="2147483783" r:id="rId29"/>
    <p:sldLayoutId id="2147483830" r:id="rId30"/>
  </p:sldLayoutIdLst>
  <p:txStyles>
    <p:title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p:titleStyle>
    <p:body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hyperlink" Target="http://ex.cl/Dec.933(XXIX)"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14760" y="1572320"/>
            <a:ext cx="7393259" cy="2832411"/>
          </a:xfrm>
        </p:spPr>
        <p:txBody>
          <a:bodyPr>
            <a:normAutofit fontScale="90000"/>
          </a:bodyPr>
          <a:lstStyle/>
          <a:p>
            <a:br>
              <a:rPr lang="en-US" sz="3100" b="0" dirty="0">
                <a:latin typeface="Bookman Old Style" panose="02050604050505020204" pitchFamily="18" charset="0"/>
              </a:rPr>
            </a:br>
            <a:r>
              <a:rPr lang="en-US" sz="3100" b="0" dirty="0">
                <a:latin typeface="Bookman Old Style" panose="02050604050505020204" pitchFamily="18" charset="0"/>
              </a:rPr>
              <a:t>FISHERIES GOVERNANCE PROJECT PHASE 2</a:t>
            </a:r>
            <a:br>
              <a:rPr lang="en-US" sz="2200" dirty="0">
                <a:latin typeface="Bookman Old Style" panose="02050604050505020204" pitchFamily="18" charset="0"/>
              </a:rPr>
            </a:br>
            <a:br>
              <a:rPr lang="en-US" sz="2200" dirty="0">
                <a:latin typeface="Bookman Old Style" panose="02050604050505020204" pitchFamily="18" charset="0"/>
              </a:rPr>
            </a:br>
            <a:br>
              <a:rPr lang="en-US" sz="2200" dirty="0">
                <a:latin typeface="Bookman Old Style" panose="02050604050505020204" pitchFamily="18" charset="0"/>
              </a:rPr>
            </a:br>
            <a:br>
              <a:rPr lang="en-US" sz="2200" dirty="0">
                <a:latin typeface="Bookman Old Style" panose="02050604050505020204" pitchFamily="18" charset="0"/>
              </a:rPr>
            </a:br>
            <a:r>
              <a:rPr lang="en-US" sz="2200" b="0" dirty="0">
                <a:latin typeface="Bookman Old Style" panose="02050604050505020204" pitchFamily="18" charset="0"/>
              </a:rPr>
              <a:t>URBANIZATION AND HUMAN SETTLEMENTS DEVELOPMENT </a:t>
            </a:r>
            <a:br>
              <a:rPr lang="fr-FR" sz="3100" b="0" dirty="0">
                <a:latin typeface="Bookman Old Style" panose="02050604050505020204" pitchFamily="18" charset="0"/>
              </a:rPr>
            </a:br>
            <a:endParaRPr lang="fr-FR" sz="3100" b="0" dirty="0">
              <a:latin typeface="Bookman Old Style" panose="02050604050505020204" pitchFamily="18" charset="0"/>
            </a:endParaRPr>
          </a:p>
        </p:txBody>
      </p:sp>
      <p:sp>
        <p:nvSpPr>
          <p:cNvPr id="3" name="Sous-titre 2"/>
          <p:cNvSpPr>
            <a:spLocks noGrp="1"/>
          </p:cNvSpPr>
          <p:nvPr>
            <p:ph type="subTitle" idx="1"/>
          </p:nvPr>
        </p:nvSpPr>
        <p:spPr>
          <a:xfrm>
            <a:off x="1384611" y="5006898"/>
            <a:ext cx="6400800" cy="944766"/>
          </a:xfrm>
        </p:spPr>
        <p:txBody>
          <a:bodyPr>
            <a:normAutofit fontScale="92500" lnSpcReduction="10000"/>
          </a:bodyPr>
          <a:lstStyle/>
          <a:p>
            <a:r>
              <a:rPr lang="en-US" sz="1900" i="1" dirty="0"/>
              <a:t>AUC- Political Affairs , Peace and Security</a:t>
            </a:r>
            <a:br>
              <a:rPr lang="en-US" sz="1900" i="1" dirty="0"/>
            </a:br>
            <a:r>
              <a:rPr lang="en-US" sz="1900" i="1" dirty="0"/>
              <a:t>( Housing and Urban Development Expert)</a:t>
            </a:r>
            <a:br>
              <a:rPr lang="en-US" i="1" dirty="0"/>
            </a:br>
            <a:endParaRPr lang="fr-FR" dirty="0"/>
          </a:p>
        </p:txBody>
      </p:sp>
    </p:spTree>
    <p:extLst>
      <p:ext uri="{BB962C8B-B14F-4D97-AF65-F5344CB8AC3E}">
        <p14:creationId xmlns:p14="http://schemas.microsoft.com/office/powerpoint/2010/main" val="763333217"/>
      </p:ext>
    </p:extLst>
  </p:cSld>
  <p:clrMapOvr>
    <a:masterClrMapping/>
  </p:clrMapOvr>
  <p:transition>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en-US" b="0" dirty="0"/>
              <a:t>URBANIZATION AND HUMAN SETTLEMENTS DEVELOPMENT NEAR WATER SYSTEMS </a:t>
            </a:r>
            <a:endParaRPr lang="fr-FR" b="0" dirty="0"/>
          </a:p>
        </p:txBody>
      </p:sp>
      <p:pic>
        <p:nvPicPr>
          <p:cNvPr id="4" name="Content Placeholder 3" descr="C:\Users\OguntoyeJ\Desktop\Picture of urbanization effectt on water system.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12956" y="1315185"/>
            <a:ext cx="5296829" cy="4918346"/>
          </a:xfrm>
          <a:prstGeom prst="rect">
            <a:avLst/>
          </a:prstGeom>
          <a:noFill/>
          <a:ln>
            <a:noFill/>
          </a:ln>
        </p:spPr>
      </p:pic>
      <p:sp>
        <p:nvSpPr>
          <p:cNvPr id="5" name="Text Placeholder 6"/>
          <p:cNvSpPr txBox="1">
            <a:spLocks/>
          </p:cNvSpPr>
          <p:nvPr/>
        </p:nvSpPr>
        <p:spPr>
          <a:xfrm>
            <a:off x="6055111" y="1315185"/>
            <a:ext cx="2520177" cy="4918347"/>
          </a:xfrm>
          <a:prstGeom prst="rect">
            <a:avLst/>
          </a:prstGeom>
        </p:spPr>
        <p:txBody>
          <a:bodyPr vert="horz" lIns="91440" tIns="45720" rIns="91440" bIns="45720" rtlCol="0">
            <a:noAutofit/>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dirty="0">
              <a:latin typeface="Book Antiqua" panose="02040602050305030304" pitchFamily="18" charset="0"/>
            </a:endParaRPr>
          </a:p>
          <a:p>
            <a:pPr marL="0" indent="0">
              <a:buNone/>
            </a:pPr>
            <a:r>
              <a:rPr lang="en-US" sz="2000" dirty="0">
                <a:latin typeface="Book Antiqua" panose="02040602050305030304" pitchFamily="18" charset="0"/>
              </a:rPr>
              <a:t>Urban run-off into the water system; </a:t>
            </a:r>
          </a:p>
          <a:p>
            <a:pPr marL="0" indent="0">
              <a:buNone/>
            </a:pPr>
            <a:endParaRPr lang="en-US" sz="2000" dirty="0">
              <a:latin typeface="Book Antiqua" panose="02040602050305030304" pitchFamily="18" charset="0"/>
            </a:endParaRPr>
          </a:p>
          <a:p>
            <a:pPr marL="0" indent="0">
              <a:buNone/>
            </a:pPr>
            <a:r>
              <a:rPr lang="en-US" sz="2000" dirty="0">
                <a:latin typeface="Book Antiqua" panose="02040602050305030304" pitchFamily="18" charset="0"/>
              </a:rPr>
              <a:t>(Septic tanks, water treatment plants, surface runoff, pollution, car combustion, industrial runoff, sludge runoff, oil spills from ship, etc. </a:t>
            </a:r>
          </a:p>
          <a:p>
            <a:endParaRPr lang="en-US" dirty="0">
              <a:latin typeface="Book Antiqua" panose="02040602050305030304" pitchFamily="18" charset="0"/>
            </a:endParaRPr>
          </a:p>
        </p:txBody>
      </p:sp>
    </p:spTree>
  </p:cSld>
  <p:clrMapOvr>
    <a:masterClrMapping/>
  </p:clrMapOvr>
  <p:transition>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en-US" b="0" dirty="0"/>
              <a:t>INTERVENTION; HARMONIZED REGIONAL FRAMEWORK FOR IMPLEMENTING URBAN ASPECTS OF AGENDA 2063 </a:t>
            </a:r>
            <a:endParaRPr lang="fr-FR" b="0" dirty="0"/>
          </a:p>
        </p:txBody>
      </p:sp>
      <p:sp>
        <p:nvSpPr>
          <p:cNvPr id="3" name="Espace réservé du contenu 2"/>
          <p:cNvSpPr>
            <a:spLocks noGrp="1"/>
          </p:cNvSpPr>
          <p:nvPr>
            <p:ph idx="1"/>
          </p:nvPr>
        </p:nvSpPr>
        <p:spPr>
          <a:xfrm>
            <a:off x="129393" y="1363287"/>
            <a:ext cx="8859331" cy="4994381"/>
          </a:xfrm>
        </p:spPr>
        <p:txBody>
          <a:bodyPr>
            <a:normAutofit/>
          </a:bodyPr>
          <a:lstStyle/>
          <a:p>
            <a:r>
              <a:rPr lang="en-US" sz="2000" dirty="0">
                <a:latin typeface="Book Antiqua" panose="02040602050305030304" pitchFamily="18" charset="0"/>
              </a:rPr>
              <a:t>Anchored on the aspirations and Goals of </a:t>
            </a:r>
            <a:r>
              <a:rPr lang="en-US" sz="2000" dirty="0">
                <a:ln w="0"/>
                <a:solidFill>
                  <a:schemeClr val="accent1"/>
                </a:solidFill>
                <a:effectLst>
                  <a:outerShdw blurRad="38100" dist="25400" dir="5400000" algn="ctr" rotWithShape="0">
                    <a:srgbClr val="6E747A">
                      <a:alpha val="43000"/>
                    </a:srgbClr>
                  </a:outerShdw>
                </a:effectLst>
                <a:latin typeface="Book Antiqua" panose="02040602050305030304" pitchFamily="18" charset="0"/>
              </a:rPr>
              <a:t>Agenda 2063</a:t>
            </a:r>
            <a:r>
              <a:rPr lang="en-US" sz="2000" dirty="0">
                <a:latin typeface="Book Antiqua" panose="02040602050305030304" pitchFamily="18" charset="0"/>
              </a:rPr>
              <a:t>, as they have been elaborated in the pronouncements and Decisions adopted by the various Organs of the African Union.</a:t>
            </a:r>
          </a:p>
          <a:p>
            <a:r>
              <a:rPr lang="en-US" sz="2000" dirty="0">
                <a:latin typeface="Book Antiqua" panose="02040602050305030304" pitchFamily="18" charset="0"/>
              </a:rPr>
              <a:t>Derived from commitments and action points from global commitment including ;  </a:t>
            </a:r>
            <a:r>
              <a:rPr lang="en-US" sz="2000" dirty="0">
                <a:ln w="0"/>
                <a:solidFill>
                  <a:schemeClr val="accent1"/>
                </a:solidFill>
                <a:effectLst>
                  <a:outerShdw blurRad="38100" dist="25400" dir="5400000" algn="ctr" rotWithShape="0">
                    <a:srgbClr val="6E747A">
                      <a:alpha val="43000"/>
                    </a:srgbClr>
                  </a:outerShdw>
                </a:effectLst>
                <a:latin typeface="Book Antiqua" panose="02040602050305030304" pitchFamily="18" charset="0"/>
              </a:rPr>
              <a:t>the New Urban Agenda, 2030 Agenda and the SDG’s, Addis Ababa Action Agenda, Paris Agreement and Sendai Framework.</a:t>
            </a:r>
          </a:p>
          <a:p>
            <a:endParaRPr lang="en-US" sz="2400"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316" y="3626304"/>
            <a:ext cx="3450867" cy="2611203"/>
          </a:xfrm>
          <a:prstGeom prst="rect">
            <a:avLst/>
          </a:prstGeom>
          <a:noFill/>
          <a:ln>
            <a:noFill/>
          </a:ln>
        </p:spPr>
      </p:pic>
      <p:pic>
        <p:nvPicPr>
          <p:cNvPr id="5" name="Picture 4"/>
          <p:cNvPicPr>
            <a:picLocks noChangeAspect="1"/>
          </p:cNvPicPr>
          <p:nvPr/>
        </p:nvPicPr>
        <p:blipFill>
          <a:blip r:embed="rId3"/>
          <a:stretch>
            <a:fillRect/>
          </a:stretch>
        </p:blipFill>
        <p:spPr>
          <a:xfrm>
            <a:off x="4405781" y="3626304"/>
            <a:ext cx="846443" cy="1338599"/>
          </a:xfrm>
          <a:prstGeom prst="rect">
            <a:avLst/>
          </a:prstGeom>
        </p:spPr>
      </p:pic>
      <p:pic>
        <p:nvPicPr>
          <p:cNvPr id="6" name="Picture 2" descr="Image result for sdgs round"/>
          <p:cNvPicPr>
            <a:picLocks noChangeAspect="1" noChangeArrowheads="1"/>
          </p:cNvPicPr>
          <p:nvPr/>
        </p:nvPicPr>
        <p:blipFill rotWithShape="1">
          <a:blip r:embed="rId4">
            <a:extLst>
              <a:ext uri="{28A0092B-C50C-407E-A947-70E740481C1C}">
                <a14:useLocalDpi xmlns:a14="http://schemas.microsoft.com/office/drawing/2010/main" val="0"/>
              </a:ext>
            </a:extLst>
          </a:blip>
          <a:srcRect l="2733" t="17629" r="3399" b="8100"/>
          <a:stretch/>
        </p:blipFill>
        <p:spPr bwMode="auto">
          <a:xfrm>
            <a:off x="3968805" y="4964903"/>
            <a:ext cx="3029821" cy="15240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Sendai framework"/>
          <p:cNvPicPr>
            <a:picLocks noChangeAspect="1" noChangeArrowheads="1"/>
          </p:cNvPicPr>
          <p:nvPr/>
        </p:nvPicPr>
        <p:blipFill rotWithShape="1">
          <a:blip r:embed="rId5">
            <a:extLst>
              <a:ext uri="{28A0092B-C50C-407E-A947-70E740481C1C}">
                <a14:useLocalDpi xmlns:a14="http://schemas.microsoft.com/office/drawing/2010/main" val="0"/>
              </a:ext>
            </a:extLst>
          </a:blip>
          <a:srcRect b="5398"/>
          <a:stretch/>
        </p:blipFill>
        <p:spPr bwMode="auto">
          <a:xfrm>
            <a:off x="5483716" y="3626304"/>
            <a:ext cx="1736211" cy="13398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a:stretch>
            <a:fillRect/>
          </a:stretch>
        </p:blipFill>
        <p:spPr>
          <a:xfrm>
            <a:off x="7300206" y="3459409"/>
            <a:ext cx="1688517" cy="2898259"/>
          </a:xfrm>
          <a:prstGeom prst="rect">
            <a:avLst/>
          </a:prstGeom>
        </p:spPr>
      </p:pic>
    </p:spTree>
  </p:cSld>
  <p:clrMapOvr>
    <a:masterClrMapping/>
  </p:clrMapOvr>
  <p:transition>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0" dirty="0"/>
              <a:t>MANDATE ;</a:t>
            </a:r>
            <a:r>
              <a:rPr lang="en-US" dirty="0"/>
              <a:t> </a:t>
            </a:r>
            <a:r>
              <a:rPr lang="en-US" b="0" dirty="0">
                <a:latin typeface="Book Antiqua" panose="02040602050305030304" pitchFamily="18" charset="0"/>
              </a:rPr>
              <a:t>Decision of the AUC- S TC.N08 </a:t>
            </a:r>
            <a:endParaRPr lang="fr-FR" b="0" dirty="0"/>
          </a:p>
        </p:txBody>
      </p:sp>
      <p:sp>
        <p:nvSpPr>
          <p:cNvPr id="3" name="Espace réservé du contenu 2"/>
          <p:cNvSpPr>
            <a:spLocks noGrp="1"/>
          </p:cNvSpPr>
          <p:nvPr>
            <p:ph idx="1"/>
          </p:nvPr>
        </p:nvSpPr>
        <p:spPr>
          <a:xfrm>
            <a:off x="129393" y="1363287"/>
            <a:ext cx="8859331" cy="4994381"/>
          </a:xfrm>
        </p:spPr>
        <p:txBody>
          <a:bodyPr>
            <a:normAutofit fontScale="92500" lnSpcReduction="20000"/>
          </a:bodyPr>
          <a:lstStyle/>
          <a:p>
            <a:r>
              <a:rPr lang="en-US" sz="2400" dirty="0">
                <a:ln w="0"/>
                <a:solidFill>
                  <a:schemeClr val="accent1"/>
                </a:solidFill>
                <a:effectLst>
                  <a:outerShdw blurRad="38100" dist="25400" dir="5400000" algn="ctr" rotWithShape="0">
                    <a:srgbClr val="6E747A">
                      <a:alpha val="43000"/>
                    </a:srgbClr>
                  </a:outerShdw>
                </a:effectLst>
                <a:latin typeface="Book Antiqua" panose="02040602050305030304" pitchFamily="18" charset="0"/>
              </a:rPr>
              <a:t>Called on by the decision of the Second Ordinary Session of the AU-STC.N08- to  the Africa Union Commission</a:t>
            </a:r>
            <a:r>
              <a:rPr lang="en-US" sz="2400" b="1" dirty="0">
                <a:latin typeface="Book Antiqua" panose="02040602050305030304" pitchFamily="18" charset="0"/>
              </a:rPr>
              <a:t>:</a:t>
            </a:r>
          </a:p>
          <a:p>
            <a:pPr marL="0" indent="0">
              <a:buNone/>
            </a:pPr>
            <a:r>
              <a:rPr lang="en-US" sz="2400" dirty="0">
                <a:latin typeface="Book Antiqua" panose="02040602050305030304" pitchFamily="18" charset="0"/>
              </a:rPr>
              <a:t>“….</a:t>
            </a:r>
            <a:r>
              <a:rPr lang="en-CA" sz="2400" dirty="0">
                <a:latin typeface="Book Antiqua" panose="02040602050305030304" pitchFamily="18" charset="0"/>
              </a:rPr>
              <a:t>to spearhead, supported by its partners, the development of a coherent and harmonized strategic framework for the follow-up of </a:t>
            </a:r>
            <a:r>
              <a:rPr lang="en-CA" sz="2400" u="sng" dirty="0">
                <a:latin typeface="Book Antiqua" panose="02040602050305030304" pitchFamily="18" charset="0"/>
                <a:hlinkClick r:id="rId2"/>
              </a:rPr>
              <a:t>EX.CL/Dec.933 (XXIX)</a:t>
            </a:r>
            <a:r>
              <a:rPr lang="en-CA" sz="2400" dirty="0">
                <a:latin typeface="Book Antiqua" panose="02040602050305030304" pitchFamily="18" charset="0"/>
              </a:rPr>
              <a:t>  regarding </a:t>
            </a:r>
            <a:r>
              <a:rPr lang="en-CA" sz="2400" i="1" dirty="0">
                <a:latin typeface="Book Antiqua" panose="02040602050305030304" pitchFamily="18" charset="0"/>
              </a:rPr>
              <a:t>the Common African Position on the Third United Nations Conference on Housing and Sustainable Urban Development (Habitat III)</a:t>
            </a:r>
            <a:r>
              <a:rPr lang="en-US" sz="2400" dirty="0">
                <a:latin typeface="Book Antiqua" panose="02040602050305030304" pitchFamily="18" charset="0"/>
              </a:rPr>
              <a:t> </a:t>
            </a:r>
            <a:endParaRPr lang="en-US" sz="2400" dirty="0">
              <a:ln w="0"/>
              <a:solidFill>
                <a:schemeClr val="accent1"/>
              </a:solidFill>
              <a:effectLst>
                <a:outerShdw blurRad="38100" dist="25400" dir="5400000" algn="ctr" rotWithShape="0">
                  <a:srgbClr val="6E747A">
                    <a:alpha val="43000"/>
                  </a:srgbClr>
                </a:outerShdw>
              </a:effectLst>
              <a:latin typeface="Book Antiqua" panose="02040602050305030304" pitchFamily="18" charset="0"/>
            </a:endParaRPr>
          </a:p>
          <a:p>
            <a:r>
              <a:rPr lang="en-US" sz="2400" dirty="0">
                <a:ln w="0"/>
                <a:solidFill>
                  <a:schemeClr val="accent1"/>
                </a:solidFill>
                <a:effectLst>
                  <a:outerShdw blurRad="38100" dist="25400" dir="5400000" algn="ctr" rotWithShape="0">
                    <a:srgbClr val="6E747A">
                      <a:alpha val="43000"/>
                    </a:srgbClr>
                  </a:outerShdw>
                </a:effectLst>
                <a:latin typeface="Book Antiqua" panose="02040602050305030304" pitchFamily="18" charset="0"/>
              </a:rPr>
              <a:t>UN-Habitat Governing Council, through its resolution 26/8 of May 2017  -</a:t>
            </a:r>
          </a:p>
          <a:p>
            <a:pPr marL="0" indent="0">
              <a:buNone/>
            </a:pPr>
            <a:r>
              <a:rPr lang="en-US" sz="2400" dirty="0">
                <a:latin typeface="Book Antiqua" panose="02040602050305030304" pitchFamily="18" charset="0"/>
              </a:rPr>
              <a:t> “….the ED to further develop the action framework for the implementation of the New Urban Agenda.</a:t>
            </a:r>
          </a:p>
          <a:p>
            <a:r>
              <a:rPr lang="en-US" sz="2400" dirty="0">
                <a:ln w="0"/>
                <a:solidFill>
                  <a:schemeClr val="accent1"/>
                </a:solidFill>
                <a:effectLst>
                  <a:outerShdw blurRad="38100" dist="25400" dir="5400000" algn="ctr" rotWithShape="0">
                    <a:srgbClr val="6E747A">
                      <a:alpha val="43000"/>
                    </a:srgbClr>
                  </a:outerShdw>
                </a:effectLst>
                <a:latin typeface="Book Antiqua" panose="02040602050305030304" pitchFamily="18" charset="0"/>
              </a:rPr>
              <a:t>The  2nd session of the Committee on Gender and Social Development of UNECA </a:t>
            </a:r>
          </a:p>
          <a:p>
            <a:pPr marL="0" indent="0">
              <a:buNone/>
            </a:pPr>
            <a:r>
              <a:rPr lang="en-US" sz="2400" dirty="0">
                <a:ln w="0"/>
                <a:solidFill>
                  <a:schemeClr val="accent1"/>
                </a:solidFill>
                <a:effectLst>
                  <a:outerShdw blurRad="38100" dist="25400" dir="5400000" algn="ctr" rotWithShape="0">
                    <a:srgbClr val="6E747A">
                      <a:alpha val="43000"/>
                    </a:srgbClr>
                  </a:outerShdw>
                </a:effectLst>
                <a:latin typeface="Book Antiqua" panose="02040602050305030304" pitchFamily="18" charset="0"/>
              </a:rPr>
              <a:t>……re</a:t>
            </a:r>
            <a:r>
              <a:rPr lang="en-US" sz="2400" dirty="0">
                <a:latin typeface="Book Antiqua" panose="02040602050305030304" pitchFamily="18" charset="0"/>
              </a:rPr>
              <a:t>quested the Commission to support the implementation of the NUA in Africa”</a:t>
            </a:r>
          </a:p>
          <a:p>
            <a:endParaRPr lang="fr-FR" sz="2400" dirty="0"/>
          </a:p>
        </p:txBody>
      </p:sp>
    </p:spTree>
  </p:cSld>
  <p:clrMapOvr>
    <a:masterClrMapping/>
  </p:clrMapOvr>
  <p:transition>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0" dirty="0"/>
              <a:t>AFRICA’S  PRIORITISED TRANSFORMATIVE OUTCOMES</a:t>
            </a:r>
            <a:endParaRPr lang="fr-FR" b="0" dirty="0"/>
          </a:p>
        </p:txBody>
      </p:sp>
      <p:pic>
        <p:nvPicPr>
          <p:cNvPr id="5" name="Content Placeholder 4"/>
          <p:cNvPicPr>
            <a:picLocks noGrp="1"/>
          </p:cNvPicPr>
          <p:nvPr>
            <p:ph idx="1"/>
          </p:nvPr>
        </p:nvPicPr>
        <p:blipFill>
          <a:blip r:embed="rId2"/>
          <a:stretch>
            <a:fillRect/>
          </a:stretch>
        </p:blipFill>
        <p:spPr>
          <a:xfrm>
            <a:off x="130175" y="1369418"/>
            <a:ext cx="8858250" cy="4982765"/>
          </a:xfrm>
          <a:prstGeom prst="rect">
            <a:avLst/>
          </a:prstGeom>
        </p:spPr>
      </p:pic>
    </p:spTree>
  </p:cSld>
  <p:clrMapOvr>
    <a:masterClrMapping/>
  </p:clrMapOvr>
  <p:transition>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marL="0" marR="0">
              <a:lnSpc>
                <a:spcPct val="107000"/>
              </a:lnSpc>
              <a:spcBef>
                <a:spcPts val="0"/>
              </a:spcBef>
              <a:spcAft>
                <a:spcPts val="0"/>
              </a:spcAft>
            </a:pPr>
            <a:r>
              <a:rPr lang="en-US" b="0" dirty="0"/>
              <a:t>OUTCOME PRIORITY 5; FOSTERING SUSTAINABILITY AND ENHANCING RESILIENCE AND RISK REDUCTION – STRATEGIC ACTIONS</a:t>
            </a:r>
            <a:endParaRPr lang="fr-FR" b="0" dirty="0"/>
          </a:p>
        </p:txBody>
      </p:sp>
      <p:sp>
        <p:nvSpPr>
          <p:cNvPr id="3" name="Espace réservé du contenu 2"/>
          <p:cNvSpPr>
            <a:spLocks noGrp="1"/>
          </p:cNvSpPr>
          <p:nvPr>
            <p:ph idx="1"/>
          </p:nvPr>
        </p:nvSpPr>
        <p:spPr>
          <a:xfrm>
            <a:off x="129393" y="1363287"/>
            <a:ext cx="8859331" cy="4994381"/>
          </a:xfrm>
        </p:spPr>
        <p:txBody>
          <a:bodyPr>
            <a:noAutofit/>
          </a:bodyPr>
          <a:lstStyle/>
          <a:p>
            <a:pPr marL="0">
              <a:lnSpc>
                <a:spcPct val="107000"/>
              </a:lnSpc>
              <a:spcAft>
                <a:spcPts val="0"/>
              </a:spcAft>
            </a:pPr>
            <a:r>
              <a:rPr lang="en-US" dirty="0">
                <a:latin typeface="Book Antiqua" panose="02040602050305030304" pitchFamily="18" charset="0"/>
              </a:rPr>
              <a:t>5.1.  </a:t>
            </a:r>
            <a:r>
              <a:rPr lang="en-US" b="1" dirty="0">
                <a:latin typeface="Book Antiqua" panose="02040602050305030304" pitchFamily="18" charset="0"/>
              </a:rPr>
              <a:t>Ensure environmental sustainability by: Protecting ecosystems and biodiversity, including adopting healthy lifestyles in harmony with nature; Promoting sustainable consumption and production patterns and; Building urban resilience </a:t>
            </a:r>
          </a:p>
          <a:p>
            <a:pPr marL="0">
              <a:lnSpc>
                <a:spcPct val="107000"/>
              </a:lnSpc>
              <a:spcAft>
                <a:spcPts val="0"/>
              </a:spcAft>
            </a:pPr>
            <a:r>
              <a:rPr lang="en-US" dirty="0">
                <a:latin typeface="Book Antiqua" panose="02040602050305030304" pitchFamily="18" charset="0"/>
              </a:rPr>
              <a:t> 5.2.Promoting (regional), national, subnational and local climate action, including climate change adaptation and mitigation, and to supporting the efforts of cities and human settlements, their inhabitants and all local stakeholders to be important implementers in building resilience and reducing emissions of greenhouse gases from all relevant sectors.</a:t>
            </a:r>
          </a:p>
          <a:p>
            <a:pPr marL="0">
              <a:lnSpc>
                <a:spcPct val="107000"/>
              </a:lnSpc>
              <a:spcAft>
                <a:spcPts val="0"/>
              </a:spcAft>
            </a:pPr>
            <a:r>
              <a:rPr lang="en-US" dirty="0">
                <a:latin typeface="Book Antiqua" panose="02040602050305030304" pitchFamily="18" charset="0"/>
              </a:rPr>
              <a:t> 5.3. Strengthen resilience and adaptive capacity to climate-related hazards and natural disasters in all countries. </a:t>
            </a:r>
          </a:p>
          <a:p>
            <a:pPr marL="0">
              <a:lnSpc>
                <a:spcPct val="107000"/>
              </a:lnSpc>
              <a:spcAft>
                <a:spcPts val="0"/>
              </a:spcAft>
            </a:pPr>
            <a:r>
              <a:rPr lang="en-US" dirty="0">
                <a:latin typeface="Book Antiqua" panose="02040602050305030304" pitchFamily="18" charset="0"/>
              </a:rPr>
              <a:t>5.4. Improve education, awareness-raising and human and institutional capacity on climate change mitigation, adaptation, impact reduction and early warning. </a:t>
            </a:r>
          </a:p>
          <a:p>
            <a:pPr marL="0">
              <a:lnSpc>
                <a:spcPct val="107000"/>
              </a:lnSpc>
              <a:spcAft>
                <a:spcPts val="0"/>
              </a:spcAft>
            </a:pPr>
            <a:r>
              <a:rPr lang="en-US" dirty="0">
                <a:latin typeface="Book Antiqua" panose="02040602050305030304" pitchFamily="18" charset="0"/>
              </a:rPr>
              <a:t> 5.5. Promote mechanisms for raising capacity for effective climate change-related planning and management in least developed countries and small island developing States, including focusing on women, youth and local and marginalized communities. </a:t>
            </a:r>
          </a:p>
          <a:p>
            <a:pPr marL="0">
              <a:lnSpc>
                <a:spcPct val="107000"/>
              </a:lnSpc>
              <a:spcAft>
                <a:spcPts val="0"/>
              </a:spcAft>
            </a:pPr>
            <a:endParaRPr lang="en-US" sz="1400" dirty="0">
              <a:cs typeface="Arial" pitchFamily="34" charset="0"/>
            </a:endParaRPr>
          </a:p>
        </p:txBody>
      </p:sp>
    </p:spTree>
  </p:cSld>
  <p:clrMapOvr>
    <a:masterClrMapping/>
  </p:clrMapOvr>
  <p:transition>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a:lnSpc>
                <a:spcPct val="107000"/>
              </a:lnSpc>
              <a:spcBef>
                <a:spcPts val="0"/>
              </a:spcBef>
            </a:pPr>
            <a:r>
              <a:rPr lang="en-US" dirty="0"/>
              <a:t>OUTCOME PRIORITY 5; FOSTERING SUSTAINABILITY AND ENHANCING RESILIENCE AND RISK REDUCTION – STRATEGIC ACTIONS – Continued</a:t>
            </a:r>
          </a:p>
        </p:txBody>
      </p:sp>
      <p:sp>
        <p:nvSpPr>
          <p:cNvPr id="3" name="Content Placeholder 2"/>
          <p:cNvSpPr>
            <a:spLocks noGrp="1"/>
          </p:cNvSpPr>
          <p:nvPr>
            <p:ph idx="1"/>
          </p:nvPr>
        </p:nvSpPr>
        <p:spPr>
          <a:xfrm>
            <a:off x="129393" y="1248937"/>
            <a:ext cx="8859331" cy="5108731"/>
          </a:xfrm>
        </p:spPr>
        <p:txBody>
          <a:bodyPr>
            <a:noAutofit/>
          </a:bodyPr>
          <a:lstStyle/>
          <a:p>
            <a:pPr marL="0">
              <a:lnSpc>
                <a:spcPct val="107000"/>
              </a:lnSpc>
              <a:spcAft>
                <a:spcPts val="0"/>
              </a:spcAft>
            </a:pPr>
            <a:r>
              <a:rPr lang="en-US" dirty="0">
                <a:latin typeface="Book Antiqua" panose="02040602050305030304" pitchFamily="18" charset="0"/>
              </a:rPr>
              <a:t> 5.6. </a:t>
            </a:r>
            <a:r>
              <a:rPr lang="en-US" b="1" dirty="0">
                <a:latin typeface="Book Antiqua" panose="02040602050305030304" pitchFamily="18" charset="0"/>
              </a:rPr>
              <a:t>Promoting sustainable land use, combining urban extensions with adequate densities and compactness to prevent and contain urban sprawl, as well as preventing unnecessary land use change and the loss of productive land and fragile and important ecosystems.</a:t>
            </a:r>
          </a:p>
          <a:p>
            <a:pPr marL="0">
              <a:lnSpc>
                <a:spcPct val="107000"/>
              </a:lnSpc>
              <a:spcAft>
                <a:spcPts val="0"/>
              </a:spcAft>
            </a:pPr>
            <a:r>
              <a:rPr lang="en-US" dirty="0">
                <a:latin typeface="Book Antiqua" panose="02040602050305030304" pitchFamily="18" charset="0"/>
              </a:rPr>
              <a:t> 5.7 </a:t>
            </a:r>
            <a:r>
              <a:rPr lang="en-US" b="1" dirty="0">
                <a:latin typeface="Book Antiqua" panose="02040602050305030304" pitchFamily="18" charset="0"/>
              </a:rPr>
              <a:t>Promoting environmentally sound waste management and to substantially reducing waste generation by reducing, reusing and recycling waste, minimizing landfills and converting waste to energy.</a:t>
            </a:r>
          </a:p>
          <a:p>
            <a:pPr marL="0">
              <a:lnSpc>
                <a:spcPct val="107000"/>
              </a:lnSpc>
              <a:spcAft>
                <a:spcPts val="0"/>
              </a:spcAft>
            </a:pPr>
            <a:r>
              <a:rPr lang="en-US" dirty="0">
                <a:latin typeface="Book Antiqua" panose="02040602050305030304" pitchFamily="18" charset="0"/>
              </a:rPr>
              <a:t> 5.8</a:t>
            </a:r>
            <a:r>
              <a:rPr lang="en-US" b="1" dirty="0">
                <a:latin typeface="Book Antiqua" panose="02040602050305030304" pitchFamily="18" charset="0"/>
              </a:rPr>
              <a:t>. Develop sustainable, renewable and affordable energy, energy-efficient buildings and construction modes; and to promoting energy conservation and efficiency.</a:t>
            </a:r>
          </a:p>
          <a:p>
            <a:pPr marL="0">
              <a:lnSpc>
                <a:spcPct val="107000"/>
              </a:lnSpc>
              <a:spcAft>
                <a:spcPts val="0"/>
              </a:spcAft>
            </a:pPr>
            <a:r>
              <a:rPr lang="en-US" dirty="0">
                <a:latin typeface="Book Antiqua" panose="02040602050305030304" pitchFamily="18" charset="0"/>
              </a:rPr>
              <a:t> 5.9. </a:t>
            </a:r>
            <a:r>
              <a:rPr lang="en-US" b="1" dirty="0">
                <a:latin typeface="Book Antiqua" panose="02040602050305030304" pitchFamily="18" charset="0"/>
              </a:rPr>
              <a:t>Strengthening the resilience of cities and human settlements, including through the development of quality infrastructure and spatial planning, by adopting and implementing integrated, age- and gender-responsive policies and plans and ecosystem-based approaches in line with the Sendai Framework for Disaster Risk Reduction for the period 2015–2030.  </a:t>
            </a:r>
          </a:p>
          <a:p>
            <a:pPr marL="0">
              <a:lnSpc>
                <a:spcPct val="107000"/>
              </a:lnSpc>
              <a:spcAft>
                <a:spcPts val="0"/>
              </a:spcAft>
            </a:pPr>
            <a:r>
              <a:rPr lang="en-US" dirty="0">
                <a:latin typeface="Book Antiqua" panose="02040602050305030304" pitchFamily="18" charset="0"/>
              </a:rPr>
              <a:t>  5.10. Mainstreaming holistic and data-informed disaster risk reduction and management at all levels to reduce vulnerabilities and risk, especially in risk-prone areas of formal and informal settlements, including slums, and to enable households, communities, institutions and services to prepare for, respond to, adapt to and rapidly recover from the effects of hazards, including shocks or latent stresses.  </a:t>
            </a:r>
          </a:p>
          <a:p>
            <a:pPr marL="0">
              <a:lnSpc>
                <a:spcPct val="107000"/>
              </a:lnSpc>
              <a:spcAft>
                <a:spcPts val="0"/>
              </a:spcAft>
            </a:pPr>
            <a:r>
              <a:rPr lang="en-US" dirty="0">
                <a:latin typeface="Book Antiqua" panose="02040602050305030304" pitchFamily="18" charset="0"/>
              </a:rPr>
              <a:t> 5.11. </a:t>
            </a:r>
            <a:r>
              <a:rPr lang="en-US" b="1" dirty="0">
                <a:latin typeface="Book Antiqua" panose="02040602050305030304" pitchFamily="18" charset="0"/>
              </a:rPr>
              <a:t>Moving from reactive to more proactive risk-based, all-hazards and all-of-society approaches</a:t>
            </a:r>
            <a:endParaRPr lang="en-US" dirty="0">
              <a:latin typeface="Book Antiqua" panose="02040602050305030304" pitchFamily="18" charset="0"/>
            </a:endParaRPr>
          </a:p>
        </p:txBody>
      </p:sp>
    </p:spTree>
    <p:extLst>
      <p:ext uri="{BB962C8B-B14F-4D97-AF65-F5344CB8AC3E}">
        <p14:creationId xmlns:p14="http://schemas.microsoft.com/office/powerpoint/2010/main" val="1016321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9"/>
          <p:cNvSpPr txBox="1">
            <a:spLocks noChangeArrowheads="1"/>
          </p:cNvSpPr>
          <p:nvPr/>
        </p:nvSpPr>
        <p:spPr bwMode="auto">
          <a:xfrm>
            <a:off x="589015" y="1938226"/>
            <a:ext cx="1029230" cy="546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cs typeface="Arial" pitchFamily="34" charset="0"/>
              </a:defRPr>
            </a:lvl1pPr>
            <a:lvl2pPr marL="742950" indent="-285750" eaLnBrk="0" hangingPunct="0">
              <a:spcBef>
                <a:spcPct val="20000"/>
              </a:spcBef>
              <a:buSzPct val="65000"/>
              <a:buChar char="o"/>
              <a:defRPr sz="2400">
                <a:solidFill>
                  <a:schemeClr val="tx1"/>
                </a:solidFill>
                <a:latin typeface="Arial" pitchFamily="34" charset="0"/>
                <a:cs typeface="Arial" pitchFamily="34" charset="0"/>
              </a:defRPr>
            </a:lvl2pPr>
            <a:lvl3pPr marL="1143000" indent="-228600" eaLnBrk="0" hangingPunct="0">
              <a:spcBef>
                <a:spcPct val="20000"/>
              </a:spcBef>
              <a:buFont typeface="Verdana"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l" eaLnBrk="1" hangingPunct="1">
              <a:spcBef>
                <a:spcPct val="0"/>
              </a:spcBef>
              <a:buFontTx/>
              <a:buNone/>
            </a:pPr>
            <a:r>
              <a:rPr lang="en-US" altLang="en-US" sz="1477" b="1" baseline="30000" dirty="0">
                <a:solidFill>
                  <a:srgbClr val="11AE96"/>
                </a:solidFill>
                <a:latin typeface="Frutiger LT Std 45 Light" pitchFamily="34" charset="0"/>
              </a:rPr>
              <a:t>NATIONAL URBAN POLICIES</a:t>
            </a:r>
          </a:p>
        </p:txBody>
      </p:sp>
      <p:sp>
        <p:nvSpPr>
          <p:cNvPr id="53" name="TextBox 10"/>
          <p:cNvSpPr txBox="1">
            <a:spLocks noChangeArrowheads="1"/>
          </p:cNvSpPr>
          <p:nvPr/>
        </p:nvSpPr>
        <p:spPr bwMode="auto">
          <a:xfrm>
            <a:off x="2155861" y="1858190"/>
            <a:ext cx="1458271" cy="849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cs typeface="Arial" pitchFamily="34" charset="0"/>
              </a:defRPr>
            </a:lvl1pPr>
            <a:lvl2pPr marL="742950" indent="-285750" eaLnBrk="0" hangingPunct="0">
              <a:spcBef>
                <a:spcPct val="20000"/>
              </a:spcBef>
              <a:buSzPct val="65000"/>
              <a:buChar char="o"/>
              <a:defRPr sz="2400">
                <a:solidFill>
                  <a:schemeClr val="tx1"/>
                </a:solidFill>
                <a:latin typeface="Arial" pitchFamily="34" charset="0"/>
                <a:cs typeface="Arial" pitchFamily="34" charset="0"/>
              </a:defRPr>
            </a:lvl2pPr>
            <a:lvl3pPr marL="1143000" indent="-228600" eaLnBrk="0" hangingPunct="0">
              <a:spcBef>
                <a:spcPct val="20000"/>
              </a:spcBef>
              <a:buFont typeface="Verdana"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l" eaLnBrk="1" hangingPunct="1">
              <a:spcBef>
                <a:spcPct val="0"/>
              </a:spcBef>
              <a:buFontTx/>
              <a:buNone/>
            </a:pPr>
            <a:r>
              <a:rPr lang="en-US" altLang="en-US" sz="1477" b="1" baseline="30000" dirty="0">
                <a:solidFill>
                  <a:srgbClr val="11AE96"/>
                </a:solidFill>
                <a:latin typeface="Frutiger LT Std 45 Light" pitchFamily="34" charset="0"/>
              </a:rPr>
              <a:t>URBAN LEGISLATION RULES &amp;</a:t>
            </a:r>
            <a:r>
              <a:rPr lang="en-US" altLang="en-US" sz="1477" b="1" dirty="0">
                <a:solidFill>
                  <a:srgbClr val="11AE96"/>
                </a:solidFill>
                <a:latin typeface="Frutiger LT Std 45 Light" pitchFamily="34" charset="0"/>
              </a:rPr>
              <a:t> </a:t>
            </a:r>
            <a:r>
              <a:rPr lang="en-US" altLang="en-US" sz="1477" b="1" baseline="30000" dirty="0">
                <a:solidFill>
                  <a:srgbClr val="11AE96"/>
                </a:solidFill>
                <a:latin typeface="Frutiger LT Std 45 Light" pitchFamily="34" charset="0"/>
              </a:rPr>
              <a:t>REGULATIONS</a:t>
            </a:r>
            <a:endParaRPr lang="en-US" altLang="en-US" sz="1477" b="1" dirty="0">
              <a:solidFill>
                <a:srgbClr val="11AE96"/>
              </a:solidFill>
              <a:latin typeface="Frutiger LT Std 45 Light" pitchFamily="34" charset="0"/>
            </a:endParaRPr>
          </a:p>
        </p:txBody>
      </p:sp>
      <p:sp>
        <p:nvSpPr>
          <p:cNvPr id="67" name="TextBox 11"/>
          <p:cNvSpPr txBox="1">
            <a:spLocks noChangeArrowheads="1"/>
          </p:cNvSpPr>
          <p:nvPr/>
        </p:nvSpPr>
        <p:spPr bwMode="auto">
          <a:xfrm>
            <a:off x="4093950" y="1734381"/>
            <a:ext cx="1256809" cy="774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cs typeface="Arial" pitchFamily="34" charset="0"/>
              </a:defRPr>
            </a:lvl1pPr>
            <a:lvl2pPr marL="742950" indent="-285750" eaLnBrk="0" hangingPunct="0">
              <a:spcBef>
                <a:spcPct val="20000"/>
              </a:spcBef>
              <a:buSzPct val="65000"/>
              <a:buChar char="o"/>
              <a:defRPr sz="2400">
                <a:solidFill>
                  <a:schemeClr val="tx1"/>
                </a:solidFill>
                <a:latin typeface="Arial" pitchFamily="34" charset="0"/>
                <a:cs typeface="Arial" pitchFamily="34" charset="0"/>
              </a:defRPr>
            </a:lvl2pPr>
            <a:lvl3pPr marL="1143000" indent="-228600" eaLnBrk="0" hangingPunct="0">
              <a:spcBef>
                <a:spcPct val="20000"/>
              </a:spcBef>
              <a:buFont typeface="Verdana"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l" eaLnBrk="1" hangingPunct="1">
              <a:spcBef>
                <a:spcPct val="0"/>
              </a:spcBef>
              <a:buFontTx/>
              <a:buNone/>
            </a:pPr>
            <a:r>
              <a:rPr lang="en-US" altLang="en-US" sz="1477" b="1" baseline="30000" dirty="0">
                <a:solidFill>
                  <a:srgbClr val="11AE96"/>
                </a:solidFill>
                <a:latin typeface="Frutiger LT Std 45 Light" pitchFamily="34" charset="0"/>
              </a:rPr>
              <a:t>PLANNING AND MANAGEMENT OF SPATIAL DEVELOPMENT </a:t>
            </a:r>
            <a:endParaRPr lang="en-US" altLang="en-US" sz="1477" b="1" dirty="0">
              <a:solidFill>
                <a:srgbClr val="11AE96"/>
              </a:solidFill>
              <a:latin typeface="Frutiger LT Std 45 Light" pitchFamily="34" charset="0"/>
            </a:endParaRPr>
          </a:p>
        </p:txBody>
      </p:sp>
      <p:sp>
        <p:nvSpPr>
          <p:cNvPr id="68" name="TextBox 12"/>
          <p:cNvSpPr txBox="1">
            <a:spLocks noChangeArrowheads="1"/>
          </p:cNvSpPr>
          <p:nvPr/>
        </p:nvSpPr>
        <p:spPr bwMode="auto">
          <a:xfrm>
            <a:off x="5751315" y="1660989"/>
            <a:ext cx="1612163" cy="444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cs typeface="Arial" pitchFamily="34" charset="0"/>
              </a:defRPr>
            </a:lvl1pPr>
            <a:lvl2pPr marL="742950" indent="-285750" eaLnBrk="0" hangingPunct="0">
              <a:spcBef>
                <a:spcPct val="20000"/>
              </a:spcBef>
              <a:buSzPct val="65000"/>
              <a:buChar char="o"/>
              <a:defRPr sz="2400">
                <a:solidFill>
                  <a:schemeClr val="tx1"/>
                </a:solidFill>
                <a:latin typeface="Arial" pitchFamily="34" charset="0"/>
                <a:cs typeface="Arial" pitchFamily="34" charset="0"/>
              </a:defRPr>
            </a:lvl2pPr>
            <a:lvl3pPr marL="1143000" indent="-228600" eaLnBrk="0" hangingPunct="0">
              <a:spcBef>
                <a:spcPct val="20000"/>
              </a:spcBef>
              <a:buFont typeface="Verdana"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buNone/>
              <a:defRPr/>
            </a:pPr>
            <a:endParaRPr lang="en-US" altLang="en-US" sz="1350" dirty="0">
              <a:latin typeface="+mn-lt"/>
              <a:cs typeface="Arial" charset="0"/>
            </a:endParaRPr>
          </a:p>
          <a:p>
            <a:pPr>
              <a:buNone/>
              <a:defRPr/>
            </a:pPr>
            <a:endParaRPr lang="en-US" altLang="en-US" sz="1350" dirty="0">
              <a:latin typeface="+mn-lt"/>
              <a:cs typeface="Arial" charset="0"/>
            </a:endParaRPr>
          </a:p>
          <a:p>
            <a:pPr>
              <a:buNone/>
              <a:defRPr/>
            </a:pPr>
            <a:endParaRPr lang="en-US" altLang="en-US" sz="1350" dirty="0">
              <a:latin typeface="+mn-lt"/>
              <a:cs typeface="Arial" charset="0"/>
            </a:endParaRPr>
          </a:p>
          <a:p>
            <a:pPr>
              <a:buNone/>
              <a:defRPr/>
            </a:pPr>
            <a:endParaRPr lang="en-US" altLang="en-US" sz="1350" b="1" dirty="0">
              <a:latin typeface="Book Antiqua" panose="02040602050305030304" pitchFamily="18" charset="0"/>
              <a:cs typeface="Arial" charset="0"/>
            </a:endParaRPr>
          </a:p>
          <a:p>
            <a:pPr>
              <a:buNone/>
              <a:defRPr/>
            </a:pPr>
            <a:r>
              <a:rPr lang="en-US" altLang="en-US" sz="1350" b="1" dirty="0">
                <a:latin typeface="Book Antiqua" panose="02040602050305030304" pitchFamily="18" charset="0"/>
                <a:cs typeface="Arial" charset="0"/>
              </a:rPr>
              <a:t>4.1 National capacity of local Government.</a:t>
            </a:r>
          </a:p>
          <a:p>
            <a:pPr>
              <a:buNone/>
              <a:defRPr/>
            </a:pPr>
            <a:r>
              <a:rPr lang="en-US" altLang="en-US" sz="1350" b="1" dirty="0">
                <a:latin typeface="Book Antiqua" panose="02040602050305030304" pitchFamily="18" charset="0"/>
                <a:cs typeface="Arial" charset="0"/>
              </a:rPr>
              <a:t>4.2 Revenue generation &amp; financial </a:t>
            </a:r>
            <a:r>
              <a:rPr lang="en-US" altLang="en-US" sz="1350" b="1" dirty="0" err="1">
                <a:latin typeface="Book Antiqua" panose="02040602050305030304" pitchFamily="18" charset="0"/>
                <a:cs typeface="Arial" charset="0"/>
              </a:rPr>
              <a:t>mgnt</a:t>
            </a:r>
            <a:r>
              <a:rPr lang="en-US" altLang="en-US" sz="1350" b="1" dirty="0">
                <a:latin typeface="Book Antiqua" panose="02040602050305030304" pitchFamily="18" charset="0"/>
                <a:cs typeface="Arial" charset="0"/>
              </a:rPr>
              <a:t> </a:t>
            </a:r>
          </a:p>
          <a:p>
            <a:pPr>
              <a:buNone/>
              <a:defRPr/>
            </a:pPr>
            <a:r>
              <a:rPr lang="en-US" altLang="en-US" sz="1350" b="1" dirty="0">
                <a:latin typeface="Book Antiqua" panose="02040602050305030304" pitchFamily="18" charset="0"/>
                <a:cs typeface="Arial" charset="0"/>
              </a:rPr>
              <a:t>4.3 Inclusive LED</a:t>
            </a:r>
          </a:p>
          <a:p>
            <a:pPr>
              <a:buNone/>
              <a:defRPr/>
            </a:pPr>
            <a:r>
              <a:rPr lang="en-US" altLang="en-US" sz="1350" b="1" dirty="0">
                <a:latin typeface="Book Antiqua" panose="02040602050305030304" pitchFamily="18" charset="0"/>
                <a:cs typeface="Arial" charset="0"/>
              </a:rPr>
              <a:t>4.4 Proper access and affordability to basic services</a:t>
            </a:r>
          </a:p>
          <a:p>
            <a:pPr>
              <a:defRPr/>
            </a:pPr>
            <a:r>
              <a:rPr lang="en-US" sz="675" b="1" dirty="0">
                <a:latin typeface="Book Antiqua" panose="02040602050305030304" pitchFamily="18" charset="0"/>
                <a:cs typeface="ＭＳ Ｐゴシック" charset="0"/>
              </a:rPr>
              <a:t>Normative: Costs benefit analysis of planned city extension, finance for city leaders, rapid planning assessment, Economic Foundations for Urbanization.</a:t>
            </a:r>
          </a:p>
          <a:p>
            <a:pPr>
              <a:defRPr/>
            </a:pPr>
            <a:r>
              <a:rPr lang="en-US" sz="738" b="1" dirty="0">
                <a:latin typeface="Book Antiqua" panose="02040602050305030304" pitchFamily="18" charset="0"/>
                <a:cs typeface="ＭＳ Ｐゴシック" charset="0"/>
              </a:rPr>
              <a:t>Results: Bankable projects with costs benefit analysis, realistic urban planning projects, improved technical capacity.</a:t>
            </a:r>
          </a:p>
          <a:p>
            <a:pPr defTabSz="308063" latinLnBrk="1"/>
            <a:endParaRPr lang="en-US" sz="738" b="1" dirty="0">
              <a:solidFill>
                <a:srgbClr val="000000"/>
              </a:solidFill>
              <a:latin typeface="Book Antiqua" panose="02040602050305030304" pitchFamily="18" charset="0"/>
            </a:endParaRPr>
          </a:p>
        </p:txBody>
      </p:sp>
      <p:sp>
        <p:nvSpPr>
          <p:cNvPr id="69" name="TextBox 13"/>
          <p:cNvSpPr txBox="1">
            <a:spLocks noChangeArrowheads="1"/>
          </p:cNvSpPr>
          <p:nvPr/>
        </p:nvSpPr>
        <p:spPr bwMode="auto">
          <a:xfrm>
            <a:off x="7634738" y="1785659"/>
            <a:ext cx="1368758" cy="471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cs typeface="Arial" pitchFamily="34" charset="0"/>
              </a:defRPr>
            </a:lvl1pPr>
            <a:lvl2pPr marL="742950" indent="-285750" eaLnBrk="0" hangingPunct="0">
              <a:spcBef>
                <a:spcPct val="20000"/>
              </a:spcBef>
              <a:buSzPct val="65000"/>
              <a:buChar char="o"/>
              <a:defRPr sz="2400">
                <a:solidFill>
                  <a:schemeClr val="tx1"/>
                </a:solidFill>
                <a:latin typeface="Arial" pitchFamily="34" charset="0"/>
                <a:cs typeface="Arial" pitchFamily="34" charset="0"/>
              </a:defRPr>
            </a:lvl2pPr>
            <a:lvl3pPr marL="1143000" indent="-228600" eaLnBrk="0" hangingPunct="0">
              <a:spcBef>
                <a:spcPct val="20000"/>
              </a:spcBef>
              <a:buFont typeface="Verdana"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l" eaLnBrk="1" hangingPunct="1">
              <a:spcBef>
                <a:spcPct val="0"/>
              </a:spcBef>
              <a:buFontTx/>
              <a:buNone/>
            </a:pPr>
            <a:r>
              <a:rPr lang="en-US" altLang="en-US" sz="1477" b="1" baseline="30000" dirty="0">
                <a:solidFill>
                  <a:srgbClr val="11AE96"/>
                </a:solidFill>
                <a:latin typeface="Frutiger LT Std 45 Light" pitchFamily="34" charset="0"/>
              </a:rPr>
              <a:t>INTEGRATED IMPLEMENTATION</a:t>
            </a:r>
            <a:endParaRPr lang="en-US" altLang="en-US" sz="1477" b="1" dirty="0">
              <a:solidFill>
                <a:srgbClr val="11AE96"/>
              </a:solidFill>
              <a:latin typeface="Frutiger LT Std 45 Light" pitchFamily="34" charset="0"/>
            </a:endParaRPr>
          </a:p>
        </p:txBody>
      </p:sp>
      <p:sp>
        <p:nvSpPr>
          <p:cNvPr id="4" name="TextBox 3"/>
          <p:cNvSpPr txBox="1"/>
          <p:nvPr/>
        </p:nvSpPr>
        <p:spPr>
          <a:xfrm>
            <a:off x="1459766" y="3229361"/>
            <a:ext cx="777260" cy="2001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6789" tIns="26789" rIns="26789" bIns="26789" numCol="1" spcCol="38100" rtlCol="0" anchor="ctr">
            <a:spAutoFit/>
          </a:bodyPr>
          <a:lstStyle/>
          <a:p>
            <a:pPr defTabSz="308063" latinLnBrk="1" hangingPunct="0"/>
            <a:endParaRPr lang="en-US" sz="949" dirty="0">
              <a:solidFill>
                <a:srgbClr val="000000"/>
              </a:solidFill>
            </a:endParaRPr>
          </a:p>
        </p:txBody>
      </p:sp>
      <p:sp>
        <p:nvSpPr>
          <p:cNvPr id="70" name="Title 1"/>
          <p:cNvSpPr txBox="1">
            <a:spLocks/>
          </p:cNvSpPr>
          <p:nvPr/>
        </p:nvSpPr>
        <p:spPr>
          <a:xfrm>
            <a:off x="292783" y="2708166"/>
            <a:ext cx="1492916" cy="2645804"/>
          </a:xfrm>
          <a:prstGeom prst="rect">
            <a:avLst/>
          </a:prstGeom>
        </p:spPr>
        <p:txBody>
          <a:bodyPr vert="horz" lIns="48219" tIns="24110" rIns="48219" bIns="2411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endParaRPr lang="en-US" sz="1350" b="1" dirty="0"/>
          </a:p>
          <a:p>
            <a:pPr algn="l">
              <a:lnSpc>
                <a:spcPct val="120000"/>
              </a:lnSpc>
            </a:pPr>
            <a:endParaRPr lang="en-US" sz="1350" b="1" dirty="0"/>
          </a:p>
          <a:p>
            <a:pPr algn="l">
              <a:lnSpc>
                <a:spcPct val="120000"/>
              </a:lnSpc>
            </a:pPr>
            <a:endParaRPr lang="en-US" sz="1350" b="1" dirty="0"/>
          </a:p>
          <a:p>
            <a:pPr algn="l">
              <a:lnSpc>
                <a:spcPct val="120000"/>
              </a:lnSpc>
            </a:pPr>
            <a:r>
              <a:rPr lang="en-US" sz="1350" b="1" dirty="0"/>
              <a:t>1. </a:t>
            </a:r>
            <a:r>
              <a:rPr lang="en-US" sz="1350" b="1" dirty="0">
                <a:latin typeface="Book Antiqua" panose="02040602050305030304" pitchFamily="18" charset="0"/>
              </a:rPr>
              <a:t>I</a:t>
            </a:r>
            <a:r>
              <a:rPr lang="en-US" sz="1350" b="1" dirty="0">
                <a:latin typeface="Book Antiqua" panose="02040602050305030304" pitchFamily="18" charset="0"/>
                <a:ea typeface="Arial" charset="0"/>
              </a:rPr>
              <a:t>ntegrate national development plans with urban plans (e.g. energy, water, transportation and other infrastructural corridors)</a:t>
            </a:r>
          </a:p>
          <a:p>
            <a:pPr algn="l">
              <a:lnSpc>
                <a:spcPct val="120000"/>
              </a:lnSpc>
            </a:pPr>
            <a:endParaRPr lang="en-US" sz="1350" b="1" dirty="0">
              <a:latin typeface="Book Antiqua" panose="02040602050305030304" pitchFamily="18" charset="0"/>
              <a:ea typeface="Arial" charset="0"/>
            </a:endParaRPr>
          </a:p>
          <a:p>
            <a:pPr algn="l">
              <a:lnSpc>
                <a:spcPct val="120000"/>
              </a:lnSpc>
            </a:pPr>
            <a:br>
              <a:rPr lang="en-US" altLang="en-US" sz="1350" b="1" dirty="0">
                <a:latin typeface="Book Antiqua" panose="02040602050305030304" pitchFamily="18" charset="0"/>
              </a:rPr>
            </a:br>
            <a:endParaRPr lang="en-US" altLang="en-US" sz="1350" b="1" dirty="0">
              <a:latin typeface="Book Antiqua" panose="02040602050305030304" pitchFamily="18" charset="0"/>
            </a:endParaRPr>
          </a:p>
        </p:txBody>
      </p:sp>
      <p:sp>
        <p:nvSpPr>
          <p:cNvPr id="71" name="Title 1"/>
          <p:cNvSpPr txBox="1">
            <a:spLocks/>
          </p:cNvSpPr>
          <p:nvPr/>
        </p:nvSpPr>
        <p:spPr>
          <a:xfrm>
            <a:off x="1754903" y="2789949"/>
            <a:ext cx="2100074" cy="2667180"/>
          </a:xfrm>
          <a:prstGeom prst="rect">
            <a:avLst/>
          </a:prstGeom>
        </p:spPr>
        <p:txBody>
          <a:bodyPr vert="horz" lIns="48219" tIns="24110" rIns="48219" bIns="2411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defRPr/>
            </a:pPr>
            <a:r>
              <a:rPr lang="en-US" sz="1350" b="1" dirty="0">
                <a:latin typeface="Book Antiqua" panose="02040602050305030304" pitchFamily="18" charset="0"/>
                <a:ea typeface="+mj-ea"/>
                <a:cs typeface="+mj-cs"/>
              </a:rPr>
              <a:t>2.1 Establish impact assessment, </a:t>
            </a:r>
          </a:p>
          <a:p>
            <a:pPr lvl="1">
              <a:defRPr/>
            </a:pPr>
            <a:r>
              <a:rPr lang="en-US" sz="1350" b="1" dirty="0">
                <a:latin typeface="Book Antiqua" panose="02040602050305030304" pitchFamily="18" charset="0"/>
                <a:ea typeface="+mj-ea"/>
                <a:cs typeface="+mj-cs"/>
              </a:rPr>
              <a:t>2.2 Recognize and regulate    urban development, </a:t>
            </a:r>
          </a:p>
          <a:p>
            <a:pPr lvl="1">
              <a:defRPr/>
            </a:pPr>
            <a:r>
              <a:rPr lang="en-US" sz="1350" b="1" dirty="0">
                <a:latin typeface="Book Antiqua" panose="02040602050305030304" pitchFamily="18" charset="0"/>
                <a:ea typeface="+mj-ea"/>
                <a:cs typeface="+mj-cs"/>
              </a:rPr>
              <a:t>2.3 Enact effective law for the definition, acquisition and protection of water systems.</a:t>
            </a:r>
          </a:p>
          <a:p>
            <a:pPr lvl="1" algn="l">
              <a:defRPr/>
            </a:pPr>
            <a:endParaRPr lang="en-US" sz="1350" dirty="0">
              <a:ea typeface="ＭＳ Ｐゴシック" charset="0"/>
            </a:endParaRPr>
          </a:p>
        </p:txBody>
      </p:sp>
      <p:sp>
        <p:nvSpPr>
          <p:cNvPr id="5" name="TextBox 4"/>
          <p:cNvSpPr txBox="1"/>
          <p:nvPr/>
        </p:nvSpPr>
        <p:spPr>
          <a:xfrm>
            <a:off x="4002330" y="1698136"/>
            <a:ext cx="1701934" cy="447492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6789" tIns="26789" rIns="26789" bIns="26789" numCol="1" spcCol="38100" rtlCol="0" anchor="ctr">
            <a:spAutoFit/>
          </a:bodyPr>
          <a:lstStyle/>
          <a:p>
            <a:pPr algn="l">
              <a:defRPr/>
            </a:pPr>
            <a:r>
              <a:rPr lang="en-US" altLang="en-US" sz="738" dirty="0">
                <a:cs typeface="Arial" charset="0"/>
              </a:rPr>
              <a:t>.</a:t>
            </a:r>
          </a:p>
          <a:p>
            <a:pPr algn="l">
              <a:defRPr/>
            </a:pPr>
            <a:endParaRPr lang="en-US" altLang="en-US" sz="738" dirty="0">
              <a:cs typeface="Arial" charset="0"/>
            </a:endParaRPr>
          </a:p>
          <a:p>
            <a:pPr algn="l">
              <a:defRPr/>
            </a:pPr>
            <a:endParaRPr lang="en-US" altLang="en-US" sz="738" dirty="0">
              <a:cs typeface="Arial" charset="0"/>
            </a:endParaRPr>
          </a:p>
          <a:p>
            <a:pPr algn="l">
              <a:defRPr/>
            </a:pPr>
            <a:endParaRPr lang="en-US" altLang="en-US" sz="738" dirty="0">
              <a:cs typeface="Arial" charset="0"/>
            </a:endParaRPr>
          </a:p>
          <a:p>
            <a:pPr algn="l">
              <a:defRPr/>
            </a:pPr>
            <a:endParaRPr lang="en-US" altLang="en-US" sz="738" dirty="0">
              <a:cs typeface="Arial" charset="0"/>
            </a:endParaRPr>
          </a:p>
          <a:p>
            <a:pPr algn="l">
              <a:defRPr/>
            </a:pPr>
            <a:endParaRPr lang="en-US" altLang="en-US" sz="1350" b="1" dirty="0">
              <a:latin typeface="Book Antiqua" panose="02040602050305030304" pitchFamily="18" charset="0"/>
              <a:cs typeface="Arial" charset="0"/>
            </a:endParaRPr>
          </a:p>
          <a:p>
            <a:pPr algn="l">
              <a:defRPr/>
            </a:pPr>
            <a:r>
              <a:rPr lang="en-US" altLang="en-US" sz="1350" b="1" dirty="0">
                <a:latin typeface="Book Antiqua" panose="02040602050305030304" pitchFamily="18" charset="0"/>
                <a:cs typeface="Arial" charset="0"/>
              </a:rPr>
              <a:t>3.1 Set up a planning and design process that is evidence based, integrated and participatory.</a:t>
            </a:r>
          </a:p>
          <a:p>
            <a:pPr algn="l">
              <a:defRPr/>
            </a:pPr>
            <a:r>
              <a:rPr lang="en-US" altLang="en-US" sz="1350" b="1" dirty="0">
                <a:latin typeface="Book Antiqua" panose="02040602050305030304" pitchFamily="18" charset="0"/>
                <a:cs typeface="Arial" charset="0"/>
              </a:rPr>
              <a:t>3.2 Plan and define the urban area as well as water  and natural protection areas. 	</a:t>
            </a:r>
          </a:p>
          <a:p>
            <a:pPr algn="l">
              <a:defRPr/>
            </a:pPr>
            <a:r>
              <a:rPr lang="en-US" altLang="en-US" sz="1350" b="1" dirty="0">
                <a:latin typeface="Book Antiqua" panose="02040602050305030304" pitchFamily="18" charset="0"/>
                <a:cs typeface="Arial" charset="0"/>
              </a:rPr>
              <a:t>3.4 Promote sustainable density and mixed use and reduce urban sprawl.</a:t>
            </a:r>
          </a:p>
          <a:p>
            <a:pPr algn="l">
              <a:defRPr/>
            </a:pPr>
            <a:endParaRPr lang="en-US" altLang="en-US" sz="1350" dirty="0">
              <a:cs typeface="Arial" charset="0"/>
            </a:endParaRPr>
          </a:p>
          <a:p>
            <a:pPr algn="l">
              <a:defRPr/>
            </a:pPr>
            <a:endParaRPr lang="en-US" altLang="en-US" sz="1350" dirty="0">
              <a:cs typeface="Arial" charset="0"/>
            </a:endParaRPr>
          </a:p>
          <a:p>
            <a:pPr defTabSz="308063" latinLnBrk="1" hangingPunct="0"/>
            <a:endParaRPr lang="en-US" sz="738" dirty="0">
              <a:solidFill>
                <a:srgbClr val="000000"/>
              </a:solidFill>
            </a:endParaRPr>
          </a:p>
        </p:txBody>
      </p:sp>
      <p:sp>
        <p:nvSpPr>
          <p:cNvPr id="7" name="TextBox 6"/>
          <p:cNvSpPr txBox="1"/>
          <p:nvPr/>
        </p:nvSpPr>
        <p:spPr>
          <a:xfrm>
            <a:off x="7486663" y="1386513"/>
            <a:ext cx="1649591" cy="441683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6789" tIns="26789" rIns="26789" bIns="26789" numCol="1" spcCol="38100" rtlCol="0" anchor="ctr">
            <a:spAutoFit/>
          </a:bodyPr>
          <a:lstStyle/>
          <a:p>
            <a:pPr defTabSz="480512">
              <a:buClr>
                <a:srgbClr val="000000"/>
              </a:buClr>
            </a:pPr>
            <a:endParaRPr lang="en-US" altLang="en-US" sz="1350" dirty="0">
              <a:sym typeface="Arial" pitchFamily="34" charset="0"/>
            </a:endParaRPr>
          </a:p>
          <a:p>
            <a:pPr defTabSz="480512">
              <a:buClr>
                <a:srgbClr val="000000"/>
              </a:buClr>
            </a:pPr>
            <a:endParaRPr lang="en-US" altLang="en-US" sz="1350" dirty="0">
              <a:sym typeface="Arial" pitchFamily="34" charset="0"/>
            </a:endParaRPr>
          </a:p>
          <a:p>
            <a:pPr defTabSz="480512">
              <a:buClr>
                <a:srgbClr val="000000"/>
              </a:buClr>
            </a:pPr>
            <a:endParaRPr lang="en-US" altLang="en-US" sz="1350" dirty="0">
              <a:sym typeface="Arial" pitchFamily="34" charset="0"/>
            </a:endParaRPr>
          </a:p>
          <a:p>
            <a:pPr defTabSz="480512">
              <a:buClr>
                <a:srgbClr val="000000"/>
              </a:buClr>
            </a:pPr>
            <a:endParaRPr lang="en-US" altLang="en-US" sz="1350" dirty="0">
              <a:sym typeface="Arial" pitchFamily="34" charset="0"/>
            </a:endParaRPr>
          </a:p>
          <a:p>
            <a:pPr defTabSz="480512">
              <a:buClr>
                <a:srgbClr val="000000"/>
              </a:buClr>
            </a:pPr>
            <a:endParaRPr lang="en-US" altLang="en-US" sz="1350" dirty="0">
              <a:sym typeface="Arial" pitchFamily="34" charset="0"/>
            </a:endParaRPr>
          </a:p>
          <a:p>
            <a:pPr defTabSz="480512">
              <a:buClr>
                <a:srgbClr val="000000"/>
              </a:buClr>
            </a:pPr>
            <a:endParaRPr lang="en-US" altLang="en-US" sz="1350" dirty="0">
              <a:sym typeface="Arial" pitchFamily="34" charset="0"/>
            </a:endParaRPr>
          </a:p>
          <a:p>
            <a:pPr defTabSz="480512">
              <a:buClr>
                <a:srgbClr val="000000"/>
              </a:buClr>
            </a:pPr>
            <a:endParaRPr lang="en-US" altLang="en-US" sz="1350" dirty="0">
              <a:sym typeface="Arial" pitchFamily="34" charset="0"/>
            </a:endParaRPr>
          </a:p>
          <a:p>
            <a:pPr defTabSz="480512">
              <a:buClr>
                <a:srgbClr val="000000"/>
              </a:buClr>
            </a:pPr>
            <a:r>
              <a:rPr lang="en-US" altLang="en-US" sz="1350" b="1" dirty="0">
                <a:latin typeface="Book Antiqua" panose="02040602050305030304" pitchFamily="18" charset="0"/>
                <a:sym typeface="Arial" pitchFamily="34" charset="0"/>
              </a:rPr>
              <a:t>To increase the number of cities and human settlement adopting and implementing integrated policies  and plans  towards inclusion, resource efficiency mitigation and adoption.</a:t>
            </a:r>
          </a:p>
          <a:p>
            <a:pPr defTabSz="480512">
              <a:buClr>
                <a:srgbClr val="000000"/>
              </a:buClr>
            </a:pPr>
            <a:endParaRPr lang="en-US" altLang="en-US" sz="1350" b="1" dirty="0">
              <a:latin typeface="Book Antiqua" panose="02040602050305030304" pitchFamily="18" charset="0"/>
              <a:sym typeface="Arial" pitchFamily="34" charset="0"/>
            </a:endParaRPr>
          </a:p>
          <a:p>
            <a:pPr defTabSz="480512">
              <a:buClr>
                <a:srgbClr val="000000"/>
              </a:buClr>
            </a:pPr>
            <a:endParaRPr lang="en-US" altLang="en-US" sz="1350" b="1" dirty="0">
              <a:latin typeface="Book Antiqua" panose="02040602050305030304" pitchFamily="18" charset="0"/>
              <a:sym typeface="Arial" pitchFamily="34" charset="0"/>
            </a:endParaRPr>
          </a:p>
          <a:p>
            <a:pPr defTabSz="480512">
              <a:buClr>
                <a:srgbClr val="000000"/>
              </a:buClr>
            </a:pPr>
            <a:endParaRPr lang="en-US" altLang="en-US" sz="1350" b="1" dirty="0">
              <a:latin typeface="Book Antiqua" panose="02040602050305030304" pitchFamily="18" charset="0"/>
              <a:sym typeface="Arial" pitchFamily="34" charset="0"/>
            </a:endParaRPr>
          </a:p>
        </p:txBody>
      </p:sp>
      <p:cxnSp>
        <p:nvCxnSpPr>
          <p:cNvPr id="3" name="Straight Connector 2">
            <a:extLst>
              <a:ext uri="{FF2B5EF4-FFF2-40B4-BE49-F238E27FC236}">
                <a16:creationId xmlns:a16="http://schemas.microsoft.com/office/drawing/2014/main" id="{FB8F7F2E-F4E9-4EEE-BDB4-F0A94C44D2D5}"/>
              </a:ext>
            </a:extLst>
          </p:cNvPr>
          <p:cNvCxnSpPr/>
          <p:nvPr/>
        </p:nvCxnSpPr>
        <p:spPr>
          <a:xfrm flipH="1">
            <a:off x="1742079" y="1785658"/>
            <a:ext cx="43620" cy="3935852"/>
          </a:xfrm>
          <a:prstGeom prst="line">
            <a:avLst/>
          </a:prstGeom>
          <a:noFill/>
          <a:ln w="25400" cap="rnd">
            <a:solidFill>
              <a:srgbClr val="FF0000"/>
            </a:solidFill>
            <a:prstDash val="dash"/>
            <a:round/>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cxnSp>
      <p:cxnSp>
        <p:nvCxnSpPr>
          <p:cNvPr id="19" name="Straight Connector 18">
            <a:extLst>
              <a:ext uri="{FF2B5EF4-FFF2-40B4-BE49-F238E27FC236}">
                <a16:creationId xmlns:a16="http://schemas.microsoft.com/office/drawing/2014/main" id="{7BCB9E4D-4BBB-46AF-A82D-24FB0A696C35}"/>
              </a:ext>
            </a:extLst>
          </p:cNvPr>
          <p:cNvCxnSpPr/>
          <p:nvPr/>
        </p:nvCxnSpPr>
        <p:spPr>
          <a:xfrm>
            <a:off x="3885773" y="1858189"/>
            <a:ext cx="30057" cy="3863321"/>
          </a:xfrm>
          <a:prstGeom prst="line">
            <a:avLst/>
          </a:prstGeom>
          <a:noFill/>
          <a:ln w="25400" cap="rnd">
            <a:solidFill>
              <a:srgbClr val="FF0000"/>
            </a:solidFill>
            <a:prstDash val="dash"/>
            <a:round/>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cxnSp>
      <p:cxnSp>
        <p:nvCxnSpPr>
          <p:cNvPr id="20" name="Straight Connector 19">
            <a:extLst>
              <a:ext uri="{FF2B5EF4-FFF2-40B4-BE49-F238E27FC236}">
                <a16:creationId xmlns:a16="http://schemas.microsoft.com/office/drawing/2014/main" id="{5356B2A1-69F7-43C9-A3E5-303FABFFEB91}"/>
              </a:ext>
            </a:extLst>
          </p:cNvPr>
          <p:cNvCxnSpPr/>
          <p:nvPr/>
        </p:nvCxnSpPr>
        <p:spPr>
          <a:xfrm>
            <a:off x="5687616" y="1858190"/>
            <a:ext cx="0" cy="4084066"/>
          </a:xfrm>
          <a:prstGeom prst="line">
            <a:avLst/>
          </a:prstGeom>
          <a:noFill/>
          <a:ln w="25400" cap="rnd">
            <a:solidFill>
              <a:srgbClr val="FF0000"/>
            </a:solidFill>
            <a:prstDash val="dash"/>
            <a:round/>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FB81924C-E52D-450B-9377-0C02DA2A8558}"/>
              </a:ext>
            </a:extLst>
          </p:cNvPr>
          <p:cNvCxnSpPr/>
          <p:nvPr/>
        </p:nvCxnSpPr>
        <p:spPr>
          <a:xfrm>
            <a:off x="7425070" y="1637444"/>
            <a:ext cx="0" cy="4084066"/>
          </a:xfrm>
          <a:prstGeom prst="line">
            <a:avLst/>
          </a:prstGeom>
          <a:noFill/>
          <a:ln w="25400" cap="rnd">
            <a:solidFill>
              <a:srgbClr val="FF0000"/>
            </a:solidFill>
            <a:prstDash val="dash"/>
            <a:round/>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cxnSp>
      <p:sp>
        <p:nvSpPr>
          <p:cNvPr id="23" name="TextBox 11"/>
          <p:cNvSpPr txBox="1">
            <a:spLocks noChangeArrowheads="1"/>
          </p:cNvSpPr>
          <p:nvPr/>
        </p:nvSpPr>
        <p:spPr bwMode="auto">
          <a:xfrm>
            <a:off x="5917770" y="1735196"/>
            <a:ext cx="1256809" cy="774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cs typeface="Arial" pitchFamily="34" charset="0"/>
              </a:defRPr>
            </a:lvl1pPr>
            <a:lvl2pPr marL="742950" indent="-285750" eaLnBrk="0" hangingPunct="0">
              <a:spcBef>
                <a:spcPct val="20000"/>
              </a:spcBef>
              <a:buSzPct val="65000"/>
              <a:buChar char="o"/>
              <a:defRPr sz="2400">
                <a:solidFill>
                  <a:schemeClr val="tx1"/>
                </a:solidFill>
                <a:latin typeface="Arial" pitchFamily="34" charset="0"/>
                <a:cs typeface="Arial" pitchFamily="34" charset="0"/>
              </a:defRPr>
            </a:lvl2pPr>
            <a:lvl3pPr marL="1143000" indent="-228600" eaLnBrk="0" hangingPunct="0">
              <a:spcBef>
                <a:spcPct val="20000"/>
              </a:spcBef>
              <a:buFont typeface="Verdana"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l" eaLnBrk="1" hangingPunct="1">
              <a:spcBef>
                <a:spcPct val="0"/>
              </a:spcBef>
              <a:buFontTx/>
              <a:buNone/>
            </a:pPr>
            <a:r>
              <a:rPr lang="en-US" altLang="en-US" sz="1477" b="1" baseline="30000" dirty="0">
                <a:solidFill>
                  <a:srgbClr val="11AE96"/>
                </a:solidFill>
                <a:latin typeface="Frutiger LT Std 45 Light" pitchFamily="34" charset="0"/>
              </a:rPr>
              <a:t>FINANCING SYSTEMS AND MANAGEMENT CAPACITIES</a:t>
            </a:r>
            <a:endParaRPr lang="en-US" altLang="en-US" sz="1477" b="1" dirty="0">
              <a:solidFill>
                <a:srgbClr val="11AE96"/>
              </a:solidFill>
              <a:latin typeface="Frutiger LT Std 45 Light" pitchFamily="34" charset="0"/>
            </a:endParaRPr>
          </a:p>
        </p:txBody>
      </p:sp>
      <p:pic>
        <p:nvPicPr>
          <p:cNvPr id="24" name="Picture 23"/>
          <p:cNvPicPr/>
          <p:nvPr/>
        </p:nvPicPr>
        <p:blipFill>
          <a:blip r:embed="rId3" cstate="print">
            <a:extLst>
              <a:ext uri="{28A0092B-C50C-407E-A947-70E740481C1C}">
                <a14:useLocalDpi xmlns:a14="http://schemas.microsoft.com/office/drawing/2010/main" val="0"/>
              </a:ext>
            </a:extLst>
          </a:blip>
          <a:stretch>
            <a:fillRect/>
          </a:stretch>
        </p:blipFill>
        <p:spPr>
          <a:xfrm>
            <a:off x="877591" y="1167172"/>
            <a:ext cx="582176" cy="512546"/>
          </a:xfrm>
          <a:prstGeom prst="rect">
            <a:avLst/>
          </a:prstGeom>
        </p:spPr>
      </p:pic>
      <p:sp>
        <p:nvSpPr>
          <p:cNvPr id="22" name="Titre 1"/>
          <p:cNvSpPr>
            <a:spLocks noGrp="1"/>
          </p:cNvSpPr>
          <p:nvPr>
            <p:ph type="title"/>
          </p:nvPr>
        </p:nvSpPr>
        <p:spPr>
          <a:xfrm>
            <a:off x="752134" y="115410"/>
            <a:ext cx="8236589" cy="845987"/>
          </a:xfrm>
        </p:spPr>
        <p:txBody>
          <a:bodyPr>
            <a:normAutofit/>
          </a:bodyPr>
          <a:lstStyle/>
          <a:p>
            <a:r>
              <a:rPr lang="fr-FR" sz="2000" dirty="0">
                <a:latin typeface="Bookman Old Style" panose="02050604050505020204" pitchFamily="18" charset="0"/>
                <a:ea typeface="+mj-ea"/>
                <a:cs typeface="+mj-cs"/>
              </a:rPr>
              <a:t>EFFECTIVE IMPLEMENTATION</a:t>
            </a:r>
          </a:p>
        </p:txBody>
      </p:sp>
    </p:spTree>
    <p:extLst>
      <p:ext uri="{BB962C8B-B14F-4D97-AF65-F5344CB8AC3E}">
        <p14:creationId xmlns:p14="http://schemas.microsoft.com/office/powerpoint/2010/main" val="271514469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ROLES AND RESPONSIBILITIES </a:t>
            </a:r>
            <a:endParaRPr lang="fr-FR" dirty="0"/>
          </a:p>
        </p:txBody>
      </p:sp>
      <p:sp>
        <p:nvSpPr>
          <p:cNvPr id="3" name="Espace réservé du contenu 2"/>
          <p:cNvSpPr>
            <a:spLocks noGrp="1"/>
          </p:cNvSpPr>
          <p:nvPr>
            <p:ph idx="1"/>
          </p:nvPr>
        </p:nvSpPr>
        <p:spPr>
          <a:xfrm>
            <a:off x="129393" y="1363287"/>
            <a:ext cx="8859331" cy="5494713"/>
          </a:xfrm>
        </p:spPr>
        <p:txBody>
          <a:bodyPr>
            <a:normAutofit fontScale="62500" lnSpcReduction="20000"/>
          </a:bodyPr>
          <a:lstStyle/>
          <a:p>
            <a:pPr marL="457200" indent="-457200">
              <a:buFont typeface="Wingdings" panose="05000000000000000000" pitchFamily="2" charset="2"/>
              <a:buChar char="v"/>
            </a:pPr>
            <a:r>
              <a:rPr lang="en-US" sz="3200" dirty="0">
                <a:latin typeface="Book Antiqua" panose="02040602050305030304" pitchFamily="18" charset="0"/>
              </a:rPr>
              <a:t>Continental level implementation and coordination ( AUC, ECA, UNHABITAT, ADB, UCLGA)</a:t>
            </a:r>
          </a:p>
          <a:p>
            <a:pPr marL="457200" indent="-457200">
              <a:buFont typeface="Wingdings" panose="05000000000000000000" pitchFamily="2" charset="2"/>
              <a:buChar char="v"/>
            </a:pPr>
            <a:endParaRPr lang="en-US" sz="3200" dirty="0">
              <a:latin typeface="Book Antiqua" panose="02040602050305030304" pitchFamily="18" charset="0"/>
            </a:endParaRPr>
          </a:p>
          <a:p>
            <a:pPr marL="457200" indent="-457200">
              <a:buFont typeface="Wingdings" panose="05000000000000000000" pitchFamily="2" charset="2"/>
              <a:buChar char="v"/>
            </a:pPr>
            <a:r>
              <a:rPr lang="en-US" sz="3200" dirty="0">
                <a:latin typeface="Book Antiqua" panose="02040602050305030304" pitchFamily="18" charset="0"/>
              </a:rPr>
              <a:t>Sub-Regional level implementation and coordination ( REC’’s and other Specialized Agencies and Institutions)</a:t>
            </a:r>
          </a:p>
          <a:p>
            <a:pPr marL="457200" indent="-457200">
              <a:buFont typeface="Wingdings" panose="05000000000000000000" pitchFamily="2" charset="2"/>
              <a:buChar char="v"/>
            </a:pPr>
            <a:endParaRPr lang="en-US" sz="3200" dirty="0">
              <a:latin typeface="Book Antiqua" panose="02040602050305030304" pitchFamily="18" charset="0"/>
            </a:endParaRPr>
          </a:p>
          <a:p>
            <a:pPr marL="457200" indent="-457200">
              <a:buFont typeface="Wingdings" panose="05000000000000000000" pitchFamily="2" charset="2"/>
              <a:buChar char="v"/>
            </a:pPr>
            <a:r>
              <a:rPr lang="en-US" sz="3200" dirty="0">
                <a:latin typeface="Book Antiqua" panose="02040602050305030304" pitchFamily="18" charset="0"/>
              </a:rPr>
              <a:t>National level implementation and coordination ( National Governments and Statutory agencies including sub-national/local Government entities in conjunction with civil society organizations, the Private Sector, higher education , scientific and research groupings communication bodies and other stakeholders).</a:t>
            </a:r>
          </a:p>
          <a:p>
            <a:pPr marL="457200" indent="-457200">
              <a:buFont typeface="Wingdings" panose="05000000000000000000" pitchFamily="2" charset="2"/>
              <a:buChar char="v"/>
            </a:pPr>
            <a:endParaRPr lang="en-US" sz="3200" dirty="0">
              <a:latin typeface="Book Antiqua" panose="02040602050305030304" pitchFamily="18" charset="0"/>
            </a:endParaRPr>
          </a:p>
          <a:p>
            <a:pPr marL="457200" indent="-457200">
              <a:buFont typeface="Wingdings" panose="05000000000000000000" pitchFamily="2" charset="2"/>
              <a:buChar char="v"/>
            </a:pPr>
            <a:r>
              <a:rPr lang="en-US" sz="3200" dirty="0">
                <a:latin typeface="Book Antiqua" panose="02040602050305030304" pitchFamily="18" charset="0"/>
              </a:rPr>
              <a:t>Sub-National/Local level implementation and coordination ( traditional authorities, CBO, Neighborhoods associations, higher education institutions, cultural groups, multi assistance associations, NGO’s , faith based Org and private entities.</a:t>
            </a:r>
          </a:p>
          <a:p>
            <a:endParaRPr lang="en-US" sz="3200" dirty="0">
              <a:latin typeface="Book Antiqua" panose="02040602050305030304" pitchFamily="18" charset="0"/>
            </a:endParaRPr>
          </a:p>
          <a:p>
            <a:endParaRPr lang="en-US" sz="2900" dirty="0">
              <a:latin typeface="Book Antiqua" panose="02040602050305030304" pitchFamily="18" charset="0"/>
            </a:endParaRPr>
          </a:p>
          <a:p>
            <a:r>
              <a:rPr lang="en-US" sz="2900" dirty="0">
                <a:latin typeface="Book Antiqua" panose="02040602050305030304" pitchFamily="18" charset="0"/>
              </a:rPr>
              <a:t>MONITORING AND REPORTING</a:t>
            </a:r>
          </a:p>
          <a:p>
            <a:endParaRPr lang="en-US" sz="2900" dirty="0">
              <a:latin typeface="Book Antiqua" panose="02040602050305030304" pitchFamily="18" charset="0"/>
            </a:endParaRPr>
          </a:p>
          <a:p>
            <a:pPr>
              <a:lnSpc>
                <a:spcPct val="150000"/>
              </a:lnSpc>
            </a:pPr>
            <a:endParaRPr lang="fr-FR" sz="2400" dirty="0"/>
          </a:p>
        </p:txBody>
      </p:sp>
    </p:spTree>
  </p:cSld>
  <p:clrMapOvr>
    <a:masterClrMapping/>
  </p:clrMapOvr>
  <p:transition>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6887254"/>
      </p:ext>
    </p:extLst>
  </p:cSld>
  <p:clrMapOvr>
    <a:masterClrMapping/>
  </p:clrMapOvr>
  <p:transition>
    <p:push/>
  </p:transition>
</p:sld>
</file>

<file path=ppt/theme/theme1.xml><?xml version="1.0" encoding="utf-8"?>
<a:theme xmlns:a="http://schemas.openxmlformats.org/drawingml/2006/main" name="2_TITLE SLIDE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ENERIC LAYOUT BLACK">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5FCFF0BF9CC945A55668F4CC74E67C" ma:contentTypeVersion="14" ma:contentTypeDescription="Create a new document." ma:contentTypeScope="" ma:versionID="9851f3d104826188f1fbc037c947cd7c">
  <xsd:schema xmlns:xsd="http://www.w3.org/2001/XMLSchema" xmlns:xs="http://www.w3.org/2001/XMLSchema" xmlns:p="http://schemas.microsoft.com/office/2006/metadata/properties" xmlns:ns3="cfb913ad-2ce5-4cd6-850a-911683acdb5e" xmlns:ns4="304097a6-d36c-4ff0-8873-8a81e0a0d8af" targetNamespace="http://schemas.microsoft.com/office/2006/metadata/properties" ma:root="true" ma:fieldsID="24b291e54dbb2f4e7abc6a75bc93ec98" ns3:_="" ns4:_="">
    <xsd:import namespace="cfb913ad-2ce5-4cd6-850a-911683acdb5e"/>
    <xsd:import namespace="304097a6-d36c-4ff0-8873-8a81e0a0d8a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b913ad-2ce5-4cd6-850a-911683acd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04097a6-d36c-4ff0-8873-8a81e0a0d8af"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29B07A0-D634-4BAD-BADF-88F7A4B1AC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b913ad-2ce5-4cd6-850a-911683acdb5e"/>
    <ds:schemaRef ds:uri="304097a6-d36c-4ff0-8873-8a81e0a0d8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C05004-0BC6-4599-86E3-5E97F3B1A3CE}">
  <ds:schemaRefs>
    <ds:schemaRef ds:uri="http://schemas.microsoft.com/sharepoint/v3/contenttype/forms"/>
  </ds:schemaRefs>
</ds:datastoreItem>
</file>

<file path=customXml/itemProps3.xml><?xml version="1.0" encoding="utf-8"?>
<ds:datastoreItem xmlns:ds="http://schemas.openxmlformats.org/officeDocument/2006/customXml" ds:itemID="{36DEAD6A-70C5-4423-8FE6-1DE59129232A}">
  <ds:schemaRefs>
    <ds:schemaRef ds:uri="http://schemas.microsoft.com/office/2006/documentManagement/types"/>
    <ds:schemaRef ds:uri="http://purl.org/dc/terms/"/>
    <ds:schemaRef ds:uri="http://schemas.openxmlformats.org/package/2006/metadata/core-properties"/>
    <ds:schemaRef ds:uri="http://www.w3.org/XML/1998/namespace"/>
    <ds:schemaRef ds:uri="http://purl.org/dc/dcmitype/"/>
    <ds:schemaRef ds:uri="http://purl.org/dc/elements/1.1/"/>
    <ds:schemaRef ds:uri="http://schemas.microsoft.com/office/2006/metadata/properties"/>
    <ds:schemaRef ds:uri="http://schemas.microsoft.com/office/infopath/2007/PartnerControls"/>
    <ds:schemaRef ds:uri="304097a6-d36c-4ff0-8873-8a81e0a0d8af"/>
    <ds:schemaRef ds:uri="cfb913ad-2ce5-4cd6-850a-911683acdb5e"/>
  </ds:schemaRefs>
</ds:datastoreItem>
</file>

<file path=docProps/app.xml><?xml version="1.0" encoding="utf-8"?>
<Properties xmlns="http://schemas.openxmlformats.org/officeDocument/2006/extended-properties" xmlns:vt="http://schemas.openxmlformats.org/officeDocument/2006/docPropsVTypes">
  <Template>FINANCING AFRICAN UNION</Template>
  <TotalTime>4925</TotalTime>
  <Words>1061</Words>
  <Application>Microsoft Office PowerPoint</Application>
  <PresentationFormat>On-screen Show (4:3)</PresentationFormat>
  <Paragraphs>86</Paragraphs>
  <Slides>10</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10</vt:i4>
      </vt:variant>
    </vt:vector>
  </HeadingPairs>
  <TitlesOfParts>
    <vt:vector size="22" baseType="lpstr">
      <vt:lpstr>ＭＳ Ｐゴシック</vt:lpstr>
      <vt:lpstr>Arial</vt:lpstr>
      <vt:lpstr>Baskerville Old Face</vt:lpstr>
      <vt:lpstr>Book Antiqua</vt:lpstr>
      <vt:lpstr>Bookman Old Style</vt:lpstr>
      <vt:lpstr>Calibri</vt:lpstr>
      <vt:lpstr>Calibri Light</vt:lpstr>
      <vt:lpstr>Frutiger LT Std 45 Light</vt:lpstr>
      <vt:lpstr>Helvetica Light</vt:lpstr>
      <vt:lpstr>Wingdings</vt:lpstr>
      <vt:lpstr>2_TITLE SLIDES</vt:lpstr>
      <vt:lpstr>GENERIC LAYOUT BLACK</vt:lpstr>
      <vt:lpstr> FISHERIES GOVERNANCE PROJECT PHASE 2    URBANIZATION AND HUMAN SETTLEMENTS DEVELOPMENT  </vt:lpstr>
      <vt:lpstr>URBANIZATION AND HUMAN SETTLEMENTS DEVELOPMENT NEAR WATER SYSTEMS </vt:lpstr>
      <vt:lpstr>INTERVENTION; HARMONIZED REGIONAL FRAMEWORK FOR IMPLEMENTING URBAN ASPECTS OF AGENDA 2063 </vt:lpstr>
      <vt:lpstr>MANDATE ; Decision of the AUC- S TC.N08 </vt:lpstr>
      <vt:lpstr>AFRICA’S  PRIORITISED TRANSFORMATIVE OUTCOMES</vt:lpstr>
      <vt:lpstr>OUTCOME PRIORITY 5; FOSTERING SUSTAINABILITY AND ENHANCING RESILIENCE AND RISK REDUCTION – STRATEGIC ACTIONS</vt:lpstr>
      <vt:lpstr>OUTCOME PRIORITY 5; FOSTERING SUSTAINABILITY AND ENHANCING RESILIENCE AND RISK REDUCTION – STRATEGIC ACTIONS – Continued</vt:lpstr>
      <vt:lpstr>EFFECTIVE IMPLEMENTATION</vt:lpstr>
      <vt:lpstr>ROLES AND RESPONSIBILITIES </vt:lpstr>
      <vt:lpstr>PowerPoint Presentation</vt:lpstr>
    </vt:vector>
  </TitlesOfParts>
  <Company>African Union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Leslie Richer</dc:creator>
  <cp:lastModifiedBy>Hashil Kayitesi</cp:lastModifiedBy>
  <cp:revision>98</cp:revision>
  <dcterms:created xsi:type="dcterms:W3CDTF">2017-01-11T10:03:14Z</dcterms:created>
  <dcterms:modified xsi:type="dcterms:W3CDTF">2022-06-10T10:59:17Z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0x010100EB5FCFF0BF9CC945A55668F4CC74E67C</vt:lpwstr>
  </property>
</Properties>
</file>