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media/image34.jpg" ContentType="image/gif"/>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8" r:id="rId1"/>
    <p:sldMasterId id="2147483907" r:id="rId2"/>
    <p:sldMasterId id="2147484284" r:id="rId3"/>
  </p:sldMasterIdLst>
  <p:notesMasterIdLst>
    <p:notesMasterId r:id="rId42"/>
  </p:notesMasterIdLst>
  <p:handoutMasterIdLst>
    <p:handoutMasterId r:id="rId43"/>
  </p:handoutMasterIdLst>
  <p:sldIdLst>
    <p:sldId id="885" r:id="rId4"/>
    <p:sldId id="847" r:id="rId5"/>
    <p:sldId id="857" r:id="rId6"/>
    <p:sldId id="886" r:id="rId7"/>
    <p:sldId id="851" r:id="rId8"/>
    <p:sldId id="873" r:id="rId9"/>
    <p:sldId id="888" r:id="rId10"/>
    <p:sldId id="877" r:id="rId11"/>
    <p:sldId id="878" r:id="rId12"/>
    <p:sldId id="879" r:id="rId13"/>
    <p:sldId id="336" r:id="rId14"/>
    <p:sldId id="338" r:id="rId15"/>
    <p:sldId id="866" r:id="rId16"/>
    <p:sldId id="903" r:id="rId17"/>
    <p:sldId id="845" r:id="rId18"/>
    <p:sldId id="846" r:id="rId19"/>
    <p:sldId id="858" r:id="rId20"/>
    <p:sldId id="907" r:id="rId21"/>
    <p:sldId id="910" r:id="rId22"/>
    <p:sldId id="896" r:id="rId23"/>
    <p:sldId id="891" r:id="rId24"/>
    <p:sldId id="890" r:id="rId25"/>
    <p:sldId id="881" r:id="rId26"/>
    <p:sldId id="894" r:id="rId27"/>
    <p:sldId id="897" r:id="rId28"/>
    <p:sldId id="901" r:id="rId29"/>
    <p:sldId id="853" r:id="rId30"/>
    <p:sldId id="908" r:id="rId31"/>
    <p:sldId id="854" r:id="rId32"/>
    <p:sldId id="911" r:id="rId33"/>
    <p:sldId id="900" r:id="rId34"/>
    <p:sldId id="867" r:id="rId35"/>
    <p:sldId id="875" r:id="rId36"/>
    <p:sldId id="871" r:id="rId37"/>
    <p:sldId id="876" r:id="rId38"/>
    <p:sldId id="872" r:id="rId39"/>
    <p:sldId id="909" r:id="rId40"/>
    <p:sldId id="898" r:id="rId4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E09CE3-6642-124E-B371-94C3C6542183}">
          <p14:sldIdLst>
            <p14:sldId id="885"/>
            <p14:sldId id="847"/>
            <p14:sldId id="857"/>
            <p14:sldId id="886"/>
            <p14:sldId id="851"/>
            <p14:sldId id="873"/>
            <p14:sldId id="888"/>
            <p14:sldId id="877"/>
            <p14:sldId id="878"/>
            <p14:sldId id="879"/>
            <p14:sldId id="336"/>
            <p14:sldId id="338"/>
            <p14:sldId id="866"/>
            <p14:sldId id="903"/>
            <p14:sldId id="845"/>
            <p14:sldId id="846"/>
            <p14:sldId id="858"/>
            <p14:sldId id="907"/>
            <p14:sldId id="910"/>
            <p14:sldId id="896"/>
            <p14:sldId id="891"/>
            <p14:sldId id="890"/>
            <p14:sldId id="881"/>
            <p14:sldId id="894"/>
            <p14:sldId id="897"/>
            <p14:sldId id="901"/>
            <p14:sldId id="853"/>
            <p14:sldId id="908"/>
            <p14:sldId id="854"/>
            <p14:sldId id="911"/>
            <p14:sldId id="900"/>
            <p14:sldId id="867"/>
          </p14:sldIdLst>
        </p14:section>
        <p14:section name="Untitled Section" id="{865EEA2D-7B5E-4D2F-94B0-18DA8016A845}">
          <p14:sldIdLst>
            <p14:sldId id="875"/>
            <p14:sldId id="871"/>
            <p14:sldId id="876"/>
            <p14:sldId id="872"/>
            <p14:sldId id="909"/>
            <p14:sldId id="89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3333FF"/>
    <a:srgbClr val="008A3E"/>
    <a:srgbClr val="349545"/>
    <a:srgbClr val="951F39"/>
    <a:srgbClr val="C2A365"/>
    <a:srgbClr val="53253C"/>
    <a:srgbClr val="53575A"/>
    <a:srgbClr val="FBC018"/>
    <a:srgbClr val="CFDC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34" autoAdjust="0"/>
    <p:restoredTop sz="94653" autoAdjust="0"/>
  </p:normalViewPr>
  <p:slideViewPr>
    <p:cSldViewPr snapToGrid="0" snapToObjects="1">
      <p:cViewPr varScale="1">
        <p:scale>
          <a:sx n="68" d="100"/>
          <a:sy n="68" d="100"/>
        </p:scale>
        <p:origin x="648"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99" d="100"/>
          <a:sy n="99" d="100"/>
        </p:scale>
        <p:origin x="2424"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handoutMaster" Target="handoutMasters/handoutMaster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6.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A826-4C08-9AF3-9AE4E1585829}"/>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A826-4C08-9AF3-9AE4E1585829}"/>
              </c:ext>
            </c:extLst>
          </c:dPt>
          <c:cat>
            <c:strRef>
              <c:f>Data!$W$27:$W$28</c:f>
              <c:strCache>
                <c:ptCount val="2"/>
                <c:pt idx="0">
                  <c:v>FUNDS HANDLED EUR 184,916,465</c:v>
                </c:pt>
                <c:pt idx="1">
                  <c:v>INELIGIBLE EUR 255,156</c:v>
                </c:pt>
              </c:strCache>
            </c:strRef>
          </c:cat>
          <c:val>
            <c:numRef>
              <c:f>Data!$X$27:$X$28</c:f>
              <c:numCache>
                <c:formatCode>General</c:formatCode>
                <c:ptCount val="2"/>
                <c:pt idx="0">
                  <c:v>184916464.5</c:v>
                </c:pt>
                <c:pt idx="1">
                  <c:v>255156.16</c:v>
                </c:pt>
              </c:numCache>
            </c:numRef>
          </c:val>
          <c:extLst>
            <c:ext xmlns:c16="http://schemas.microsoft.com/office/drawing/2014/chart" uri="{C3380CC4-5D6E-409C-BE32-E72D297353CC}">
              <c16:uniqueId val="{00000004-A826-4C08-9AF3-9AE4E1585829}"/>
            </c:ext>
          </c:extLst>
        </c:ser>
        <c:dLbls>
          <c:showLegendKey val="0"/>
          <c:showVal val="0"/>
          <c:showCatName val="0"/>
          <c:showSerName val="0"/>
          <c:showPercent val="0"/>
          <c:showBubbleSize val="0"/>
          <c:showLeaderLines val="1"/>
        </c:dLbls>
      </c:pie3DChart>
      <c:spPr>
        <a:noFill/>
        <a:ln>
          <a:noFill/>
        </a:ln>
        <a:effectLst/>
      </c:spPr>
    </c:plotArea>
    <c:legend>
      <c:legendPos val="b"/>
      <c:layout>
        <c:manualLayout>
          <c:xMode val="edge"/>
          <c:yMode val="edge"/>
          <c:x val="0.12034333024548402"/>
          <c:y val="0.78765795716168208"/>
          <c:w val="0.66127393083217534"/>
          <c:h val="0.1948301878640547"/>
        </c:manualLayout>
      </c:layout>
      <c:overlay val="0"/>
      <c:spPr>
        <a:noFill/>
        <a:ln>
          <a:noFill/>
        </a:ln>
        <a:effectLst/>
      </c:spPr>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1F1921-86AF-41AD-B7C9-D4D020719630}"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n-US"/>
        </a:p>
      </dgm:t>
    </dgm:pt>
    <dgm:pt modelId="{964DE5F6-0FEB-4063-AEAB-A6D0552AABB3}">
      <dgm:prSet/>
      <dgm:spPr/>
      <dgm:t>
        <a:bodyPr/>
        <a:lstStyle/>
        <a:p>
          <a:r>
            <a:rPr lang="en-US" dirty="0"/>
            <a:t>Importance of Africa’s Animal Resources</a:t>
          </a:r>
        </a:p>
      </dgm:t>
    </dgm:pt>
    <dgm:pt modelId="{815FBE95-98C3-4480-B063-1F20BE4B7BBA}" type="parTrans" cxnId="{232F99FF-CD13-4F4F-AB1D-7E7792049C6F}">
      <dgm:prSet/>
      <dgm:spPr/>
      <dgm:t>
        <a:bodyPr/>
        <a:lstStyle/>
        <a:p>
          <a:endParaRPr lang="en-US"/>
        </a:p>
      </dgm:t>
    </dgm:pt>
    <dgm:pt modelId="{CE01F261-2C6C-42E4-8A43-88DF3A49C769}" type="sibTrans" cxnId="{232F99FF-CD13-4F4F-AB1D-7E7792049C6F}">
      <dgm:prSet/>
      <dgm:spPr/>
      <dgm:t>
        <a:bodyPr/>
        <a:lstStyle/>
        <a:p>
          <a:endParaRPr lang="en-US"/>
        </a:p>
      </dgm:t>
    </dgm:pt>
    <dgm:pt modelId="{2E9BD592-E7B0-43A3-9115-F306DF74C71C}">
      <dgm:prSet/>
      <dgm:spPr/>
      <dgm:t>
        <a:bodyPr/>
        <a:lstStyle/>
        <a:p>
          <a:r>
            <a:rPr lang="en-US" dirty="0"/>
            <a:t>AU-IBAR Mandate, Evolution and Achievements in leading development and utilization of Africa’s animal resources </a:t>
          </a:r>
        </a:p>
      </dgm:t>
    </dgm:pt>
    <dgm:pt modelId="{34CF0776-4751-4CFE-B791-7A66AF826692}" type="parTrans" cxnId="{38F42DB0-2AF7-413D-92B2-4EA79134CF08}">
      <dgm:prSet/>
      <dgm:spPr/>
      <dgm:t>
        <a:bodyPr/>
        <a:lstStyle/>
        <a:p>
          <a:endParaRPr lang="en-US"/>
        </a:p>
      </dgm:t>
    </dgm:pt>
    <dgm:pt modelId="{0E16EB2E-314F-4FE4-9BF0-AE5D64FE7B69}" type="sibTrans" cxnId="{38F42DB0-2AF7-413D-92B2-4EA79134CF08}">
      <dgm:prSet/>
      <dgm:spPr/>
      <dgm:t>
        <a:bodyPr/>
        <a:lstStyle/>
        <a:p>
          <a:endParaRPr lang="en-US"/>
        </a:p>
      </dgm:t>
    </dgm:pt>
    <dgm:pt modelId="{CE10B71C-F58B-4CF0-A389-83D1E4B3C357}">
      <dgm:prSet/>
      <dgm:spPr/>
      <dgm:t>
        <a:bodyPr/>
        <a:lstStyle/>
        <a:p>
          <a:r>
            <a:rPr lang="en-US" dirty="0"/>
            <a:t>Contemporary Issues, Opportunities and Challenges in Africa’s Animal Resources Sector</a:t>
          </a:r>
        </a:p>
      </dgm:t>
    </dgm:pt>
    <dgm:pt modelId="{ED6389BE-60B4-4E02-9E40-2D64EBE1DA27}" type="parTrans" cxnId="{5B2249DD-FEBA-4CC3-B77F-D57ED3F00305}">
      <dgm:prSet/>
      <dgm:spPr/>
      <dgm:t>
        <a:bodyPr/>
        <a:lstStyle/>
        <a:p>
          <a:endParaRPr lang="en-US"/>
        </a:p>
      </dgm:t>
    </dgm:pt>
    <dgm:pt modelId="{3A0FD2FC-BCBA-4994-8718-19ABDC88F6C5}" type="sibTrans" cxnId="{5B2249DD-FEBA-4CC3-B77F-D57ED3F00305}">
      <dgm:prSet/>
      <dgm:spPr/>
      <dgm:t>
        <a:bodyPr/>
        <a:lstStyle/>
        <a:p>
          <a:endParaRPr lang="en-US"/>
        </a:p>
      </dgm:t>
    </dgm:pt>
    <dgm:pt modelId="{75C79DD8-77D1-4FF9-9073-787660B7579D}">
      <dgm:prSet/>
      <dgm:spPr/>
      <dgm:t>
        <a:bodyPr/>
        <a:lstStyle/>
        <a:p>
          <a:r>
            <a:rPr lang="en-US" dirty="0"/>
            <a:t>Consolidating Current Interventions and Future Perspectives to Shape the Next Ten Year Programme Focus</a:t>
          </a:r>
          <a:br>
            <a:rPr lang="en-US" dirty="0"/>
          </a:br>
          <a:endParaRPr lang="en-US" dirty="0"/>
        </a:p>
      </dgm:t>
    </dgm:pt>
    <dgm:pt modelId="{7663140E-88C7-4AE3-836F-54CC15FF349A}" type="parTrans" cxnId="{4F962B22-2F69-4E96-9434-1541EE3A72AF}">
      <dgm:prSet/>
      <dgm:spPr/>
      <dgm:t>
        <a:bodyPr/>
        <a:lstStyle/>
        <a:p>
          <a:endParaRPr lang="en-US"/>
        </a:p>
      </dgm:t>
    </dgm:pt>
    <dgm:pt modelId="{3FF1B49F-7F53-48A7-AF05-5056B78F2CE2}" type="sibTrans" cxnId="{4F962B22-2F69-4E96-9434-1541EE3A72AF}">
      <dgm:prSet/>
      <dgm:spPr/>
      <dgm:t>
        <a:bodyPr/>
        <a:lstStyle/>
        <a:p>
          <a:endParaRPr lang="en-US"/>
        </a:p>
      </dgm:t>
    </dgm:pt>
    <dgm:pt modelId="{CF5667F8-2925-41CC-AF2D-EF2F50F69030}">
      <dgm:prSet/>
      <dgm:spPr/>
      <dgm:t>
        <a:bodyPr/>
        <a:lstStyle/>
        <a:p>
          <a:r>
            <a:rPr lang="en-US" dirty="0"/>
            <a:t>Areas for Partnership in the Development of Africa’s Animal Resources </a:t>
          </a:r>
        </a:p>
      </dgm:t>
    </dgm:pt>
    <dgm:pt modelId="{3202BC48-0813-4F49-A215-2381133EF94E}" type="parTrans" cxnId="{1C19112E-D0B8-42A5-A5D0-50E38750142F}">
      <dgm:prSet/>
      <dgm:spPr/>
      <dgm:t>
        <a:bodyPr/>
        <a:lstStyle/>
        <a:p>
          <a:endParaRPr lang="en-US"/>
        </a:p>
      </dgm:t>
    </dgm:pt>
    <dgm:pt modelId="{D2C4734C-8BFC-40D8-B747-ED93A65CDFBE}" type="sibTrans" cxnId="{1C19112E-D0B8-42A5-A5D0-50E38750142F}">
      <dgm:prSet/>
      <dgm:spPr/>
      <dgm:t>
        <a:bodyPr/>
        <a:lstStyle/>
        <a:p>
          <a:endParaRPr lang="en-US"/>
        </a:p>
      </dgm:t>
    </dgm:pt>
    <dgm:pt modelId="{9C362A9E-7E96-483C-90E8-C157A675C231}" type="pres">
      <dgm:prSet presAssocID="{E31F1921-86AF-41AD-B7C9-D4D020719630}" presName="linear" presStyleCnt="0">
        <dgm:presLayoutVars>
          <dgm:animLvl val="lvl"/>
          <dgm:resizeHandles val="exact"/>
        </dgm:presLayoutVars>
      </dgm:prSet>
      <dgm:spPr/>
    </dgm:pt>
    <dgm:pt modelId="{01FB26EC-E18D-4788-AB77-6BE33E7309D3}" type="pres">
      <dgm:prSet presAssocID="{964DE5F6-0FEB-4063-AEAB-A6D0552AABB3}" presName="parentText" presStyleLbl="node1" presStyleIdx="0" presStyleCnt="5">
        <dgm:presLayoutVars>
          <dgm:chMax val="0"/>
          <dgm:bulletEnabled val="1"/>
        </dgm:presLayoutVars>
      </dgm:prSet>
      <dgm:spPr/>
    </dgm:pt>
    <dgm:pt modelId="{B848D097-C7A3-4FAE-8A58-63C86B117AE4}" type="pres">
      <dgm:prSet presAssocID="{CE01F261-2C6C-42E4-8A43-88DF3A49C769}" presName="spacer" presStyleCnt="0"/>
      <dgm:spPr/>
    </dgm:pt>
    <dgm:pt modelId="{B2FBD0D6-1EFC-44D3-A11D-B09F2169E7FB}" type="pres">
      <dgm:prSet presAssocID="{2E9BD592-E7B0-43A3-9115-F306DF74C71C}" presName="parentText" presStyleLbl="node1" presStyleIdx="1" presStyleCnt="5">
        <dgm:presLayoutVars>
          <dgm:chMax val="0"/>
          <dgm:bulletEnabled val="1"/>
        </dgm:presLayoutVars>
      </dgm:prSet>
      <dgm:spPr/>
    </dgm:pt>
    <dgm:pt modelId="{78682D47-3DCC-43CB-86D4-EEDE636F88BF}" type="pres">
      <dgm:prSet presAssocID="{0E16EB2E-314F-4FE4-9BF0-AE5D64FE7B69}" presName="spacer" presStyleCnt="0"/>
      <dgm:spPr/>
    </dgm:pt>
    <dgm:pt modelId="{64DC6D46-D7F8-46F3-98EB-68D368574A99}" type="pres">
      <dgm:prSet presAssocID="{CE10B71C-F58B-4CF0-A389-83D1E4B3C357}" presName="parentText" presStyleLbl="node1" presStyleIdx="2" presStyleCnt="5">
        <dgm:presLayoutVars>
          <dgm:chMax val="0"/>
          <dgm:bulletEnabled val="1"/>
        </dgm:presLayoutVars>
      </dgm:prSet>
      <dgm:spPr/>
    </dgm:pt>
    <dgm:pt modelId="{9FBFB27C-0380-4484-B133-EE183D4E5331}" type="pres">
      <dgm:prSet presAssocID="{3A0FD2FC-BCBA-4994-8718-19ABDC88F6C5}" presName="spacer" presStyleCnt="0"/>
      <dgm:spPr/>
    </dgm:pt>
    <dgm:pt modelId="{BF5787AF-615A-47B0-B024-A85AEAF34F13}" type="pres">
      <dgm:prSet presAssocID="{75C79DD8-77D1-4FF9-9073-787660B7579D}" presName="parentText" presStyleLbl="node1" presStyleIdx="3" presStyleCnt="5" custScaleY="140039">
        <dgm:presLayoutVars>
          <dgm:chMax val="0"/>
          <dgm:bulletEnabled val="1"/>
        </dgm:presLayoutVars>
      </dgm:prSet>
      <dgm:spPr/>
    </dgm:pt>
    <dgm:pt modelId="{1077D1D1-7E09-4ED4-80FF-581622E5B81A}" type="pres">
      <dgm:prSet presAssocID="{3FF1B49F-7F53-48A7-AF05-5056B78F2CE2}" presName="spacer" presStyleCnt="0"/>
      <dgm:spPr/>
    </dgm:pt>
    <dgm:pt modelId="{9374EB12-C2C6-4313-B3DC-679E0E16EB37}" type="pres">
      <dgm:prSet presAssocID="{CF5667F8-2925-41CC-AF2D-EF2F50F69030}" presName="parentText" presStyleLbl="node1" presStyleIdx="4" presStyleCnt="5">
        <dgm:presLayoutVars>
          <dgm:chMax val="0"/>
          <dgm:bulletEnabled val="1"/>
        </dgm:presLayoutVars>
      </dgm:prSet>
      <dgm:spPr/>
    </dgm:pt>
  </dgm:ptLst>
  <dgm:cxnLst>
    <dgm:cxn modelId="{4F962B22-2F69-4E96-9434-1541EE3A72AF}" srcId="{E31F1921-86AF-41AD-B7C9-D4D020719630}" destId="{75C79DD8-77D1-4FF9-9073-787660B7579D}" srcOrd="3" destOrd="0" parTransId="{7663140E-88C7-4AE3-836F-54CC15FF349A}" sibTransId="{3FF1B49F-7F53-48A7-AF05-5056B78F2CE2}"/>
    <dgm:cxn modelId="{1C19112E-D0B8-42A5-A5D0-50E38750142F}" srcId="{E31F1921-86AF-41AD-B7C9-D4D020719630}" destId="{CF5667F8-2925-41CC-AF2D-EF2F50F69030}" srcOrd="4" destOrd="0" parTransId="{3202BC48-0813-4F49-A215-2381133EF94E}" sibTransId="{D2C4734C-8BFC-40D8-B747-ED93A65CDFBE}"/>
    <dgm:cxn modelId="{A1D8AD65-096A-4634-9C82-8C7AE25C4457}" type="presOf" srcId="{CE10B71C-F58B-4CF0-A389-83D1E4B3C357}" destId="{64DC6D46-D7F8-46F3-98EB-68D368574A99}" srcOrd="0" destOrd="0" presId="urn:microsoft.com/office/officeart/2005/8/layout/vList2"/>
    <dgm:cxn modelId="{BA0D464A-5E88-4D7D-8A95-5E8C22669284}" type="presOf" srcId="{964DE5F6-0FEB-4063-AEAB-A6D0552AABB3}" destId="{01FB26EC-E18D-4788-AB77-6BE33E7309D3}" srcOrd="0" destOrd="0" presId="urn:microsoft.com/office/officeart/2005/8/layout/vList2"/>
    <dgm:cxn modelId="{7B86A380-FB18-4B49-99F5-8DB79011FC77}" type="presOf" srcId="{2E9BD592-E7B0-43A3-9115-F306DF74C71C}" destId="{B2FBD0D6-1EFC-44D3-A11D-B09F2169E7FB}" srcOrd="0" destOrd="0" presId="urn:microsoft.com/office/officeart/2005/8/layout/vList2"/>
    <dgm:cxn modelId="{38F42DB0-2AF7-413D-92B2-4EA79134CF08}" srcId="{E31F1921-86AF-41AD-B7C9-D4D020719630}" destId="{2E9BD592-E7B0-43A3-9115-F306DF74C71C}" srcOrd="1" destOrd="0" parTransId="{34CF0776-4751-4CFE-B791-7A66AF826692}" sibTransId="{0E16EB2E-314F-4FE4-9BF0-AE5D64FE7B69}"/>
    <dgm:cxn modelId="{3ACEBED3-E0CE-439B-AEF7-1DADE77E9879}" type="presOf" srcId="{CF5667F8-2925-41CC-AF2D-EF2F50F69030}" destId="{9374EB12-C2C6-4313-B3DC-679E0E16EB37}" srcOrd="0" destOrd="0" presId="urn:microsoft.com/office/officeart/2005/8/layout/vList2"/>
    <dgm:cxn modelId="{5B2249DD-FEBA-4CC3-B77F-D57ED3F00305}" srcId="{E31F1921-86AF-41AD-B7C9-D4D020719630}" destId="{CE10B71C-F58B-4CF0-A389-83D1E4B3C357}" srcOrd="2" destOrd="0" parTransId="{ED6389BE-60B4-4E02-9E40-2D64EBE1DA27}" sibTransId="{3A0FD2FC-BCBA-4994-8718-19ABDC88F6C5}"/>
    <dgm:cxn modelId="{1100E4E5-B0C4-4A20-8475-94A58878F777}" type="presOf" srcId="{E31F1921-86AF-41AD-B7C9-D4D020719630}" destId="{9C362A9E-7E96-483C-90E8-C157A675C231}" srcOrd="0" destOrd="0" presId="urn:microsoft.com/office/officeart/2005/8/layout/vList2"/>
    <dgm:cxn modelId="{D6BB9FF3-6E0D-40F8-ADE0-870CC88DD60F}" type="presOf" srcId="{75C79DD8-77D1-4FF9-9073-787660B7579D}" destId="{BF5787AF-615A-47B0-B024-A85AEAF34F13}" srcOrd="0" destOrd="0" presId="urn:microsoft.com/office/officeart/2005/8/layout/vList2"/>
    <dgm:cxn modelId="{232F99FF-CD13-4F4F-AB1D-7E7792049C6F}" srcId="{E31F1921-86AF-41AD-B7C9-D4D020719630}" destId="{964DE5F6-0FEB-4063-AEAB-A6D0552AABB3}" srcOrd="0" destOrd="0" parTransId="{815FBE95-98C3-4480-B063-1F20BE4B7BBA}" sibTransId="{CE01F261-2C6C-42E4-8A43-88DF3A49C769}"/>
    <dgm:cxn modelId="{6F53997C-E24C-4F32-A4F4-C2CC5536B42C}" type="presParOf" srcId="{9C362A9E-7E96-483C-90E8-C157A675C231}" destId="{01FB26EC-E18D-4788-AB77-6BE33E7309D3}" srcOrd="0" destOrd="0" presId="urn:microsoft.com/office/officeart/2005/8/layout/vList2"/>
    <dgm:cxn modelId="{F433F88D-2048-4101-9C0B-029BA1368C16}" type="presParOf" srcId="{9C362A9E-7E96-483C-90E8-C157A675C231}" destId="{B848D097-C7A3-4FAE-8A58-63C86B117AE4}" srcOrd="1" destOrd="0" presId="urn:microsoft.com/office/officeart/2005/8/layout/vList2"/>
    <dgm:cxn modelId="{3FDB6362-A5E2-4EE5-B88D-2AA9BCF9DD1D}" type="presParOf" srcId="{9C362A9E-7E96-483C-90E8-C157A675C231}" destId="{B2FBD0D6-1EFC-44D3-A11D-B09F2169E7FB}" srcOrd="2" destOrd="0" presId="urn:microsoft.com/office/officeart/2005/8/layout/vList2"/>
    <dgm:cxn modelId="{37C40F7B-403E-4659-B5F5-857A263170FD}" type="presParOf" srcId="{9C362A9E-7E96-483C-90E8-C157A675C231}" destId="{78682D47-3DCC-43CB-86D4-EEDE636F88BF}" srcOrd="3" destOrd="0" presId="urn:microsoft.com/office/officeart/2005/8/layout/vList2"/>
    <dgm:cxn modelId="{73A807AE-9F19-42F0-82AB-95481675C1EC}" type="presParOf" srcId="{9C362A9E-7E96-483C-90E8-C157A675C231}" destId="{64DC6D46-D7F8-46F3-98EB-68D368574A99}" srcOrd="4" destOrd="0" presId="urn:microsoft.com/office/officeart/2005/8/layout/vList2"/>
    <dgm:cxn modelId="{04CD6020-BCA4-4FA9-9B27-AF528C678331}" type="presParOf" srcId="{9C362A9E-7E96-483C-90E8-C157A675C231}" destId="{9FBFB27C-0380-4484-B133-EE183D4E5331}" srcOrd="5" destOrd="0" presId="urn:microsoft.com/office/officeart/2005/8/layout/vList2"/>
    <dgm:cxn modelId="{1076003F-4733-4DFE-88A8-0D2F29D4B54D}" type="presParOf" srcId="{9C362A9E-7E96-483C-90E8-C157A675C231}" destId="{BF5787AF-615A-47B0-B024-A85AEAF34F13}" srcOrd="6" destOrd="0" presId="urn:microsoft.com/office/officeart/2005/8/layout/vList2"/>
    <dgm:cxn modelId="{01F552B5-7F64-444F-8F4D-BAD229EBCA6B}" type="presParOf" srcId="{9C362A9E-7E96-483C-90E8-C157A675C231}" destId="{1077D1D1-7E09-4ED4-80FF-581622E5B81A}" srcOrd="7" destOrd="0" presId="urn:microsoft.com/office/officeart/2005/8/layout/vList2"/>
    <dgm:cxn modelId="{C32B2A78-FB13-4DDC-9746-D5EA2167761B}" type="presParOf" srcId="{9C362A9E-7E96-483C-90E8-C157A675C231}" destId="{9374EB12-C2C6-4313-B3DC-679E0E16EB37}"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C75C7C-0C73-4108-A593-1230D533612A}" type="doc">
      <dgm:prSet loTypeId="urn:microsoft.com/office/officeart/2005/8/layout/vList2" loCatId="list" qsTypeId="urn:microsoft.com/office/officeart/2005/8/quickstyle/simple1" qsCatId="simple" csTypeId="urn:microsoft.com/office/officeart/2005/8/colors/accent0_3" csCatId="mainScheme"/>
      <dgm:spPr/>
      <dgm:t>
        <a:bodyPr/>
        <a:lstStyle/>
        <a:p>
          <a:endParaRPr lang="en-US"/>
        </a:p>
      </dgm:t>
    </dgm:pt>
    <dgm:pt modelId="{2792CC48-7F8D-43CE-9817-95F35503440C}">
      <dgm:prSet/>
      <dgm:spPr/>
      <dgm:t>
        <a:bodyPr/>
        <a:lstStyle/>
        <a:p>
          <a:r>
            <a:rPr lang="en-US" b="1"/>
            <a:t>A third of the World’s Total Livestock Population</a:t>
          </a:r>
          <a:endParaRPr lang="en-US"/>
        </a:p>
      </dgm:t>
    </dgm:pt>
    <dgm:pt modelId="{8658BCC9-D5BB-4BED-998C-CF1514F310AB}" type="parTrans" cxnId="{9062D0AE-D81B-4639-A123-EAE8FF619D98}">
      <dgm:prSet/>
      <dgm:spPr/>
      <dgm:t>
        <a:bodyPr/>
        <a:lstStyle/>
        <a:p>
          <a:endParaRPr lang="en-US"/>
        </a:p>
      </dgm:t>
    </dgm:pt>
    <dgm:pt modelId="{614711CE-2196-451D-AE89-B9656DBE837A}" type="sibTrans" cxnId="{9062D0AE-D81B-4639-A123-EAE8FF619D98}">
      <dgm:prSet/>
      <dgm:spPr/>
      <dgm:t>
        <a:bodyPr/>
        <a:lstStyle/>
        <a:p>
          <a:endParaRPr lang="en-US"/>
        </a:p>
      </dgm:t>
    </dgm:pt>
    <dgm:pt modelId="{2E681DB1-4598-49D1-9AF4-57D24532E62B}">
      <dgm:prSet/>
      <dgm:spPr/>
      <dgm:t>
        <a:bodyPr/>
        <a:lstStyle/>
        <a:p>
          <a:r>
            <a:rPr lang="en-US" b="1" dirty="0"/>
            <a:t>Vast Fresh Water and Marine Fisheries and Aquaculture Resources</a:t>
          </a:r>
          <a:endParaRPr lang="en-US" dirty="0"/>
        </a:p>
      </dgm:t>
    </dgm:pt>
    <dgm:pt modelId="{09A4A0A8-AE67-4121-A405-8E19219E34B2}" type="parTrans" cxnId="{87ABA1D7-C049-4E19-89EF-9F0704A06DE5}">
      <dgm:prSet/>
      <dgm:spPr/>
      <dgm:t>
        <a:bodyPr/>
        <a:lstStyle/>
        <a:p>
          <a:endParaRPr lang="en-US"/>
        </a:p>
      </dgm:t>
    </dgm:pt>
    <dgm:pt modelId="{1FA6D0B3-A367-4E63-9CA5-473D73215A3A}" type="sibTrans" cxnId="{87ABA1D7-C049-4E19-89EF-9F0704A06DE5}">
      <dgm:prSet/>
      <dgm:spPr/>
      <dgm:t>
        <a:bodyPr/>
        <a:lstStyle/>
        <a:p>
          <a:endParaRPr lang="en-US"/>
        </a:p>
      </dgm:t>
    </dgm:pt>
    <dgm:pt modelId="{56196400-5DC1-4A56-B60C-9DA4BCE141A6}" type="pres">
      <dgm:prSet presAssocID="{BDC75C7C-0C73-4108-A593-1230D533612A}" presName="linear" presStyleCnt="0">
        <dgm:presLayoutVars>
          <dgm:animLvl val="lvl"/>
          <dgm:resizeHandles val="exact"/>
        </dgm:presLayoutVars>
      </dgm:prSet>
      <dgm:spPr/>
    </dgm:pt>
    <dgm:pt modelId="{32B14F59-67DF-41E0-B737-279C65C190EA}" type="pres">
      <dgm:prSet presAssocID="{2792CC48-7F8D-43CE-9817-95F35503440C}" presName="parentText" presStyleLbl="node1" presStyleIdx="0" presStyleCnt="2">
        <dgm:presLayoutVars>
          <dgm:chMax val="0"/>
          <dgm:bulletEnabled val="1"/>
        </dgm:presLayoutVars>
      </dgm:prSet>
      <dgm:spPr/>
    </dgm:pt>
    <dgm:pt modelId="{D27C37E8-7010-462A-B18F-4E03C1C9E463}" type="pres">
      <dgm:prSet presAssocID="{614711CE-2196-451D-AE89-B9656DBE837A}" presName="spacer" presStyleCnt="0"/>
      <dgm:spPr/>
    </dgm:pt>
    <dgm:pt modelId="{1ADD0032-9463-403F-8071-3DC324EB0EEB}" type="pres">
      <dgm:prSet presAssocID="{2E681DB1-4598-49D1-9AF4-57D24532E62B}" presName="parentText" presStyleLbl="node1" presStyleIdx="1" presStyleCnt="2">
        <dgm:presLayoutVars>
          <dgm:chMax val="0"/>
          <dgm:bulletEnabled val="1"/>
        </dgm:presLayoutVars>
      </dgm:prSet>
      <dgm:spPr/>
    </dgm:pt>
  </dgm:ptLst>
  <dgm:cxnLst>
    <dgm:cxn modelId="{F436761D-105A-4151-B17E-C762CC84FEA5}" type="presOf" srcId="{2E681DB1-4598-49D1-9AF4-57D24532E62B}" destId="{1ADD0032-9463-403F-8071-3DC324EB0EEB}" srcOrd="0" destOrd="0" presId="urn:microsoft.com/office/officeart/2005/8/layout/vList2"/>
    <dgm:cxn modelId="{7D4B2E60-5199-4996-85DA-1FA0971E82E5}" type="presOf" srcId="{2792CC48-7F8D-43CE-9817-95F35503440C}" destId="{32B14F59-67DF-41E0-B737-279C65C190EA}" srcOrd="0" destOrd="0" presId="urn:microsoft.com/office/officeart/2005/8/layout/vList2"/>
    <dgm:cxn modelId="{773A6453-598D-4652-8F08-97C0B9674FBF}" type="presOf" srcId="{BDC75C7C-0C73-4108-A593-1230D533612A}" destId="{56196400-5DC1-4A56-B60C-9DA4BCE141A6}" srcOrd="0" destOrd="0" presId="urn:microsoft.com/office/officeart/2005/8/layout/vList2"/>
    <dgm:cxn modelId="{9062D0AE-D81B-4639-A123-EAE8FF619D98}" srcId="{BDC75C7C-0C73-4108-A593-1230D533612A}" destId="{2792CC48-7F8D-43CE-9817-95F35503440C}" srcOrd="0" destOrd="0" parTransId="{8658BCC9-D5BB-4BED-998C-CF1514F310AB}" sibTransId="{614711CE-2196-451D-AE89-B9656DBE837A}"/>
    <dgm:cxn modelId="{87ABA1D7-C049-4E19-89EF-9F0704A06DE5}" srcId="{BDC75C7C-0C73-4108-A593-1230D533612A}" destId="{2E681DB1-4598-49D1-9AF4-57D24532E62B}" srcOrd="1" destOrd="0" parTransId="{09A4A0A8-AE67-4121-A405-8E19219E34B2}" sibTransId="{1FA6D0B3-A367-4E63-9CA5-473D73215A3A}"/>
    <dgm:cxn modelId="{49926067-EA13-4C39-9198-B58A2F08B3B3}" type="presParOf" srcId="{56196400-5DC1-4A56-B60C-9DA4BCE141A6}" destId="{32B14F59-67DF-41E0-B737-279C65C190EA}" srcOrd="0" destOrd="0" presId="urn:microsoft.com/office/officeart/2005/8/layout/vList2"/>
    <dgm:cxn modelId="{32073E26-136B-4BEF-AE46-95F2F0A88E1F}" type="presParOf" srcId="{56196400-5DC1-4A56-B60C-9DA4BCE141A6}" destId="{D27C37E8-7010-462A-B18F-4E03C1C9E463}" srcOrd="1" destOrd="0" presId="urn:microsoft.com/office/officeart/2005/8/layout/vList2"/>
    <dgm:cxn modelId="{1D5C0782-84B2-4F9B-ABD6-A228E2D2017C}" type="presParOf" srcId="{56196400-5DC1-4A56-B60C-9DA4BCE141A6}" destId="{1ADD0032-9463-403F-8071-3DC324EB0EEB}"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7C907F0-D29E-4326-A3FB-1D45DDB85BF7}" type="doc">
      <dgm:prSet loTypeId="urn:microsoft.com/office/officeart/2008/layout/LinedList" loCatId="list" qsTypeId="urn:microsoft.com/office/officeart/2005/8/quickstyle/simple1" qsCatId="simple" csTypeId="urn:microsoft.com/office/officeart/2005/8/colors/accent3_1" csCatId="accent3" phldr="1"/>
      <dgm:spPr/>
      <dgm:t>
        <a:bodyPr/>
        <a:lstStyle/>
        <a:p>
          <a:endParaRPr lang="en-US"/>
        </a:p>
      </dgm:t>
    </dgm:pt>
    <dgm:pt modelId="{87B63E0D-6068-4F53-B5F5-764695F2E5B6}">
      <dgm:prSet custT="1"/>
      <dgm:spPr/>
      <dgm:t>
        <a:bodyPr/>
        <a:lstStyle/>
        <a:p>
          <a:r>
            <a:rPr lang="en-US" sz="2800" b="1" u="sng" dirty="0"/>
            <a:t>Mission: </a:t>
          </a:r>
          <a:r>
            <a:rPr lang="en-US" sz="2800" b="1" dirty="0"/>
            <a:t>To provide leadership and integrated support for development of animal resources in Africa</a:t>
          </a:r>
          <a:endParaRPr lang="en-US" sz="2800" dirty="0"/>
        </a:p>
      </dgm:t>
    </dgm:pt>
    <dgm:pt modelId="{FB5D681B-D458-4826-B596-5D3C28309E6C}" type="parTrans" cxnId="{23B544BD-DC75-44E7-A7DA-DE4EB04BE6A1}">
      <dgm:prSet/>
      <dgm:spPr/>
      <dgm:t>
        <a:bodyPr/>
        <a:lstStyle/>
        <a:p>
          <a:endParaRPr lang="en-US"/>
        </a:p>
      </dgm:t>
    </dgm:pt>
    <dgm:pt modelId="{C46099DC-E66C-4DD4-B68B-0AD4D5060EB9}" type="sibTrans" cxnId="{23B544BD-DC75-44E7-A7DA-DE4EB04BE6A1}">
      <dgm:prSet/>
      <dgm:spPr/>
      <dgm:t>
        <a:bodyPr/>
        <a:lstStyle/>
        <a:p>
          <a:endParaRPr lang="en-US"/>
        </a:p>
      </dgm:t>
    </dgm:pt>
    <dgm:pt modelId="{C49345D5-F9A4-4D18-89C9-E4EDABF6329C}">
      <dgm:prSet custT="1"/>
      <dgm:spPr/>
      <dgm:t>
        <a:bodyPr/>
        <a:lstStyle/>
        <a:p>
          <a:r>
            <a:rPr lang="en-US" sz="2800" b="1" u="sng" dirty="0"/>
            <a:t>Principals of Engagement: </a:t>
          </a:r>
          <a:r>
            <a:rPr lang="en-US" sz="2800" b="1" dirty="0"/>
            <a:t>Partnerships, Subsidiarity, Synergy and Complementarity, Mutual Respect </a:t>
          </a:r>
          <a:endParaRPr lang="en-US" sz="1400" dirty="0"/>
        </a:p>
        <a:p>
          <a:endParaRPr lang="en-US" sz="1400" dirty="0"/>
        </a:p>
      </dgm:t>
    </dgm:pt>
    <dgm:pt modelId="{44A6DCFF-5378-45A7-851A-82EFEA27880C}" type="sibTrans" cxnId="{7B63174E-F880-4FFD-B4B6-AC0C1620A5F2}">
      <dgm:prSet/>
      <dgm:spPr/>
      <dgm:t>
        <a:bodyPr/>
        <a:lstStyle/>
        <a:p>
          <a:endParaRPr lang="en-US"/>
        </a:p>
      </dgm:t>
    </dgm:pt>
    <dgm:pt modelId="{281557CA-14BE-4024-BA58-EA589BB582D2}" type="parTrans" cxnId="{7B63174E-F880-4FFD-B4B6-AC0C1620A5F2}">
      <dgm:prSet/>
      <dgm:spPr/>
      <dgm:t>
        <a:bodyPr/>
        <a:lstStyle/>
        <a:p>
          <a:endParaRPr lang="en-US"/>
        </a:p>
      </dgm:t>
    </dgm:pt>
    <dgm:pt modelId="{FCC5E641-ECC6-42C8-86CC-70C84788B5B3}">
      <dgm:prSet custT="1"/>
      <dgm:spPr/>
      <dgm:t>
        <a:bodyPr/>
        <a:lstStyle/>
        <a:p>
          <a:r>
            <a:rPr lang="en-US" sz="2800" b="1" u="sng" dirty="0"/>
            <a:t>Mandate: </a:t>
          </a:r>
          <a:r>
            <a:rPr lang="en-US" sz="2800" b="1" dirty="0"/>
            <a:t>To support and coordinate the sustainable development and utilization of animal resources to enhance nutrition and food security and contribute to the well being and prosperity of the people in the MSs of the African Union</a:t>
          </a:r>
          <a:endParaRPr lang="en-US" sz="2800" dirty="0"/>
        </a:p>
      </dgm:t>
    </dgm:pt>
    <dgm:pt modelId="{CD0664F0-D8AB-41FB-AF24-E9E0C02BAD15}" type="sibTrans" cxnId="{B0438736-2F1D-4F30-A958-33E6E94BCD83}">
      <dgm:prSet/>
      <dgm:spPr/>
      <dgm:t>
        <a:bodyPr/>
        <a:lstStyle/>
        <a:p>
          <a:endParaRPr lang="en-US"/>
        </a:p>
      </dgm:t>
    </dgm:pt>
    <dgm:pt modelId="{9DC40992-8411-4548-B467-A83387DA3ACF}" type="parTrans" cxnId="{B0438736-2F1D-4F30-A958-33E6E94BCD83}">
      <dgm:prSet/>
      <dgm:spPr/>
      <dgm:t>
        <a:bodyPr/>
        <a:lstStyle/>
        <a:p>
          <a:endParaRPr lang="en-US"/>
        </a:p>
      </dgm:t>
    </dgm:pt>
    <dgm:pt modelId="{1BD4645C-4DCF-40D9-94A0-F06A46E57D77}" type="pres">
      <dgm:prSet presAssocID="{37C907F0-D29E-4326-A3FB-1D45DDB85BF7}" presName="vert0" presStyleCnt="0">
        <dgm:presLayoutVars>
          <dgm:dir/>
          <dgm:animOne val="branch"/>
          <dgm:animLvl val="lvl"/>
        </dgm:presLayoutVars>
      </dgm:prSet>
      <dgm:spPr/>
    </dgm:pt>
    <dgm:pt modelId="{27677F94-F2E1-470D-8B50-A19B65A645C0}" type="pres">
      <dgm:prSet presAssocID="{87B63E0D-6068-4F53-B5F5-764695F2E5B6}" presName="thickLine" presStyleLbl="alignNode1" presStyleIdx="0" presStyleCnt="3"/>
      <dgm:spPr/>
    </dgm:pt>
    <dgm:pt modelId="{F1836C8D-16F3-4B4D-B17C-D91E3C9714DC}" type="pres">
      <dgm:prSet presAssocID="{87B63E0D-6068-4F53-B5F5-764695F2E5B6}" presName="horz1" presStyleCnt="0"/>
      <dgm:spPr/>
    </dgm:pt>
    <dgm:pt modelId="{CEF3B015-E115-48D3-99F9-33B95787B5C5}" type="pres">
      <dgm:prSet presAssocID="{87B63E0D-6068-4F53-B5F5-764695F2E5B6}" presName="tx1" presStyleLbl="revTx" presStyleIdx="0" presStyleCnt="3" custScaleY="58175"/>
      <dgm:spPr/>
    </dgm:pt>
    <dgm:pt modelId="{3B1040D8-8035-40ED-A0D9-6AD55D2CD248}" type="pres">
      <dgm:prSet presAssocID="{87B63E0D-6068-4F53-B5F5-764695F2E5B6}" presName="vert1" presStyleCnt="0"/>
      <dgm:spPr/>
    </dgm:pt>
    <dgm:pt modelId="{845FBEF7-F08D-40C9-9A4D-827827F4929F}" type="pres">
      <dgm:prSet presAssocID="{FCC5E641-ECC6-42C8-86CC-70C84788B5B3}" presName="thickLine" presStyleLbl="alignNode1" presStyleIdx="1" presStyleCnt="3"/>
      <dgm:spPr/>
    </dgm:pt>
    <dgm:pt modelId="{28400406-E844-4DF7-A4AF-1F52D950388B}" type="pres">
      <dgm:prSet presAssocID="{FCC5E641-ECC6-42C8-86CC-70C84788B5B3}" presName="horz1" presStyleCnt="0"/>
      <dgm:spPr/>
    </dgm:pt>
    <dgm:pt modelId="{A9E02F15-94E4-4FF1-868A-C2438F046A13}" type="pres">
      <dgm:prSet presAssocID="{FCC5E641-ECC6-42C8-86CC-70C84788B5B3}" presName="tx1" presStyleLbl="revTx" presStyleIdx="1" presStyleCnt="3"/>
      <dgm:spPr/>
    </dgm:pt>
    <dgm:pt modelId="{C0B262D2-A296-4852-AE11-2B554E45EA11}" type="pres">
      <dgm:prSet presAssocID="{FCC5E641-ECC6-42C8-86CC-70C84788B5B3}" presName="vert1" presStyleCnt="0"/>
      <dgm:spPr/>
    </dgm:pt>
    <dgm:pt modelId="{EF91BDD8-46A3-46EB-9826-7DFBAAFB820E}" type="pres">
      <dgm:prSet presAssocID="{C49345D5-F9A4-4D18-89C9-E4EDABF6329C}" presName="thickLine" presStyleLbl="alignNode1" presStyleIdx="2" presStyleCnt="3"/>
      <dgm:spPr/>
    </dgm:pt>
    <dgm:pt modelId="{637DA8D2-684F-49C9-8D7C-D0CEB4E11824}" type="pres">
      <dgm:prSet presAssocID="{C49345D5-F9A4-4D18-89C9-E4EDABF6329C}" presName="horz1" presStyleCnt="0"/>
      <dgm:spPr/>
    </dgm:pt>
    <dgm:pt modelId="{7A0ABC8C-B554-4890-BCD8-C9CD70F0856D}" type="pres">
      <dgm:prSet presAssocID="{C49345D5-F9A4-4D18-89C9-E4EDABF6329C}" presName="tx1" presStyleLbl="revTx" presStyleIdx="2" presStyleCnt="3" custScaleY="75271"/>
      <dgm:spPr/>
    </dgm:pt>
    <dgm:pt modelId="{F3E00291-EA99-48CD-80F5-BD7546209955}" type="pres">
      <dgm:prSet presAssocID="{C49345D5-F9A4-4D18-89C9-E4EDABF6329C}" presName="vert1" presStyleCnt="0"/>
      <dgm:spPr/>
    </dgm:pt>
  </dgm:ptLst>
  <dgm:cxnLst>
    <dgm:cxn modelId="{D0D5A21A-68DC-49E8-8F86-0B2D25DF4C5D}" type="presOf" srcId="{37C907F0-D29E-4326-A3FB-1D45DDB85BF7}" destId="{1BD4645C-4DCF-40D9-94A0-F06A46E57D77}" srcOrd="0" destOrd="0" presId="urn:microsoft.com/office/officeart/2008/layout/LinedList"/>
    <dgm:cxn modelId="{B0438736-2F1D-4F30-A958-33E6E94BCD83}" srcId="{37C907F0-D29E-4326-A3FB-1D45DDB85BF7}" destId="{FCC5E641-ECC6-42C8-86CC-70C84788B5B3}" srcOrd="1" destOrd="0" parTransId="{9DC40992-8411-4548-B467-A83387DA3ACF}" sibTransId="{CD0664F0-D8AB-41FB-AF24-E9E0C02BAD15}"/>
    <dgm:cxn modelId="{7B63174E-F880-4FFD-B4B6-AC0C1620A5F2}" srcId="{37C907F0-D29E-4326-A3FB-1D45DDB85BF7}" destId="{C49345D5-F9A4-4D18-89C9-E4EDABF6329C}" srcOrd="2" destOrd="0" parTransId="{281557CA-14BE-4024-BA58-EA589BB582D2}" sibTransId="{44A6DCFF-5378-45A7-851A-82EFEA27880C}"/>
    <dgm:cxn modelId="{D744D480-B180-4C49-BDFA-FA0412DF9695}" type="presOf" srcId="{FCC5E641-ECC6-42C8-86CC-70C84788B5B3}" destId="{A9E02F15-94E4-4FF1-868A-C2438F046A13}" srcOrd="0" destOrd="0" presId="urn:microsoft.com/office/officeart/2008/layout/LinedList"/>
    <dgm:cxn modelId="{FACF3CB1-2CCA-4DC2-889C-9FB215D180A0}" type="presOf" srcId="{87B63E0D-6068-4F53-B5F5-764695F2E5B6}" destId="{CEF3B015-E115-48D3-99F9-33B95787B5C5}" srcOrd="0" destOrd="0" presId="urn:microsoft.com/office/officeart/2008/layout/LinedList"/>
    <dgm:cxn modelId="{23B544BD-DC75-44E7-A7DA-DE4EB04BE6A1}" srcId="{37C907F0-D29E-4326-A3FB-1D45DDB85BF7}" destId="{87B63E0D-6068-4F53-B5F5-764695F2E5B6}" srcOrd="0" destOrd="0" parTransId="{FB5D681B-D458-4826-B596-5D3C28309E6C}" sibTransId="{C46099DC-E66C-4DD4-B68B-0AD4D5060EB9}"/>
    <dgm:cxn modelId="{9CCEB1CF-AAA2-4FFC-9FFF-A55B696CC3C4}" type="presOf" srcId="{C49345D5-F9A4-4D18-89C9-E4EDABF6329C}" destId="{7A0ABC8C-B554-4890-BCD8-C9CD70F0856D}" srcOrd="0" destOrd="0" presId="urn:microsoft.com/office/officeart/2008/layout/LinedList"/>
    <dgm:cxn modelId="{39ECF8BD-B051-40BD-998E-B6AD15C96079}" type="presParOf" srcId="{1BD4645C-4DCF-40D9-94A0-F06A46E57D77}" destId="{27677F94-F2E1-470D-8B50-A19B65A645C0}" srcOrd="0" destOrd="0" presId="urn:microsoft.com/office/officeart/2008/layout/LinedList"/>
    <dgm:cxn modelId="{E465CBDA-FFCB-46EF-8C55-36A21DE5216A}" type="presParOf" srcId="{1BD4645C-4DCF-40D9-94A0-F06A46E57D77}" destId="{F1836C8D-16F3-4B4D-B17C-D91E3C9714DC}" srcOrd="1" destOrd="0" presId="urn:microsoft.com/office/officeart/2008/layout/LinedList"/>
    <dgm:cxn modelId="{C5520B0F-01CF-403B-AC91-FB3504F2BD03}" type="presParOf" srcId="{F1836C8D-16F3-4B4D-B17C-D91E3C9714DC}" destId="{CEF3B015-E115-48D3-99F9-33B95787B5C5}" srcOrd="0" destOrd="0" presId="urn:microsoft.com/office/officeart/2008/layout/LinedList"/>
    <dgm:cxn modelId="{DFBB46CB-C5D8-4287-88D2-F5D7D14839E5}" type="presParOf" srcId="{F1836C8D-16F3-4B4D-B17C-D91E3C9714DC}" destId="{3B1040D8-8035-40ED-A0D9-6AD55D2CD248}" srcOrd="1" destOrd="0" presId="urn:microsoft.com/office/officeart/2008/layout/LinedList"/>
    <dgm:cxn modelId="{F0B38E24-21D8-49D7-AC38-5EB7939D044D}" type="presParOf" srcId="{1BD4645C-4DCF-40D9-94A0-F06A46E57D77}" destId="{845FBEF7-F08D-40C9-9A4D-827827F4929F}" srcOrd="2" destOrd="0" presId="urn:microsoft.com/office/officeart/2008/layout/LinedList"/>
    <dgm:cxn modelId="{F76A3A8A-DCBE-446E-8401-AF627B7562A3}" type="presParOf" srcId="{1BD4645C-4DCF-40D9-94A0-F06A46E57D77}" destId="{28400406-E844-4DF7-A4AF-1F52D950388B}" srcOrd="3" destOrd="0" presId="urn:microsoft.com/office/officeart/2008/layout/LinedList"/>
    <dgm:cxn modelId="{2A16A3B4-6E65-44FD-B6F0-AA467303AC61}" type="presParOf" srcId="{28400406-E844-4DF7-A4AF-1F52D950388B}" destId="{A9E02F15-94E4-4FF1-868A-C2438F046A13}" srcOrd="0" destOrd="0" presId="urn:microsoft.com/office/officeart/2008/layout/LinedList"/>
    <dgm:cxn modelId="{D7088459-44A8-41FE-A97C-9F2BEA40B7BD}" type="presParOf" srcId="{28400406-E844-4DF7-A4AF-1F52D950388B}" destId="{C0B262D2-A296-4852-AE11-2B554E45EA11}" srcOrd="1" destOrd="0" presId="urn:microsoft.com/office/officeart/2008/layout/LinedList"/>
    <dgm:cxn modelId="{808EFCED-5F46-46A7-B1B9-ABB7600394F4}" type="presParOf" srcId="{1BD4645C-4DCF-40D9-94A0-F06A46E57D77}" destId="{EF91BDD8-46A3-46EB-9826-7DFBAAFB820E}" srcOrd="4" destOrd="0" presId="urn:microsoft.com/office/officeart/2008/layout/LinedList"/>
    <dgm:cxn modelId="{C17C15C6-74FF-4244-A839-B5A7F3A3A5E8}" type="presParOf" srcId="{1BD4645C-4DCF-40D9-94A0-F06A46E57D77}" destId="{637DA8D2-684F-49C9-8D7C-D0CEB4E11824}" srcOrd="5" destOrd="0" presId="urn:microsoft.com/office/officeart/2008/layout/LinedList"/>
    <dgm:cxn modelId="{456A4DD4-D05B-422D-8E6B-BC2A2222F8AB}" type="presParOf" srcId="{637DA8D2-684F-49C9-8D7C-D0CEB4E11824}" destId="{7A0ABC8C-B554-4890-BCD8-C9CD70F0856D}" srcOrd="0" destOrd="0" presId="urn:microsoft.com/office/officeart/2008/layout/LinedList"/>
    <dgm:cxn modelId="{F70DC5F2-A32B-47E6-81D8-B0244B84CD58}" type="presParOf" srcId="{637DA8D2-684F-49C9-8D7C-D0CEB4E11824}" destId="{F3E00291-EA99-48CD-80F5-BD754620995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D9FB524-1052-4AC6-BC71-03029A0CD40C}"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en-US"/>
        </a:p>
      </dgm:t>
    </dgm:pt>
    <dgm:pt modelId="{298CD048-C5DD-4AA2-8C97-E2DA5C2A6929}">
      <dgm:prSet/>
      <dgm:spPr/>
      <dgm:t>
        <a:bodyPr/>
        <a:lstStyle/>
        <a:p>
          <a:r>
            <a:rPr lang="en-US"/>
            <a:t>Convening power</a:t>
          </a:r>
        </a:p>
      </dgm:t>
    </dgm:pt>
    <dgm:pt modelId="{ED0B3B89-A72A-4A2C-9498-30C85C4AB656}" type="parTrans" cxnId="{7EE7CF18-7AAB-4F60-9965-47AD785FA3DD}">
      <dgm:prSet/>
      <dgm:spPr/>
      <dgm:t>
        <a:bodyPr/>
        <a:lstStyle/>
        <a:p>
          <a:endParaRPr lang="en-US"/>
        </a:p>
      </dgm:t>
    </dgm:pt>
    <dgm:pt modelId="{B6C076A8-635D-432F-8B80-5712010F0C86}" type="sibTrans" cxnId="{7EE7CF18-7AAB-4F60-9965-47AD785FA3DD}">
      <dgm:prSet/>
      <dgm:spPr/>
      <dgm:t>
        <a:bodyPr/>
        <a:lstStyle/>
        <a:p>
          <a:endParaRPr lang="en-US"/>
        </a:p>
      </dgm:t>
    </dgm:pt>
    <dgm:pt modelId="{E6556F41-6B23-47BF-9071-EE6B5669A4A8}">
      <dgm:prSet/>
      <dgm:spPr/>
      <dgm:t>
        <a:bodyPr/>
        <a:lstStyle/>
        <a:p>
          <a:r>
            <a:rPr lang="en-US" dirty="0"/>
            <a:t>Technical Support and Advisory Services</a:t>
          </a:r>
        </a:p>
      </dgm:t>
    </dgm:pt>
    <dgm:pt modelId="{BAD8048F-F086-46FD-A760-31787FDDE6BF}" type="parTrans" cxnId="{F30F9028-9AAC-4C35-9251-6BBE5F8005D6}">
      <dgm:prSet/>
      <dgm:spPr/>
      <dgm:t>
        <a:bodyPr/>
        <a:lstStyle/>
        <a:p>
          <a:endParaRPr lang="en-US"/>
        </a:p>
      </dgm:t>
    </dgm:pt>
    <dgm:pt modelId="{8165B3E3-7F2E-45CA-8F0C-E7920E519B38}" type="sibTrans" cxnId="{F30F9028-9AAC-4C35-9251-6BBE5F8005D6}">
      <dgm:prSet/>
      <dgm:spPr/>
      <dgm:t>
        <a:bodyPr/>
        <a:lstStyle/>
        <a:p>
          <a:endParaRPr lang="en-US"/>
        </a:p>
      </dgm:t>
    </dgm:pt>
    <dgm:pt modelId="{ED03C465-D9D7-4A65-BC86-9376C97E9C1E}">
      <dgm:prSet/>
      <dgm:spPr/>
      <dgm:t>
        <a:bodyPr/>
        <a:lstStyle/>
        <a:p>
          <a:r>
            <a:rPr lang="en-US" dirty="0"/>
            <a:t>Formulation and Harmonization of Policies, Regulations and Guidelines</a:t>
          </a:r>
        </a:p>
      </dgm:t>
    </dgm:pt>
    <dgm:pt modelId="{F328D9D8-0CC0-4483-A9D2-C4E0A3604D37}" type="parTrans" cxnId="{CE0EDB78-7BA9-4820-A09F-1E598F87609F}">
      <dgm:prSet/>
      <dgm:spPr/>
      <dgm:t>
        <a:bodyPr/>
        <a:lstStyle/>
        <a:p>
          <a:endParaRPr lang="en-US"/>
        </a:p>
      </dgm:t>
    </dgm:pt>
    <dgm:pt modelId="{C6FA9DD5-502F-451D-A78E-5F6151C62F74}" type="sibTrans" cxnId="{CE0EDB78-7BA9-4820-A09F-1E598F87609F}">
      <dgm:prSet/>
      <dgm:spPr/>
      <dgm:t>
        <a:bodyPr/>
        <a:lstStyle/>
        <a:p>
          <a:endParaRPr lang="en-US"/>
        </a:p>
      </dgm:t>
    </dgm:pt>
    <dgm:pt modelId="{24681183-6788-493F-8949-559CED84DA0A}">
      <dgm:prSet/>
      <dgm:spPr/>
      <dgm:t>
        <a:bodyPr/>
        <a:lstStyle/>
        <a:p>
          <a:r>
            <a:rPr lang="en-US" dirty="0"/>
            <a:t>Common Positions</a:t>
          </a:r>
        </a:p>
      </dgm:t>
    </dgm:pt>
    <dgm:pt modelId="{8B716BD2-9D0A-4CFC-809A-BC4D0C653C6E}" type="parTrans" cxnId="{2E758990-BEB1-462A-80A0-A8A573DC9C12}">
      <dgm:prSet/>
      <dgm:spPr/>
      <dgm:t>
        <a:bodyPr/>
        <a:lstStyle/>
        <a:p>
          <a:endParaRPr lang="en-US"/>
        </a:p>
      </dgm:t>
    </dgm:pt>
    <dgm:pt modelId="{898A0818-14D8-4F23-8EC6-BB8E14BA5EF1}" type="sibTrans" cxnId="{2E758990-BEB1-462A-80A0-A8A573DC9C12}">
      <dgm:prSet/>
      <dgm:spPr/>
      <dgm:t>
        <a:bodyPr/>
        <a:lstStyle/>
        <a:p>
          <a:endParaRPr lang="en-US"/>
        </a:p>
      </dgm:t>
    </dgm:pt>
    <dgm:pt modelId="{49DD7905-4027-49F2-9B3A-4C38F2782A49}">
      <dgm:prSet/>
      <dgm:spPr/>
      <dgm:t>
        <a:bodyPr/>
        <a:lstStyle/>
        <a:p>
          <a:r>
            <a:rPr lang="en-US"/>
            <a:t>Data Compilation, Analysis and Dissemination</a:t>
          </a:r>
        </a:p>
      </dgm:t>
    </dgm:pt>
    <dgm:pt modelId="{6D92EF70-0F48-4CD4-BEE7-3708F83263E3}" type="parTrans" cxnId="{1E189929-934D-4D05-8C8C-5BA3FAE2B810}">
      <dgm:prSet/>
      <dgm:spPr/>
      <dgm:t>
        <a:bodyPr/>
        <a:lstStyle/>
        <a:p>
          <a:endParaRPr lang="en-US"/>
        </a:p>
      </dgm:t>
    </dgm:pt>
    <dgm:pt modelId="{C1B3459F-4A28-42A7-A892-BA7E9F6DAB16}" type="sibTrans" cxnId="{1E189929-934D-4D05-8C8C-5BA3FAE2B810}">
      <dgm:prSet/>
      <dgm:spPr/>
      <dgm:t>
        <a:bodyPr/>
        <a:lstStyle/>
        <a:p>
          <a:endParaRPr lang="en-US"/>
        </a:p>
      </dgm:t>
    </dgm:pt>
    <dgm:pt modelId="{2B8C311E-B9D6-43B2-B9D5-55C2FBB27A62}">
      <dgm:prSet/>
      <dgm:spPr/>
      <dgm:t>
        <a:bodyPr/>
        <a:lstStyle/>
        <a:p>
          <a:r>
            <a:rPr lang="en-US"/>
            <a:t>Advocacy</a:t>
          </a:r>
        </a:p>
      </dgm:t>
    </dgm:pt>
    <dgm:pt modelId="{EE8AAAB3-78B9-4C41-A062-C160DD22FEFF}" type="parTrans" cxnId="{94EDFD59-346E-4556-A749-6040C76B6F5F}">
      <dgm:prSet/>
      <dgm:spPr/>
      <dgm:t>
        <a:bodyPr/>
        <a:lstStyle/>
        <a:p>
          <a:endParaRPr lang="en-US"/>
        </a:p>
      </dgm:t>
    </dgm:pt>
    <dgm:pt modelId="{008719FB-0E04-42CB-B7F2-3EB60618ED73}" type="sibTrans" cxnId="{94EDFD59-346E-4556-A749-6040C76B6F5F}">
      <dgm:prSet/>
      <dgm:spPr/>
      <dgm:t>
        <a:bodyPr/>
        <a:lstStyle/>
        <a:p>
          <a:endParaRPr lang="en-US"/>
        </a:p>
      </dgm:t>
    </dgm:pt>
    <dgm:pt modelId="{D34EC56E-6725-4844-9191-622BDB01F646}">
      <dgm:prSet/>
      <dgm:spPr/>
      <dgm:t>
        <a:bodyPr/>
        <a:lstStyle/>
        <a:p>
          <a:r>
            <a:rPr lang="en-US"/>
            <a:t>Partnerships to Identify Research and Training Priorities</a:t>
          </a:r>
        </a:p>
      </dgm:t>
    </dgm:pt>
    <dgm:pt modelId="{6884C02D-C8B9-4DF8-89D2-F18E08C46981}" type="parTrans" cxnId="{6F55AFD3-D150-45F2-93CE-42A7546AF329}">
      <dgm:prSet/>
      <dgm:spPr/>
      <dgm:t>
        <a:bodyPr/>
        <a:lstStyle/>
        <a:p>
          <a:endParaRPr lang="en-US"/>
        </a:p>
      </dgm:t>
    </dgm:pt>
    <dgm:pt modelId="{F7CF7BDA-E803-469E-9594-0C32D6F8322E}" type="sibTrans" cxnId="{6F55AFD3-D150-45F2-93CE-42A7546AF329}">
      <dgm:prSet/>
      <dgm:spPr/>
      <dgm:t>
        <a:bodyPr/>
        <a:lstStyle/>
        <a:p>
          <a:endParaRPr lang="en-US"/>
        </a:p>
      </dgm:t>
    </dgm:pt>
    <dgm:pt modelId="{AE83E0DB-39D0-487A-B3F2-FAC140C1981E}">
      <dgm:prSet/>
      <dgm:spPr/>
      <dgm:t>
        <a:bodyPr/>
        <a:lstStyle/>
        <a:p>
          <a:r>
            <a:rPr lang="en-US"/>
            <a:t>Host Multi-Stakeholder Platforms to drive priorities</a:t>
          </a:r>
        </a:p>
      </dgm:t>
    </dgm:pt>
    <dgm:pt modelId="{CA5B54BD-6EE5-41D0-88B1-A92A71D5AED3}" type="parTrans" cxnId="{CF0136E7-2B93-4105-9426-7E2D5BF0842E}">
      <dgm:prSet/>
      <dgm:spPr/>
      <dgm:t>
        <a:bodyPr/>
        <a:lstStyle/>
        <a:p>
          <a:endParaRPr lang="en-US"/>
        </a:p>
      </dgm:t>
    </dgm:pt>
    <dgm:pt modelId="{22993DBE-056F-475A-8B67-63FFC4D0531E}" type="sibTrans" cxnId="{CF0136E7-2B93-4105-9426-7E2D5BF0842E}">
      <dgm:prSet/>
      <dgm:spPr/>
      <dgm:t>
        <a:bodyPr/>
        <a:lstStyle/>
        <a:p>
          <a:endParaRPr lang="en-US"/>
        </a:p>
      </dgm:t>
    </dgm:pt>
    <dgm:pt modelId="{2765FA0B-FD80-4E05-9580-A3CA146DBFB8}">
      <dgm:prSet/>
      <dgm:spPr/>
      <dgm:t>
        <a:bodyPr/>
        <a:lstStyle/>
        <a:p>
          <a:r>
            <a:rPr lang="en-US"/>
            <a:t>Emergency Support</a:t>
          </a:r>
        </a:p>
      </dgm:t>
    </dgm:pt>
    <dgm:pt modelId="{334B9BED-EA2D-4627-AC92-8A3F4BBE0DEA}" type="parTrans" cxnId="{D157F565-D337-4D55-B56A-B54B807BC653}">
      <dgm:prSet/>
      <dgm:spPr/>
      <dgm:t>
        <a:bodyPr/>
        <a:lstStyle/>
        <a:p>
          <a:endParaRPr lang="en-US"/>
        </a:p>
      </dgm:t>
    </dgm:pt>
    <dgm:pt modelId="{92D0ECCD-9520-424E-8395-D0DA15A5E86B}" type="sibTrans" cxnId="{D157F565-D337-4D55-B56A-B54B807BC653}">
      <dgm:prSet/>
      <dgm:spPr/>
      <dgm:t>
        <a:bodyPr/>
        <a:lstStyle/>
        <a:p>
          <a:endParaRPr lang="en-US"/>
        </a:p>
      </dgm:t>
    </dgm:pt>
    <dgm:pt modelId="{E9B3B901-3D21-4A56-8F91-5E37331434DB}">
      <dgm:prSet/>
      <dgm:spPr/>
      <dgm:t>
        <a:bodyPr/>
        <a:lstStyle/>
        <a:p>
          <a:r>
            <a:rPr lang="en-US"/>
            <a:t>Resource Mobilization</a:t>
          </a:r>
        </a:p>
      </dgm:t>
    </dgm:pt>
    <dgm:pt modelId="{FBABE13A-963A-441E-956F-7DF3B3F000C2}" type="parTrans" cxnId="{AE06E493-447A-43B7-9E60-ED868F98FB17}">
      <dgm:prSet/>
      <dgm:spPr/>
      <dgm:t>
        <a:bodyPr/>
        <a:lstStyle/>
        <a:p>
          <a:endParaRPr lang="en-US"/>
        </a:p>
      </dgm:t>
    </dgm:pt>
    <dgm:pt modelId="{1FF71F81-D546-42C9-80E7-85C451110A6F}" type="sibTrans" cxnId="{AE06E493-447A-43B7-9E60-ED868F98FB17}">
      <dgm:prSet/>
      <dgm:spPr/>
      <dgm:t>
        <a:bodyPr/>
        <a:lstStyle/>
        <a:p>
          <a:endParaRPr lang="en-US"/>
        </a:p>
      </dgm:t>
    </dgm:pt>
    <dgm:pt modelId="{3157727E-B9C7-429F-A113-567710BD0115}">
      <dgm:prSet/>
      <dgm:spPr/>
      <dgm:t>
        <a:bodyPr/>
        <a:lstStyle/>
        <a:p>
          <a:r>
            <a:rPr lang="en-US"/>
            <a:t>Monitoring and Evaluation</a:t>
          </a:r>
        </a:p>
      </dgm:t>
    </dgm:pt>
    <dgm:pt modelId="{48401CB1-6F58-4354-A148-757F6933A322}" type="parTrans" cxnId="{2DC41A3C-D7F7-4F09-A153-7BFF24BBB9DD}">
      <dgm:prSet/>
      <dgm:spPr/>
      <dgm:t>
        <a:bodyPr/>
        <a:lstStyle/>
        <a:p>
          <a:endParaRPr lang="en-US"/>
        </a:p>
      </dgm:t>
    </dgm:pt>
    <dgm:pt modelId="{F13D53A3-A3D8-4871-8551-57E7D587298B}" type="sibTrans" cxnId="{2DC41A3C-D7F7-4F09-A153-7BFF24BBB9DD}">
      <dgm:prSet/>
      <dgm:spPr/>
      <dgm:t>
        <a:bodyPr/>
        <a:lstStyle/>
        <a:p>
          <a:endParaRPr lang="en-US"/>
        </a:p>
      </dgm:t>
    </dgm:pt>
    <dgm:pt modelId="{86072E52-1C96-4435-BB9E-65C0A5E8C195}">
      <dgm:prSet/>
      <dgm:spPr/>
      <dgm:t>
        <a:bodyPr/>
        <a:lstStyle/>
        <a:p>
          <a:r>
            <a:rPr lang="en-US"/>
            <a:t>Facilitate Mutual Accountability </a:t>
          </a:r>
        </a:p>
      </dgm:t>
    </dgm:pt>
    <dgm:pt modelId="{587D5419-32E5-42A1-8750-79EB7C3F8AD6}" type="parTrans" cxnId="{D94F6D0D-EAC0-451E-ABDD-0FF6C5648A96}">
      <dgm:prSet/>
      <dgm:spPr/>
      <dgm:t>
        <a:bodyPr/>
        <a:lstStyle/>
        <a:p>
          <a:endParaRPr lang="en-US"/>
        </a:p>
      </dgm:t>
    </dgm:pt>
    <dgm:pt modelId="{843DD6B9-AF5B-4F03-966D-3BFB2C6E7EC0}" type="sibTrans" cxnId="{D94F6D0D-EAC0-451E-ABDD-0FF6C5648A96}">
      <dgm:prSet/>
      <dgm:spPr/>
      <dgm:t>
        <a:bodyPr/>
        <a:lstStyle/>
        <a:p>
          <a:endParaRPr lang="en-US"/>
        </a:p>
      </dgm:t>
    </dgm:pt>
    <dgm:pt modelId="{04635982-EA04-444D-B249-ADC2F2D47515}" type="pres">
      <dgm:prSet presAssocID="{2D9FB524-1052-4AC6-BC71-03029A0CD40C}" presName="diagram" presStyleCnt="0">
        <dgm:presLayoutVars>
          <dgm:dir/>
          <dgm:resizeHandles val="exact"/>
        </dgm:presLayoutVars>
      </dgm:prSet>
      <dgm:spPr/>
    </dgm:pt>
    <dgm:pt modelId="{C488A9B5-7B19-4948-AAED-5E565C0DA059}" type="pres">
      <dgm:prSet presAssocID="{298CD048-C5DD-4AA2-8C97-E2DA5C2A6929}" presName="node" presStyleLbl="node1" presStyleIdx="0" presStyleCnt="12">
        <dgm:presLayoutVars>
          <dgm:bulletEnabled val="1"/>
        </dgm:presLayoutVars>
      </dgm:prSet>
      <dgm:spPr/>
    </dgm:pt>
    <dgm:pt modelId="{80B7ED05-DD38-470A-9530-0DCA8C050CBD}" type="pres">
      <dgm:prSet presAssocID="{B6C076A8-635D-432F-8B80-5712010F0C86}" presName="sibTrans" presStyleCnt="0"/>
      <dgm:spPr/>
    </dgm:pt>
    <dgm:pt modelId="{9634EDAD-BA22-4CA5-BBDB-1698A6D1155B}" type="pres">
      <dgm:prSet presAssocID="{E6556F41-6B23-47BF-9071-EE6B5669A4A8}" presName="node" presStyleLbl="node1" presStyleIdx="1" presStyleCnt="12">
        <dgm:presLayoutVars>
          <dgm:bulletEnabled val="1"/>
        </dgm:presLayoutVars>
      </dgm:prSet>
      <dgm:spPr/>
    </dgm:pt>
    <dgm:pt modelId="{FC859708-743D-4851-BFE1-65F1F974D75B}" type="pres">
      <dgm:prSet presAssocID="{8165B3E3-7F2E-45CA-8F0C-E7920E519B38}" presName="sibTrans" presStyleCnt="0"/>
      <dgm:spPr/>
    </dgm:pt>
    <dgm:pt modelId="{D97032CD-61FD-4952-A7F6-76B3643271B1}" type="pres">
      <dgm:prSet presAssocID="{ED03C465-D9D7-4A65-BC86-9376C97E9C1E}" presName="node" presStyleLbl="node1" presStyleIdx="2" presStyleCnt="12">
        <dgm:presLayoutVars>
          <dgm:bulletEnabled val="1"/>
        </dgm:presLayoutVars>
      </dgm:prSet>
      <dgm:spPr/>
    </dgm:pt>
    <dgm:pt modelId="{9AC833C3-E4D9-4F18-BD3C-BBC46623BDF6}" type="pres">
      <dgm:prSet presAssocID="{C6FA9DD5-502F-451D-A78E-5F6151C62F74}" presName="sibTrans" presStyleCnt="0"/>
      <dgm:spPr/>
    </dgm:pt>
    <dgm:pt modelId="{8D52BCA6-DBD7-47DB-A9FC-E26793D92D1D}" type="pres">
      <dgm:prSet presAssocID="{24681183-6788-493F-8949-559CED84DA0A}" presName="node" presStyleLbl="node1" presStyleIdx="3" presStyleCnt="12">
        <dgm:presLayoutVars>
          <dgm:bulletEnabled val="1"/>
        </dgm:presLayoutVars>
      </dgm:prSet>
      <dgm:spPr/>
    </dgm:pt>
    <dgm:pt modelId="{2D7631FF-56D9-4441-B5C1-672FD6A5FC12}" type="pres">
      <dgm:prSet presAssocID="{898A0818-14D8-4F23-8EC6-BB8E14BA5EF1}" presName="sibTrans" presStyleCnt="0"/>
      <dgm:spPr/>
    </dgm:pt>
    <dgm:pt modelId="{698CBA6A-AE7C-48C9-9A43-F5194EAE06FA}" type="pres">
      <dgm:prSet presAssocID="{49DD7905-4027-49F2-9B3A-4C38F2782A49}" presName="node" presStyleLbl="node1" presStyleIdx="4" presStyleCnt="12">
        <dgm:presLayoutVars>
          <dgm:bulletEnabled val="1"/>
        </dgm:presLayoutVars>
      </dgm:prSet>
      <dgm:spPr/>
    </dgm:pt>
    <dgm:pt modelId="{0431D00E-2C81-4E9B-80E2-B26C10E8155B}" type="pres">
      <dgm:prSet presAssocID="{C1B3459F-4A28-42A7-A892-BA7E9F6DAB16}" presName="sibTrans" presStyleCnt="0"/>
      <dgm:spPr/>
    </dgm:pt>
    <dgm:pt modelId="{6E385928-B8DD-4143-98DD-EDFEA4A92EFC}" type="pres">
      <dgm:prSet presAssocID="{2B8C311E-B9D6-43B2-B9D5-55C2FBB27A62}" presName="node" presStyleLbl="node1" presStyleIdx="5" presStyleCnt="12">
        <dgm:presLayoutVars>
          <dgm:bulletEnabled val="1"/>
        </dgm:presLayoutVars>
      </dgm:prSet>
      <dgm:spPr/>
    </dgm:pt>
    <dgm:pt modelId="{C1D4244F-95C2-445A-ABC3-309D579E4BC5}" type="pres">
      <dgm:prSet presAssocID="{008719FB-0E04-42CB-B7F2-3EB60618ED73}" presName="sibTrans" presStyleCnt="0"/>
      <dgm:spPr/>
    </dgm:pt>
    <dgm:pt modelId="{F5F8CB24-60E3-40C1-A646-CCB518BFF0A1}" type="pres">
      <dgm:prSet presAssocID="{D34EC56E-6725-4844-9191-622BDB01F646}" presName="node" presStyleLbl="node1" presStyleIdx="6" presStyleCnt="12">
        <dgm:presLayoutVars>
          <dgm:bulletEnabled val="1"/>
        </dgm:presLayoutVars>
      </dgm:prSet>
      <dgm:spPr/>
    </dgm:pt>
    <dgm:pt modelId="{9228083F-59E6-4536-87AD-21C2B62F07B5}" type="pres">
      <dgm:prSet presAssocID="{F7CF7BDA-E803-469E-9594-0C32D6F8322E}" presName="sibTrans" presStyleCnt="0"/>
      <dgm:spPr/>
    </dgm:pt>
    <dgm:pt modelId="{6ED25C1B-326A-4FAE-BCE2-31CD0C855F6D}" type="pres">
      <dgm:prSet presAssocID="{AE83E0DB-39D0-487A-B3F2-FAC140C1981E}" presName="node" presStyleLbl="node1" presStyleIdx="7" presStyleCnt="12">
        <dgm:presLayoutVars>
          <dgm:bulletEnabled val="1"/>
        </dgm:presLayoutVars>
      </dgm:prSet>
      <dgm:spPr/>
    </dgm:pt>
    <dgm:pt modelId="{D871E287-B930-4161-B103-6A9FC963F692}" type="pres">
      <dgm:prSet presAssocID="{22993DBE-056F-475A-8B67-63FFC4D0531E}" presName="sibTrans" presStyleCnt="0"/>
      <dgm:spPr/>
    </dgm:pt>
    <dgm:pt modelId="{1A8767B7-6D2C-4A21-AD06-11F261B87F6B}" type="pres">
      <dgm:prSet presAssocID="{2765FA0B-FD80-4E05-9580-A3CA146DBFB8}" presName="node" presStyleLbl="node1" presStyleIdx="8" presStyleCnt="12">
        <dgm:presLayoutVars>
          <dgm:bulletEnabled val="1"/>
        </dgm:presLayoutVars>
      </dgm:prSet>
      <dgm:spPr/>
    </dgm:pt>
    <dgm:pt modelId="{8FDBFED4-4503-405B-BA0E-8EDA33AD3466}" type="pres">
      <dgm:prSet presAssocID="{92D0ECCD-9520-424E-8395-D0DA15A5E86B}" presName="sibTrans" presStyleCnt="0"/>
      <dgm:spPr/>
    </dgm:pt>
    <dgm:pt modelId="{FF7D5C91-FA54-4BA1-BCE2-66652F29B2B7}" type="pres">
      <dgm:prSet presAssocID="{E9B3B901-3D21-4A56-8F91-5E37331434DB}" presName="node" presStyleLbl="node1" presStyleIdx="9" presStyleCnt="12">
        <dgm:presLayoutVars>
          <dgm:bulletEnabled val="1"/>
        </dgm:presLayoutVars>
      </dgm:prSet>
      <dgm:spPr/>
    </dgm:pt>
    <dgm:pt modelId="{00CB5E17-6890-4D4D-8809-94345DB191FB}" type="pres">
      <dgm:prSet presAssocID="{1FF71F81-D546-42C9-80E7-85C451110A6F}" presName="sibTrans" presStyleCnt="0"/>
      <dgm:spPr/>
    </dgm:pt>
    <dgm:pt modelId="{A560CAAF-B746-4287-9BBC-AAD4CE4975CC}" type="pres">
      <dgm:prSet presAssocID="{3157727E-B9C7-429F-A113-567710BD0115}" presName="node" presStyleLbl="node1" presStyleIdx="10" presStyleCnt="12">
        <dgm:presLayoutVars>
          <dgm:bulletEnabled val="1"/>
        </dgm:presLayoutVars>
      </dgm:prSet>
      <dgm:spPr/>
    </dgm:pt>
    <dgm:pt modelId="{A7D62196-C7A0-461B-81AB-A810C87499BA}" type="pres">
      <dgm:prSet presAssocID="{F13D53A3-A3D8-4871-8551-57E7D587298B}" presName="sibTrans" presStyleCnt="0"/>
      <dgm:spPr/>
    </dgm:pt>
    <dgm:pt modelId="{1B8627C0-21C9-44B8-8FD1-4243A68002B5}" type="pres">
      <dgm:prSet presAssocID="{86072E52-1C96-4435-BB9E-65C0A5E8C195}" presName="node" presStyleLbl="node1" presStyleIdx="11" presStyleCnt="12">
        <dgm:presLayoutVars>
          <dgm:bulletEnabled val="1"/>
        </dgm:presLayoutVars>
      </dgm:prSet>
      <dgm:spPr/>
    </dgm:pt>
  </dgm:ptLst>
  <dgm:cxnLst>
    <dgm:cxn modelId="{D94F6D0D-EAC0-451E-ABDD-0FF6C5648A96}" srcId="{2D9FB524-1052-4AC6-BC71-03029A0CD40C}" destId="{86072E52-1C96-4435-BB9E-65C0A5E8C195}" srcOrd="11" destOrd="0" parTransId="{587D5419-32E5-42A1-8750-79EB7C3F8AD6}" sibTransId="{843DD6B9-AF5B-4F03-966D-3BFB2C6E7EC0}"/>
    <dgm:cxn modelId="{BAD8D513-E1F1-4C3E-A060-BD680D64E326}" type="presOf" srcId="{D34EC56E-6725-4844-9191-622BDB01F646}" destId="{F5F8CB24-60E3-40C1-A646-CCB518BFF0A1}" srcOrd="0" destOrd="0" presId="urn:microsoft.com/office/officeart/2005/8/layout/default"/>
    <dgm:cxn modelId="{7EE7CF18-7AAB-4F60-9965-47AD785FA3DD}" srcId="{2D9FB524-1052-4AC6-BC71-03029A0CD40C}" destId="{298CD048-C5DD-4AA2-8C97-E2DA5C2A6929}" srcOrd="0" destOrd="0" parTransId="{ED0B3B89-A72A-4A2C-9498-30C85C4AB656}" sibTransId="{B6C076A8-635D-432F-8B80-5712010F0C86}"/>
    <dgm:cxn modelId="{E5518A1B-20ED-4C45-A477-EFC049DEF732}" type="presOf" srcId="{298CD048-C5DD-4AA2-8C97-E2DA5C2A6929}" destId="{C488A9B5-7B19-4948-AAED-5E565C0DA059}" srcOrd="0" destOrd="0" presId="urn:microsoft.com/office/officeart/2005/8/layout/default"/>
    <dgm:cxn modelId="{9C163428-0916-4409-B994-FE864F5B86BE}" type="presOf" srcId="{2765FA0B-FD80-4E05-9580-A3CA146DBFB8}" destId="{1A8767B7-6D2C-4A21-AD06-11F261B87F6B}" srcOrd="0" destOrd="0" presId="urn:microsoft.com/office/officeart/2005/8/layout/default"/>
    <dgm:cxn modelId="{F30F9028-9AAC-4C35-9251-6BBE5F8005D6}" srcId="{2D9FB524-1052-4AC6-BC71-03029A0CD40C}" destId="{E6556F41-6B23-47BF-9071-EE6B5669A4A8}" srcOrd="1" destOrd="0" parTransId="{BAD8048F-F086-46FD-A760-31787FDDE6BF}" sibTransId="{8165B3E3-7F2E-45CA-8F0C-E7920E519B38}"/>
    <dgm:cxn modelId="{5D251029-0236-4535-AF23-CE6046888038}" type="presOf" srcId="{AE83E0DB-39D0-487A-B3F2-FAC140C1981E}" destId="{6ED25C1B-326A-4FAE-BCE2-31CD0C855F6D}" srcOrd="0" destOrd="0" presId="urn:microsoft.com/office/officeart/2005/8/layout/default"/>
    <dgm:cxn modelId="{1E189929-934D-4D05-8C8C-5BA3FAE2B810}" srcId="{2D9FB524-1052-4AC6-BC71-03029A0CD40C}" destId="{49DD7905-4027-49F2-9B3A-4C38F2782A49}" srcOrd="4" destOrd="0" parTransId="{6D92EF70-0F48-4CD4-BEE7-3708F83263E3}" sibTransId="{C1B3459F-4A28-42A7-A892-BA7E9F6DAB16}"/>
    <dgm:cxn modelId="{2DC41A3C-D7F7-4F09-A153-7BFF24BBB9DD}" srcId="{2D9FB524-1052-4AC6-BC71-03029A0CD40C}" destId="{3157727E-B9C7-429F-A113-567710BD0115}" srcOrd="10" destOrd="0" parTransId="{48401CB1-6F58-4354-A148-757F6933A322}" sibTransId="{F13D53A3-A3D8-4871-8551-57E7D587298B}"/>
    <dgm:cxn modelId="{D157F565-D337-4D55-B56A-B54B807BC653}" srcId="{2D9FB524-1052-4AC6-BC71-03029A0CD40C}" destId="{2765FA0B-FD80-4E05-9580-A3CA146DBFB8}" srcOrd="8" destOrd="0" parTransId="{334B9BED-EA2D-4627-AC92-8A3F4BBE0DEA}" sibTransId="{92D0ECCD-9520-424E-8395-D0DA15A5E86B}"/>
    <dgm:cxn modelId="{F35F726C-DD0F-450D-9E8E-38BB1D12AB8E}" type="presOf" srcId="{86072E52-1C96-4435-BB9E-65C0A5E8C195}" destId="{1B8627C0-21C9-44B8-8FD1-4243A68002B5}" srcOrd="0" destOrd="0" presId="urn:microsoft.com/office/officeart/2005/8/layout/default"/>
    <dgm:cxn modelId="{CE0EDB78-7BA9-4820-A09F-1E598F87609F}" srcId="{2D9FB524-1052-4AC6-BC71-03029A0CD40C}" destId="{ED03C465-D9D7-4A65-BC86-9376C97E9C1E}" srcOrd="2" destOrd="0" parTransId="{F328D9D8-0CC0-4483-A9D2-C4E0A3604D37}" sibTransId="{C6FA9DD5-502F-451D-A78E-5F6151C62F74}"/>
    <dgm:cxn modelId="{94EDFD59-346E-4556-A749-6040C76B6F5F}" srcId="{2D9FB524-1052-4AC6-BC71-03029A0CD40C}" destId="{2B8C311E-B9D6-43B2-B9D5-55C2FBB27A62}" srcOrd="5" destOrd="0" parTransId="{EE8AAAB3-78B9-4C41-A062-C160DD22FEFF}" sibTransId="{008719FB-0E04-42CB-B7F2-3EB60618ED73}"/>
    <dgm:cxn modelId="{FB80D27B-B1B8-40D6-B956-5254170F37C3}" type="presOf" srcId="{2D9FB524-1052-4AC6-BC71-03029A0CD40C}" destId="{04635982-EA04-444D-B249-ADC2F2D47515}" srcOrd="0" destOrd="0" presId="urn:microsoft.com/office/officeart/2005/8/layout/default"/>
    <dgm:cxn modelId="{2E758990-BEB1-462A-80A0-A8A573DC9C12}" srcId="{2D9FB524-1052-4AC6-BC71-03029A0CD40C}" destId="{24681183-6788-493F-8949-559CED84DA0A}" srcOrd="3" destOrd="0" parTransId="{8B716BD2-9D0A-4CFC-809A-BC4D0C653C6E}" sibTransId="{898A0818-14D8-4F23-8EC6-BB8E14BA5EF1}"/>
    <dgm:cxn modelId="{AE06E493-447A-43B7-9E60-ED868F98FB17}" srcId="{2D9FB524-1052-4AC6-BC71-03029A0CD40C}" destId="{E9B3B901-3D21-4A56-8F91-5E37331434DB}" srcOrd="9" destOrd="0" parTransId="{FBABE13A-963A-441E-956F-7DF3B3F000C2}" sibTransId="{1FF71F81-D546-42C9-80E7-85C451110A6F}"/>
    <dgm:cxn modelId="{BCF20CB5-086A-4036-9DB8-4A5BA45DFA5C}" type="presOf" srcId="{E6556F41-6B23-47BF-9071-EE6B5669A4A8}" destId="{9634EDAD-BA22-4CA5-BBDB-1698A6D1155B}" srcOrd="0" destOrd="0" presId="urn:microsoft.com/office/officeart/2005/8/layout/default"/>
    <dgm:cxn modelId="{2A634EC6-5E69-4983-B27F-12692845A74E}" type="presOf" srcId="{24681183-6788-493F-8949-559CED84DA0A}" destId="{8D52BCA6-DBD7-47DB-A9FC-E26793D92D1D}" srcOrd="0" destOrd="0" presId="urn:microsoft.com/office/officeart/2005/8/layout/default"/>
    <dgm:cxn modelId="{404CA9CB-8719-4F0B-BA49-818AC07591E3}" type="presOf" srcId="{49DD7905-4027-49F2-9B3A-4C38F2782A49}" destId="{698CBA6A-AE7C-48C9-9A43-F5194EAE06FA}" srcOrd="0" destOrd="0" presId="urn:microsoft.com/office/officeart/2005/8/layout/default"/>
    <dgm:cxn modelId="{6F55AFD3-D150-45F2-93CE-42A7546AF329}" srcId="{2D9FB524-1052-4AC6-BC71-03029A0CD40C}" destId="{D34EC56E-6725-4844-9191-622BDB01F646}" srcOrd="6" destOrd="0" parTransId="{6884C02D-C8B9-4DF8-89D2-F18E08C46981}" sibTransId="{F7CF7BDA-E803-469E-9594-0C32D6F8322E}"/>
    <dgm:cxn modelId="{BF1A3DD5-D254-41AD-8A45-4B5ADDE90316}" type="presOf" srcId="{2B8C311E-B9D6-43B2-B9D5-55C2FBB27A62}" destId="{6E385928-B8DD-4143-98DD-EDFEA4A92EFC}" srcOrd="0" destOrd="0" presId="urn:microsoft.com/office/officeart/2005/8/layout/default"/>
    <dgm:cxn modelId="{94B162E3-55D8-47EA-AC7E-67B2B8AB12CF}" type="presOf" srcId="{3157727E-B9C7-429F-A113-567710BD0115}" destId="{A560CAAF-B746-4287-9BBC-AAD4CE4975CC}" srcOrd="0" destOrd="0" presId="urn:microsoft.com/office/officeart/2005/8/layout/default"/>
    <dgm:cxn modelId="{CF0136E7-2B93-4105-9426-7E2D5BF0842E}" srcId="{2D9FB524-1052-4AC6-BC71-03029A0CD40C}" destId="{AE83E0DB-39D0-487A-B3F2-FAC140C1981E}" srcOrd="7" destOrd="0" parTransId="{CA5B54BD-6EE5-41D0-88B1-A92A71D5AED3}" sibTransId="{22993DBE-056F-475A-8B67-63FFC4D0531E}"/>
    <dgm:cxn modelId="{328A6CE7-E0FA-49F1-A436-804B873CC2D8}" type="presOf" srcId="{E9B3B901-3D21-4A56-8F91-5E37331434DB}" destId="{FF7D5C91-FA54-4BA1-BCE2-66652F29B2B7}" srcOrd="0" destOrd="0" presId="urn:microsoft.com/office/officeart/2005/8/layout/default"/>
    <dgm:cxn modelId="{3BFDACF0-2832-4475-A204-1BF9A2307157}" type="presOf" srcId="{ED03C465-D9D7-4A65-BC86-9376C97E9C1E}" destId="{D97032CD-61FD-4952-A7F6-76B3643271B1}" srcOrd="0" destOrd="0" presId="urn:microsoft.com/office/officeart/2005/8/layout/default"/>
    <dgm:cxn modelId="{6E1AD00D-CB4E-4745-B710-991C4944C0A0}" type="presParOf" srcId="{04635982-EA04-444D-B249-ADC2F2D47515}" destId="{C488A9B5-7B19-4948-AAED-5E565C0DA059}" srcOrd="0" destOrd="0" presId="urn:microsoft.com/office/officeart/2005/8/layout/default"/>
    <dgm:cxn modelId="{01661367-6D95-4044-8FF0-AE2DF5B49B16}" type="presParOf" srcId="{04635982-EA04-444D-B249-ADC2F2D47515}" destId="{80B7ED05-DD38-470A-9530-0DCA8C050CBD}" srcOrd="1" destOrd="0" presId="urn:microsoft.com/office/officeart/2005/8/layout/default"/>
    <dgm:cxn modelId="{12FD5EC2-FDE1-4469-883F-4F5B35C2FD88}" type="presParOf" srcId="{04635982-EA04-444D-B249-ADC2F2D47515}" destId="{9634EDAD-BA22-4CA5-BBDB-1698A6D1155B}" srcOrd="2" destOrd="0" presId="urn:microsoft.com/office/officeart/2005/8/layout/default"/>
    <dgm:cxn modelId="{1DC14DE7-8A86-48F4-B117-320095BC71A7}" type="presParOf" srcId="{04635982-EA04-444D-B249-ADC2F2D47515}" destId="{FC859708-743D-4851-BFE1-65F1F974D75B}" srcOrd="3" destOrd="0" presId="urn:microsoft.com/office/officeart/2005/8/layout/default"/>
    <dgm:cxn modelId="{265AA276-967E-4A97-A7CC-1122DB81760A}" type="presParOf" srcId="{04635982-EA04-444D-B249-ADC2F2D47515}" destId="{D97032CD-61FD-4952-A7F6-76B3643271B1}" srcOrd="4" destOrd="0" presId="urn:microsoft.com/office/officeart/2005/8/layout/default"/>
    <dgm:cxn modelId="{19C64747-28A4-4C81-AE7E-DA5F293E20CF}" type="presParOf" srcId="{04635982-EA04-444D-B249-ADC2F2D47515}" destId="{9AC833C3-E4D9-4F18-BD3C-BBC46623BDF6}" srcOrd="5" destOrd="0" presId="urn:microsoft.com/office/officeart/2005/8/layout/default"/>
    <dgm:cxn modelId="{B8396B1A-1C9A-41FC-A521-B6CAA16033C5}" type="presParOf" srcId="{04635982-EA04-444D-B249-ADC2F2D47515}" destId="{8D52BCA6-DBD7-47DB-A9FC-E26793D92D1D}" srcOrd="6" destOrd="0" presId="urn:microsoft.com/office/officeart/2005/8/layout/default"/>
    <dgm:cxn modelId="{9435CDE4-D69F-48DE-A076-DD5311FF18C8}" type="presParOf" srcId="{04635982-EA04-444D-B249-ADC2F2D47515}" destId="{2D7631FF-56D9-4441-B5C1-672FD6A5FC12}" srcOrd="7" destOrd="0" presId="urn:microsoft.com/office/officeart/2005/8/layout/default"/>
    <dgm:cxn modelId="{16411998-AAB9-41C4-908F-18D8C288C050}" type="presParOf" srcId="{04635982-EA04-444D-B249-ADC2F2D47515}" destId="{698CBA6A-AE7C-48C9-9A43-F5194EAE06FA}" srcOrd="8" destOrd="0" presId="urn:microsoft.com/office/officeart/2005/8/layout/default"/>
    <dgm:cxn modelId="{A43E514B-150C-4B5A-9E2D-07A3143A0CD6}" type="presParOf" srcId="{04635982-EA04-444D-B249-ADC2F2D47515}" destId="{0431D00E-2C81-4E9B-80E2-B26C10E8155B}" srcOrd="9" destOrd="0" presId="urn:microsoft.com/office/officeart/2005/8/layout/default"/>
    <dgm:cxn modelId="{D35FFE35-3C6E-4152-8EE2-FD6DF7FBBC8A}" type="presParOf" srcId="{04635982-EA04-444D-B249-ADC2F2D47515}" destId="{6E385928-B8DD-4143-98DD-EDFEA4A92EFC}" srcOrd="10" destOrd="0" presId="urn:microsoft.com/office/officeart/2005/8/layout/default"/>
    <dgm:cxn modelId="{0C14DF43-AEA2-44EE-BDA6-2C9C4B7A43C4}" type="presParOf" srcId="{04635982-EA04-444D-B249-ADC2F2D47515}" destId="{C1D4244F-95C2-445A-ABC3-309D579E4BC5}" srcOrd="11" destOrd="0" presId="urn:microsoft.com/office/officeart/2005/8/layout/default"/>
    <dgm:cxn modelId="{9931DF22-5337-4D5E-B680-2A13544E3A06}" type="presParOf" srcId="{04635982-EA04-444D-B249-ADC2F2D47515}" destId="{F5F8CB24-60E3-40C1-A646-CCB518BFF0A1}" srcOrd="12" destOrd="0" presId="urn:microsoft.com/office/officeart/2005/8/layout/default"/>
    <dgm:cxn modelId="{2F9FA553-2B0F-4C13-BD12-0B4CB5B11699}" type="presParOf" srcId="{04635982-EA04-444D-B249-ADC2F2D47515}" destId="{9228083F-59E6-4536-87AD-21C2B62F07B5}" srcOrd="13" destOrd="0" presId="urn:microsoft.com/office/officeart/2005/8/layout/default"/>
    <dgm:cxn modelId="{6C0BA69F-C140-4C8D-8640-4B4DBD47ED55}" type="presParOf" srcId="{04635982-EA04-444D-B249-ADC2F2D47515}" destId="{6ED25C1B-326A-4FAE-BCE2-31CD0C855F6D}" srcOrd="14" destOrd="0" presId="urn:microsoft.com/office/officeart/2005/8/layout/default"/>
    <dgm:cxn modelId="{57C6C98B-1EB3-4FA2-A653-6BF1AADE0277}" type="presParOf" srcId="{04635982-EA04-444D-B249-ADC2F2D47515}" destId="{D871E287-B930-4161-B103-6A9FC963F692}" srcOrd="15" destOrd="0" presId="urn:microsoft.com/office/officeart/2005/8/layout/default"/>
    <dgm:cxn modelId="{4364F010-02A4-431D-BC21-B5E50CB30C04}" type="presParOf" srcId="{04635982-EA04-444D-B249-ADC2F2D47515}" destId="{1A8767B7-6D2C-4A21-AD06-11F261B87F6B}" srcOrd="16" destOrd="0" presId="urn:microsoft.com/office/officeart/2005/8/layout/default"/>
    <dgm:cxn modelId="{8B062C5C-A376-40ED-9EA1-99288EDA3590}" type="presParOf" srcId="{04635982-EA04-444D-B249-ADC2F2D47515}" destId="{8FDBFED4-4503-405B-BA0E-8EDA33AD3466}" srcOrd="17" destOrd="0" presId="urn:microsoft.com/office/officeart/2005/8/layout/default"/>
    <dgm:cxn modelId="{2B79656B-8E4F-4BDE-BC28-B614BCA2CC62}" type="presParOf" srcId="{04635982-EA04-444D-B249-ADC2F2D47515}" destId="{FF7D5C91-FA54-4BA1-BCE2-66652F29B2B7}" srcOrd="18" destOrd="0" presId="urn:microsoft.com/office/officeart/2005/8/layout/default"/>
    <dgm:cxn modelId="{96371A1F-E89A-4B6F-9124-FD756A889A34}" type="presParOf" srcId="{04635982-EA04-444D-B249-ADC2F2D47515}" destId="{00CB5E17-6890-4D4D-8809-94345DB191FB}" srcOrd="19" destOrd="0" presId="urn:microsoft.com/office/officeart/2005/8/layout/default"/>
    <dgm:cxn modelId="{6A4B38B7-27E0-4BEE-8D95-E5BF152D4793}" type="presParOf" srcId="{04635982-EA04-444D-B249-ADC2F2D47515}" destId="{A560CAAF-B746-4287-9BBC-AAD4CE4975CC}" srcOrd="20" destOrd="0" presId="urn:microsoft.com/office/officeart/2005/8/layout/default"/>
    <dgm:cxn modelId="{91904A27-CF33-43F1-9991-1E2ACD72C9DE}" type="presParOf" srcId="{04635982-EA04-444D-B249-ADC2F2D47515}" destId="{A7D62196-C7A0-461B-81AB-A810C87499BA}" srcOrd="21" destOrd="0" presId="urn:microsoft.com/office/officeart/2005/8/layout/default"/>
    <dgm:cxn modelId="{2F3A77C2-DF85-494E-9C0B-C09FAC308B40}" type="presParOf" srcId="{04635982-EA04-444D-B249-ADC2F2D47515}" destId="{1B8627C0-21C9-44B8-8FD1-4243A68002B5}" srcOrd="2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B02A97D-6F30-442E-B3B7-F3B304A7BA81}" type="doc">
      <dgm:prSet loTypeId="urn:microsoft.com/office/officeart/2016/7/layout/HexagonTimeline" loCatId="process" qsTypeId="urn:microsoft.com/office/officeart/2005/8/quickstyle/3d2" qsCatId="3D" csTypeId="urn:microsoft.com/office/officeart/2005/8/colors/colorful5" csCatId="colorful" phldr="1"/>
      <dgm:spPr/>
      <dgm:t>
        <a:bodyPr/>
        <a:lstStyle/>
        <a:p>
          <a:endParaRPr lang="en-US"/>
        </a:p>
      </dgm:t>
    </dgm:pt>
    <dgm:pt modelId="{EAF06248-BFF7-4108-9488-BAE327BB4842}">
      <dgm:prSet/>
      <dgm:spPr/>
      <dgm:t>
        <a:bodyPr/>
        <a:lstStyle/>
        <a:p>
          <a:r>
            <a:rPr lang="en-US"/>
            <a:t>1951</a:t>
          </a:r>
        </a:p>
      </dgm:t>
    </dgm:pt>
    <dgm:pt modelId="{8217A02A-94F9-4FB0-9D6D-8F66E938789D}" type="parTrans" cxnId="{2C60EFA8-D2A3-458B-9DAD-1FAE5E1A8907}">
      <dgm:prSet/>
      <dgm:spPr/>
      <dgm:t>
        <a:bodyPr/>
        <a:lstStyle/>
        <a:p>
          <a:endParaRPr lang="en-US"/>
        </a:p>
      </dgm:t>
    </dgm:pt>
    <dgm:pt modelId="{1A82BD96-B2FF-45D1-BCF8-8F62ECE7DE80}" type="sibTrans" cxnId="{2C60EFA8-D2A3-458B-9DAD-1FAE5E1A8907}">
      <dgm:prSet/>
      <dgm:spPr/>
      <dgm:t>
        <a:bodyPr/>
        <a:lstStyle/>
        <a:p>
          <a:endParaRPr lang="en-US"/>
        </a:p>
      </dgm:t>
    </dgm:pt>
    <dgm:pt modelId="{95A9AA50-0142-4E88-9EDD-B450CAA1B840}">
      <dgm:prSet custT="1"/>
      <dgm:spPr/>
      <dgm:t>
        <a:bodyPr/>
        <a:lstStyle/>
        <a:p>
          <a:r>
            <a:rPr lang="en-US" sz="2000" b="1" dirty="0"/>
            <a:t>InterAfrican Bureau of Epizootic Diseases (IBED) </a:t>
          </a:r>
        </a:p>
      </dgm:t>
    </dgm:pt>
    <dgm:pt modelId="{0DE02426-F570-49A3-922F-769EC7F5BF2E}" type="parTrans" cxnId="{3D36158D-8FF7-42C1-AD01-55AE174D7700}">
      <dgm:prSet/>
      <dgm:spPr/>
      <dgm:t>
        <a:bodyPr/>
        <a:lstStyle/>
        <a:p>
          <a:endParaRPr lang="en-US"/>
        </a:p>
      </dgm:t>
    </dgm:pt>
    <dgm:pt modelId="{518B6C67-E421-4A9B-A175-CD8BA5C9769E}" type="sibTrans" cxnId="{3D36158D-8FF7-42C1-AD01-55AE174D7700}">
      <dgm:prSet/>
      <dgm:spPr/>
      <dgm:t>
        <a:bodyPr/>
        <a:lstStyle/>
        <a:p>
          <a:endParaRPr lang="en-US"/>
        </a:p>
      </dgm:t>
    </dgm:pt>
    <dgm:pt modelId="{8338F2D9-0E68-45AE-A26B-2E20F81CB4CA}">
      <dgm:prSet/>
      <dgm:spPr/>
      <dgm:t>
        <a:bodyPr/>
        <a:lstStyle/>
        <a:p>
          <a:r>
            <a:rPr lang="en-US"/>
            <a:t>1956</a:t>
          </a:r>
        </a:p>
      </dgm:t>
    </dgm:pt>
    <dgm:pt modelId="{99554217-3515-42C8-9456-452336778D46}" type="parTrans" cxnId="{A2FF9AB7-980E-4CDF-A97D-672BD821B137}">
      <dgm:prSet/>
      <dgm:spPr/>
      <dgm:t>
        <a:bodyPr/>
        <a:lstStyle/>
        <a:p>
          <a:endParaRPr lang="en-US"/>
        </a:p>
      </dgm:t>
    </dgm:pt>
    <dgm:pt modelId="{1498D1E6-D5AD-4F19-8A13-28279179CA84}" type="sibTrans" cxnId="{A2FF9AB7-980E-4CDF-A97D-672BD821B137}">
      <dgm:prSet/>
      <dgm:spPr/>
      <dgm:t>
        <a:bodyPr/>
        <a:lstStyle/>
        <a:p>
          <a:endParaRPr lang="en-US"/>
        </a:p>
      </dgm:t>
    </dgm:pt>
    <dgm:pt modelId="{C96F146C-B5DF-4EDC-93B6-A6286BCAB85C}">
      <dgm:prSet custT="1"/>
      <dgm:spPr/>
      <dgm:t>
        <a:bodyPr/>
        <a:lstStyle/>
        <a:p>
          <a:r>
            <a:rPr lang="en-US" sz="1800" b="1" dirty="0"/>
            <a:t>InterAfrican Bureau for Animal Health (IBAH)</a:t>
          </a:r>
        </a:p>
      </dgm:t>
    </dgm:pt>
    <dgm:pt modelId="{50B2D10D-19C3-441A-8920-F0928E9F4059}" type="parTrans" cxnId="{D7B2E762-5A08-4EEA-85A8-D2CD4176101B}">
      <dgm:prSet/>
      <dgm:spPr/>
      <dgm:t>
        <a:bodyPr/>
        <a:lstStyle/>
        <a:p>
          <a:endParaRPr lang="en-US"/>
        </a:p>
      </dgm:t>
    </dgm:pt>
    <dgm:pt modelId="{AA967895-197C-4DDB-8E0B-47DF8A69908A}" type="sibTrans" cxnId="{D7B2E762-5A08-4EEA-85A8-D2CD4176101B}">
      <dgm:prSet/>
      <dgm:spPr/>
      <dgm:t>
        <a:bodyPr/>
        <a:lstStyle/>
        <a:p>
          <a:endParaRPr lang="en-US"/>
        </a:p>
      </dgm:t>
    </dgm:pt>
    <dgm:pt modelId="{33D49798-F814-4D2E-8299-16AF917D8F02}">
      <dgm:prSet/>
      <dgm:spPr/>
      <dgm:t>
        <a:bodyPr/>
        <a:lstStyle/>
        <a:p>
          <a:r>
            <a:rPr lang="en-US"/>
            <a:t>1965</a:t>
          </a:r>
        </a:p>
      </dgm:t>
    </dgm:pt>
    <dgm:pt modelId="{4EB659B3-AF6B-467C-8E36-C9E97565AE36}" type="parTrans" cxnId="{3315EF2D-0E84-4B88-9D6E-38A22C77D4CC}">
      <dgm:prSet/>
      <dgm:spPr/>
      <dgm:t>
        <a:bodyPr/>
        <a:lstStyle/>
        <a:p>
          <a:endParaRPr lang="en-US"/>
        </a:p>
      </dgm:t>
    </dgm:pt>
    <dgm:pt modelId="{D2E9C36E-AD47-4D9E-93B5-9024A05F12DA}" type="sibTrans" cxnId="{3315EF2D-0E84-4B88-9D6E-38A22C77D4CC}">
      <dgm:prSet/>
      <dgm:spPr/>
      <dgm:t>
        <a:bodyPr/>
        <a:lstStyle/>
        <a:p>
          <a:endParaRPr lang="en-US"/>
        </a:p>
      </dgm:t>
    </dgm:pt>
    <dgm:pt modelId="{B58D561E-C70C-42C5-913B-B9E7DF1F0232}">
      <dgm:prSet custT="1"/>
      <dgm:spPr/>
      <dgm:t>
        <a:bodyPr/>
        <a:lstStyle/>
        <a:p>
          <a:r>
            <a:rPr lang="en-US" sz="1800" b="1" dirty="0"/>
            <a:t>Part of OAU integrated as a Regional Technical Office</a:t>
          </a:r>
        </a:p>
      </dgm:t>
    </dgm:pt>
    <dgm:pt modelId="{71DC911E-12B3-4618-8501-89A42B5EF8A2}" type="parTrans" cxnId="{3430B05C-2E38-4138-8DE8-372B8958FD78}">
      <dgm:prSet/>
      <dgm:spPr/>
      <dgm:t>
        <a:bodyPr/>
        <a:lstStyle/>
        <a:p>
          <a:endParaRPr lang="en-US"/>
        </a:p>
      </dgm:t>
    </dgm:pt>
    <dgm:pt modelId="{A82A4B5E-8215-4396-BB97-4F79B506D2C6}" type="sibTrans" cxnId="{3430B05C-2E38-4138-8DE8-372B8958FD78}">
      <dgm:prSet/>
      <dgm:spPr/>
      <dgm:t>
        <a:bodyPr/>
        <a:lstStyle/>
        <a:p>
          <a:endParaRPr lang="en-US"/>
        </a:p>
      </dgm:t>
    </dgm:pt>
    <dgm:pt modelId="{02D85950-186A-47E2-9EA7-DE5E719BDD26}">
      <dgm:prSet/>
      <dgm:spPr/>
      <dgm:t>
        <a:bodyPr/>
        <a:lstStyle/>
        <a:p>
          <a:r>
            <a:rPr lang="en-US"/>
            <a:t>1970</a:t>
          </a:r>
        </a:p>
      </dgm:t>
    </dgm:pt>
    <dgm:pt modelId="{1A884020-AE14-4AF7-9FBB-035B97909EFB}" type="parTrans" cxnId="{B7CF51C9-34AC-4C2C-BDEE-A61F7835F3C3}">
      <dgm:prSet/>
      <dgm:spPr/>
      <dgm:t>
        <a:bodyPr/>
        <a:lstStyle/>
        <a:p>
          <a:endParaRPr lang="en-US"/>
        </a:p>
      </dgm:t>
    </dgm:pt>
    <dgm:pt modelId="{F6712C74-61AC-4FAC-A20A-7106E2928AD2}" type="sibTrans" cxnId="{B7CF51C9-34AC-4C2C-BDEE-A61F7835F3C3}">
      <dgm:prSet/>
      <dgm:spPr/>
      <dgm:t>
        <a:bodyPr/>
        <a:lstStyle/>
        <a:p>
          <a:endParaRPr lang="en-US"/>
        </a:p>
      </dgm:t>
    </dgm:pt>
    <dgm:pt modelId="{19C787E0-3B56-4B3F-A95A-3C822B9B0399}">
      <dgm:prSet custT="1"/>
      <dgm:spPr/>
      <dgm:t>
        <a:bodyPr/>
        <a:lstStyle/>
        <a:p>
          <a:r>
            <a:rPr lang="en-US" sz="1800" b="1" dirty="0"/>
            <a:t>InterAfrican Bureau for Animal Resources (IBAR)</a:t>
          </a:r>
        </a:p>
      </dgm:t>
    </dgm:pt>
    <dgm:pt modelId="{77F08E6A-ED47-496F-A904-E79323CB5466}" type="parTrans" cxnId="{F937C652-9293-4619-88B5-E4DC90DEE82E}">
      <dgm:prSet/>
      <dgm:spPr/>
      <dgm:t>
        <a:bodyPr/>
        <a:lstStyle/>
        <a:p>
          <a:endParaRPr lang="en-US"/>
        </a:p>
      </dgm:t>
    </dgm:pt>
    <dgm:pt modelId="{008622E2-408E-4CF3-9A3C-97284B7E15FB}" type="sibTrans" cxnId="{F937C652-9293-4619-88B5-E4DC90DEE82E}">
      <dgm:prSet/>
      <dgm:spPr/>
      <dgm:t>
        <a:bodyPr/>
        <a:lstStyle/>
        <a:p>
          <a:endParaRPr lang="en-US"/>
        </a:p>
      </dgm:t>
    </dgm:pt>
    <dgm:pt modelId="{5490F33C-9307-4D14-B748-69A43707EF30}">
      <dgm:prSet/>
      <dgm:spPr/>
      <dgm:t>
        <a:bodyPr/>
        <a:lstStyle/>
        <a:p>
          <a:r>
            <a:rPr lang="en-US"/>
            <a:t>2003</a:t>
          </a:r>
        </a:p>
      </dgm:t>
    </dgm:pt>
    <dgm:pt modelId="{4D79A2A3-895C-4956-A168-FC1DD0B509D9}" type="parTrans" cxnId="{263B4125-60F0-425B-A1D0-F70A227BFAA7}">
      <dgm:prSet/>
      <dgm:spPr/>
      <dgm:t>
        <a:bodyPr/>
        <a:lstStyle/>
        <a:p>
          <a:endParaRPr lang="en-US"/>
        </a:p>
      </dgm:t>
    </dgm:pt>
    <dgm:pt modelId="{2D9242F5-0AAE-45AB-9266-73963460C006}" type="sibTrans" cxnId="{263B4125-60F0-425B-A1D0-F70A227BFAA7}">
      <dgm:prSet/>
      <dgm:spPr/>
      <dgm:t>
        <a:bodyPr/>
        <a:lstStyle/>
        <a:p>
          <a:endParaRPr lang="en-US"/>
        </a:p>
      </dgm:t>
    </dgm:pt>
    <dgm:pt modelId="{90A98775-2A75-4B30-BF67-50810F54701D}">
      <dgm:prSet custT="1"/>
      <dgm:spPr/>
      <dgm:t>
        <a:bodyPr/>
        <a:lstStyle/>
        <a:p>
          <a:r>
            <a:rPr lang="en-US" sz="1800" b="1" dirty="0"/>
            <a:t>Specialized Technical Office of the AUC-DREA from 2003</a:t>
          </a:r>
        </a:p>
      </dgm:t>
    </dgm:pt>
    <dgm:pt modelId="{D2746E66-9463-437F-B26E-48EEC5FA394D}" type="parTrans" cxnId="{B092CF4F-3123-4E6F-9D38-C352F83633D0}">
      <dgm:prSet/>
      <dgm:spPr/>
      <dgm:t>
        <a:bodyPr/>
        <a:lstStyle/>
        <a:p>
          <a:endParaRPr lang="en-US"/>
        </a:p>
      </dgm:t>
    </dgm:pt>
    <dgm:pt modelId="{08DD2538-4974-426E-8977-D999CAC62E0D}" type="sibTrans" cxnId="{B092CF4F-3123-4E6F-9D38-C352F83633D0}">
      <dgm:prSet/>
      <dgm:spPr/>
      <dgm:t>
        <a:bodyPr/>
        <a:lstStyle/>
        <a:p>
          <a:endParaRPr lang="en-US"/>
        </a:p>
      </dgm:t>
    </dgm:pt>
    <dgm:pt modelId="{196F7344-A97D-48A6-9A31-E47154B8F055}" type="pres">
      <dgm:prSet presAssocID="{1B02A97D-6F30-442E-B3B7-F3B304A7BA81}" presName="Name0" presStyleCnt="0">
        <dgm:presLayoutVars>
          <dgm:chMax/>
          <dgm:chPref/>
          <dgm:animLvl val="lvl"/>
        </dgm:presLayoutVars>
      </dgm:prSet>
      <dgm:spPr/>
    </dgm:pt>
    <dgm:pt modelId="{5176914B-B996-4B14-8D93-2A31B80BD515}" type="pres">
      <dgm:prSet presAssocID="{EAF06248-BFF7-4108-9488-BAE327BB4842}" presName="composite" presStyleCnt="0"/>
      <dgm:spPr/>
    </dgm:pt>
    <dgm:pt modelId="{4B89CAED-3B4F-4939-8DEF-3AE9AD21C25B}" type="pres">
      <dgm:prSet presAssocID="{EAF06248-BFF7-4108-9488-BAE327BB4842}" presName="Parent1" presStyleLbl="alignNode1" presStyleIdx="0" presStyleCnt="5" custLinFactNeighborX="12" custLinFactNeighborY="-4588">
        <dgm:presLayoutVars>
          <dgm:chMax val="1"/>
          <dgm:chPref val="1"/>
          <dgm:bulletEnabled val="1"/>
        </dgm:presLayoutVars>
      </dgm:prSet>
      <dgm:spPr/>
    </dgm:pt>
    <dgm:pt modelId="{BDD41E43-963E-4FD5-9EC5-D61460FF47F2}" type="pres">
      <dgm:prSet presAssocID="{EAF06248-BFF7-4108-9488-BAE327BB4842}" presName="Childtext1" presStyleLbl="revTx" presStyleIdx="0" presStyleCnt="5">
        <dgm:presLayoutVars>
          <dgm:chMax val="0"/>
          <dgm:chPref val="0"/>
          <dgm:bulletEnabled/>
        </dgm:presLayoutVars>
      </dgm:prSet>
      <dgm:spPr/>
    </dgm:pt>
    <dgm:pt modelId="{F2934CA3-FA7E-472B-8F4A-1FC58785901F}" type="pres">
      <dgm:prSet presAssocID="{EAF06248-BFF7-4108-9488-BAE327BB4842}" presName="ConnectLine" presStyleLbl="sibTrans1D1" presStyleIdx="0" presStyleCnt="5"/>
      <dgm:spPr>
        <a:noFill/>
        <a:ln w="12700" cap="flat" cmpd="sng" algn="ctr">
          <a:solidFill>
            <a:schemeClr val="accent5">
              <a:hueOff val="0"/>
              <a:satOff val="0"/>
              <a:lumOff val="0"/>
              <a:alphaOff val="0"/>
            </a:schemeClr>
          </a:solidFill>
          <a:prstDash val="dash"/>
          <a:miter lim="800000"/>
        </a:ln>
        <a:effectLst/>
      </dgm:spPr>
    </dgm:pt>
    <dgm:pt modelId="{F4B0DEF4-5128-4369-8B75-C0E98BFC6579}" type="pres">
      <dgm:prSet presAssocID="{EAF06248-BFF7-4108-9488-BAE327BB4842}" presName="ConnectLineEnd" presStyleLbl="node1" presStyleIdx="0" presStyleCnt="5"/>
      <dgm:spPr/>
    </dgm:pt>
    <dgm:pt modelId="{665DE6C3-41F1-495A-A09D-0F33D1511B26}" type="pres">
      <dgm:prSet presAssocID="{EAF06248-BFF7-4108-9488-BAE327BB4842}" presName="EmptyPane" presStyleCnt="0"/>
      <dgm:spPr/>
    </dgm:pt>
    <dgm:pt modelId="{64B9A2AC-9D10-4944-83F6-D45CE836F618}" type="pres">
      <dgm:prSet presAssocID="{1A82BD96-B2FF-45D1-BCF8-8F62ECE7DE80}" presName="spaceBetweenRectangles" presStyleLbl="fgAcc1" presStyleIdx="0" presStyleCnt="4"/>
      <dgm:spPr/>
    </dgm:pt>
    <dgm:pt modelId="{B04F4BC1-F0E1-4A34-992C-BEBB329FB8A3}" type="pres">
      <dgm:prSet presAssocID="{8338F2D9-0E68-45AE-A26B-2E20F81CB4CA}" presName="composite" presStyleCnt="0"/>
      <dgm:spPr/>
    </dgm:pt>
    <dgm:pt modelId="{40F39C66-3AA2-4DC8-8DF7-81A6E2C4D8C9}" type="pres">
      <dgm:prSet presAssocID="{8338F2D9-0E68-45AE-A26B-2E20F81CB4CA}" presName="Parent1" presStyleLbl="alignNode1" presStyleIdx="1" presStyleCnt="5">
        <dgm:presLayoutVars>
          <dgm:chMax val="1"/>
          <dgm:chPref val="1"/>
          <dgm:bulletEnabled val="1"/>
        </dgm:presLayoutVars>
      </dgm:prSet>
      <dgm:spPr/>
    </dgm:pt>
    <dgm:pt modelId="{B15B6665-13A3-44B8-921A-4830ACC58CC9}" type="pres">
      <dgm:prSet presAssocID="{8338F2D9-0E68-45AE-A26B-2E20F81CB4CA}" presName="Childtext1" presStyleLbl="revTx" presStyleIdx="1" presStyleCnt="5">
        <dgm:presLayoutVars>
          <dgm:chMax val="0"/>
          <dgm:chPref val="0"/>
          <dgm:bulletEnabled/>
        </dgm:presLayoutVars>
      </dgm:prSet>
      <dgm:spPr/>
    </dgm:pt>
    <dgm:pt modelId="{EBFC6BDC-8E9D-4F63-B352-1070708F33AB}" type="pres">
      <dgm:prSet presAssocID="{8338F2D9-0E68-45AE-A26B-2E20F81CB4CA}" presName="ConnectLine" presStyleLbl="sibTrans1D1" presStyleIdx="1" presStyleCnt="5"/>
      <dgm:spPr>
        <a:noFill/>
        <a:ln w="12700" cap="flat" cmpd="sng" algn="ctr">
          <a:solidFill>
            <a:schemeClr val="accent5">
              <a:hueOff val="-1689636"/>
              <a:satOff val="-4355"/>
              <a:lumOff val="-2941"/>
              <a:alphaOff val="0"/>
            </a:schemeClr>
          </a:solidFill>
          <a:prstDash val="dash"/>
          <a:miter lim="800000"/>
        </a:ln>
        <a:effectLst/>
      </dgm:spPr>
    </dgm:pt>
    <dgm:pt modelId="{92C0B13D-6FCE-4267-B932-0DE943EF8DB0}" type="pres">
      <dgm:prSet presAssocID="{8338F2D9-0E68-45AE-A26B-2E20F81CB4CA}" presName="ConnectLineEnd" presStyleLbl="node1" presStyleIdx="1" presStyleCnt="5"/>
      <dgm:spPr/>
    </dgm:pt>
    <dgm:pt modelId="{2E043A9F-E5A9-4561-82CA-1A1B1BB1967A}" type="pres">
      <dgm:prSet presAssocID="{8338F2D9-0E68-45AE-A26B-2E20F81CB4CA}" presName="EmptyPane" presStyleCnt="0"/>
      <dgm:spPr/>
    </dgm:pt>
    <dgm:pt modelId="{1E750551-3F78-4C35-8D79-B50E33B4C7E2}" type="pres">
      <dgm:prSet presAssocID="{1498D1E6-D5AD-4F19-8A13-28279179CA84}" presName="spaceBetweenRectangles" presStyleLbl="fgAcc1" presStyleIdx="1" presStyleCnt="4"/>
      <dgm:spPr/>
    </dgm:pt>
    <dgm:pt modelId="{D58253FD-440C-4D0E-8E85-F986C356C7D8}" type="pres">
      <dgm:prSet presAssocID="{33D49798-F814-4D2E-8299-16AF917D8F02}" presName="composite" presStyleCnt="0"/>
      <dgm:spPr/>
    </dgm:pt>
    <dgm:pt modelId="{35CA4FCD-8B63-4E48-9EEA-7A5D437BB290}" type="pres">
      <dgm:prSet presAssocID="{33D49798-F814-4D2E-8299-16AF917D8F02}" presName="Parent1" presStyleLbl="alignNode1" presStyleIdx="2" presStyleCnt="5">
        <dgm:presLayoutVars>
          <dgm:chMax val="1"/>
          <dgm:chPref val="1"/>
          <dgm:bulletEnabled val="1"/>
        </dgm:presLayoutVars>
      </dgm:prSet>
      <dgm:spPr/>
    </dgm:pt>
    <dgm:pt modelId="{28F295E6-3E51-4972-BA58-D13F7964DCBB}" type="pres">
      <dgm:prSet presAssocID="{33D49798-F814-4D2E-8299-16AF917D8F02}" presName="Childtext1" presStyleLbl="revTx" presStyleIdx="2" presStyleCnt="5">
        <dgm:presLayoutVars>
          <dgm:chMax val="0"/>
          <dgm:chPref val="0"/>
          <dgm:bulletEnabled/>
        </dgm:presLayoutVars>
      </dgm:prSet>
      <dgm:spPr/>
    </dgm:pt>
    <dgm:pt modelId="{EBEDC5D3-72CB-41AB-B4CB-D73CDD62DA0A}" type="pres">
      <dgm:prSet presAssocID="{33D49798-F814-4D2E-8299-16AF917D8F02}" presName="ConnectLine" presStyleLbl="sibTrans1D1" presStyleIdx="2" presStyleCnt="5"/>
      <dgm:spPr>
        <a:noFill/>
        <a:ln w="12700" cap="flat" cmpd="sng" algn="ctr">
          <a:solidFill>
            <a:schemeClr val="accent5">
              <a:hueOff val="-3379271"/>
              <a:satOff val="-8710"/>
              <a:lumOff val="-5883"/>
              <a:alphaOff val="0"/>
            </a:schemeClr>
          </a:solidFill>
          <a:prstDash val="dash"/>
          <a:miter lim="800000"/>
        </a:ln>
        <a:effectLst/>
      </dgm:spPr>
    </dgm:pt>
    <dgm:pt modelId="{E2ADD327-AD6A-4757-AA4F-410723A63698}" type="pres">
      <dgm:prSet presAssocID="{33D49798-F814-4D2E-8299-16AF917D8F02}" presName="ConnectLineEnd" presStyleLbl="node1" presStyleIdx="2" presStyleCnt="5"/>
      <dgm:spPr/>
    </dgm:pt>
    <dgm:pt modelId="{2C56E7F5-4BEF-4532-940C-E153EBEA6036}" type="pres">
      <dgm:prSet presAssocID="{33D49798-F814-4D2E-8299-16AF917D8F02}" presName="EmptyPane" presStyleCnt="0"/>
      <dgm:spPr/>
    </dgm:pt>
    <dgm:pt modelId="{DA6391EC-BE92-455C-966E-C666CCCED163}" type="pres">
      <dgm:prSet presAssocID="{D2E9C36E-AD47-4D9E-93B5-9024A05F12DA}" presName="spaceBetweenRectangles" presStyleLbl="fgAcc1" presStyleIdx="2" presStyleCnt="4"/>
      <dgm:spPr/>
    </dgm:pt>
    <dgm:pt modelId="{7925F977-3D64-4CAF-BCF3-394FC59A78E2}" type="pres">
      <dgm:prSet presAssocID="{02D85950-186A-47E2-9EA7-DE5E719BDD26}" presName="composite" presStyleCnt="0"/>
      <dgm:spPr/>
    </dgm:pt>
    <dgm:pt modelId="{DF2C5A33-7409-4FF7-9D58-CEF93EF01AA2}" type="pres">
      <dgm:prSet presAssocID="{02D85950-186A-47E2-9EA7-DE5E719BDD26}" presName="Parent1" presStyleLbl="alignNode1" presStyleIdx="3" presStyleCnt="5">
        <dgm:presLayoutVars>
          <dgm:chMax val="1"/>
          <dgm:chPref val="1"/>
          <dgm:bulletEnabled val="1"/>
        </dgm:presLayoutVars>
      </dgm:prSet>
      <dgm:spPr/>
    </dgm:pt>
    <dgm:pt modelId="{8A3B6F3A-80FB-424B-9239-80805C181404}" type="pres">
      <dgm:prSet presAssocID="{02D85950-186A-47E2-9EA7-DE5E719BDD26}" presName="Childtext1" presStyleLbl="revTx" presStyleIdx="3" presStyleCnt="5">
        <dgm:presLayoutVars>
          <dgm:chMax val="0"/>
          <dgm:chPref val="0"/>
          <dgm:bulletEnabled/>
        </dgm:presLayoutVars>
      </dgm:prSet>
      <dgm:spPr/>
    </dgm:pt>
    <dgm:pt modelId="{D8FD1435-C5C3-4ECC-A9C2-84658811F380}" type="pres">
      <dgm:prSet presAssocID="{02D85950-186A-47E2-9EA7-DE5E719BDD26}" presName="ConnectLine" presStyleLbl="sibTrans1D1" presStyleIdx="3" presStyleCnt="5"/>
      <dgm:spPr>
        <a:noFill/>
        <a:ln w="12700" cap="flat" cmpd="sng" algn="ctr">
          <a:solidFill>
            <a:schemeClr val="accent5">
              <a:hueOff val="-5068907"/>
              <a:satOff val="-13064"/>
              <a:lumOff val="-8824"/>
              <a:alphaOff val="0"/>
            </a:schemeClr>
          </a:solidFill>
          <a:prstDash val="dash"/>
          <a:miter lim="800000"/>
        </a:ln>
        <a:effectLst/>
      </dgm:spPr>
    </dgm:pt>
    <dgm:pt modelId="{445545BE-F07C-4BBD-9F26-8AA4FF204067}" type="pres">
      <dgm:prSet presAssocID="{02D85950-186A-47E2-9EA7-DE5E719BDD26}" presName="ConnectLineEnd" presStyleLbl="node1" presStyleIdx="3" presStyleCnt="5"/>
      <dgm:spPr/>
    </dgm:pt>
    <dgm:pt modelId="{EF670F9B-490E-4C41-A736-49848D0B46A5}" type="pres">
      <dgm:prSet presAssocID="{02D85950-186A-47E2-9EA7-DE5E719BDD26}" presName="EmptyPane" presStyleCnt="0"/>
      <dgm:spPr/>
    </dgm:pt>
    <dgm:pt modelId="{BAD51E66-0916-4350-B7B2-F67AFDC90C59}" type="pres">
      <dgm:prSet presAssocID="{F6712C74-61AC-4FAC-A20A-7106E2928AD2}" presName="spaceBetweenRectangles" presStyleLbl="fgAcc1" presStyleIdx="3" presStyleCnt="4"/>
      <dgm:spPr/>
    </dgm:pt>
    <dgm:pt modelId="{26BB28EF-D70D-40B5-83F2-B30B1A5627F1}" type="pres">
      <dgm:prSet presAssocID="{5490F33C-9307-4D14-B748-69A43707EF30}" presName="composite" presStyleCnt="0"/>
      <dgm:spPr/>
    </dgm:pt>
    <dgm:pt modelId="{82AF53BB-9DDD-4D2D-84FC-A59430556EEC}" type="pres">
      <dgm:prSet presAssocID="{5490F33C-9307-4D14-B748-69A43707EF30}" presName="Parent1" presStyleLbl="alignNode1" presStyleIdx="4" presStyleCnt="5">
        <dgm:presLayoutVars>
          <dgm:chMax val="1"/>
          <dgm:chPref val="1"/>
          <dgm:bulletEnabled val="1"/>
        </dgm:presLayoutVars>
      </dgm:prSet>
      <dgm:spPr/>
    </dgm:pt>
    <dgm:pt modelId="{74109F2B-2B2A-44DE-A336-C06F994ED722}" type="pres">
      <dgm:prSet presAssocID="{5490F33C-9307-4D14-B748-69A43707EF30}" presName="Childtext1" presStyleLbl="revTx" presStyleIdx="4" presStyleCnt="5">
        <dgm:presLayoutVars>
          <dgm:chMax val="0"/>
          <dgm:chPref val="0"/>
          <dgm:bulletEnabled/>
        </dgm:presLayoutVars>
      </dgm:prSet>
      <dgm:spPr/>
    </dgm:pt>
    <dgm:pt modelId="{D52C8EB0-9BFD-4646-9A6F-0338782C2A45}" type="pres">
      <dgm:prSet presAssocID="{5490F33C-9307-4D14-B748-69A43707EF30}" presName="ConnectLine" presStyleLbl="sibTrans1D1" presStyleIdx="4" presStyleCnt="5"/>
      <dgm:spPr>
        <a:noFill/>
        <a:ln w="12700" cap="flat" cmpd="sng" algn="ctr">
          <a:solidFill>
            <a:schemeClr val="accent5">
              <a:hueOff val="-6758543"/>
              <a:satOff val="-17419"/>
              <a:lumOff val="-11765"/>
              <a:alphaOff val="0"/>
            </a:schemeClr>
          </a:solidFill>
          <a:prstDash val="dash"/>
          <a:miter lim="800000"/>
        </a:ln>
        <a:effectLst/>
      </dgm:spPr>
    </dgm:pt>
    <dgm:pt modelId="{82B875AD-ADE7-45CB-814F-B6E7DC192970}" type="pres">
      <dgm:prSet presAssocID="{5490F33C-9307-4D14-B748-69A43707EF30}" presName="ConnectLineEnd" presStyleLbl="node1" presStyleIdx="4" presStyleCnt="5"/>
      <dgm:spPr/>
    </dgm:pt>
    <dgm:pt modelId="{8A2623B2-D359-4883-A58A-388EEE72C3CF}" type="pres">
      <dgm:prSet presAssocID="{5490F33C-9307-4D14-B748-69A43707EF30}" presName="EmptyPane" presStyleCnt="0"/>
      <dgm:spPr/>
    </dgm:pt>
  </dgm:ptLst>
  <dgm:cxnLst>
    <dgm:cxn modelId="{263B4125-60F0-425B-A1D0-F70A227BFAA7}" srcId="{1B02A97D-6F30-442E-B3B7-F3B304A7BA81}" destId="{5490F33C-9307-4D14-B748-69A43707EF30}" srcOrd="4" destOrd="0" parTransId="{4D79A2A3-895C-4956-A168-FC1DD0B509D9}" sibTransId="{2D9242F5-0AAE-45AB-9266-73963460C006}"/>
    <dgm:cxn modelId="{DD625F27-07C1-412D-9F4E-749EB44A2739}" type="presOf" srcId="{19C787E0-3B56-4B3F-A95A-3C822B9B0399}" destId="{8A3B6F3A-80FB-424B-9239-80805C181404}" srcOrd="0" destOrd="0" presId="urn:microsoft.com/office/officeart/2016/7/layout/HexagonTimeline"/>
    <dgm:cxn modelId="{3315EF2D-0E84-4B88-9D6E-38A22C77D4CC}" srcId="{1B02A97D-6F30-442E-B3B7-F3B304A7BA81}" destId="{33D49798-F814-4D2E-8299-16AF917D8F02}" srcOrd="2" destOrd="0" parTransId="{4EB659B3-AF6B-467C-8E36-C9E97565AE36}" sibTransId="{D2E9C36E-AD47-4D9E-93B5-9024A05F12DA}"/>
    <dgm:cxn modelId="{4BB21C37-3724-4013-AB7C-AFCE89418D83}" type="presOf" srcId="{02D85950-186A-47E2-9EA7-DE5E719BDD26}" destId="{DF2C5A33-7409-4FF7-9D58-CEF93EF01AA2}" srcOrd="0" destOrd="0" presId="urn:microsoft.com/office/officeart/2016/7/layout/HexagonTimeline"/>
    <dgm:cxn modelId="{3430B05C-2E38-4138-8DE8-372B8958FD78}" srcId="{33D49798-F814-4D2E-8299-16AF917D8F02}" destId="{B58D561E-C70C-42C5-913B-B9E7DF1F0232}" srcOrd="0" destOrd="0" parTransId="{71DC911E-12B3-4618-8501-89A42B5EF8A2}" sibTransId="{A82A4B5E-8215-4396-BB97-4F79B506D2C6}"/>
    <dgm:cxn modelId="{D7B2E762-5A08-4EEA-85A8-D2CD4176101B}" srcId="{8338F2D9-0E68-45AE-A26B-2E20F81CB4CA}" destId="{C96F146C-B5DF-4EDC-93B6-A6286BCAB85C}" srcOrd="0" destOrd="0" parTransId="{50B2D10D-19C3-441A-8920-F0928E9F4059}" sibTransId="{AA967895-197C-4DDB-8E0B-47DF8A69908A}"/>
    <dgm:cxn modelId="{0972DB45-1921-4BF0-8428-633CA83463B2}" type="presOf" srcId="{5490F33C-9307-4D14-B748-69A43707EF30}" destId="{82AF53BB-9DDD-4D2D-84FC-A59430556EEC}" srcOrd="0" destOrd="0" presId="urn:microsoft.com/office/officeart/2016/7/layout/HexagonTimeline"/>
    <dgm:cxn modelId="{B092CF4F-3123-4E6F-9D38-C352F83633D0}" srcId="{5490F33C-9307-4D14-B748-69A43707EF30}" destId="{90A98775-2A75-4B30-BF67-50810F54701D}" srcOrd="0" destOrd="0" parTransId="{D2746E66-9463-437F-B26E-48EEC5FA394D}" sibTransId="{08DD2538-4974-426E-8977-D999CAC62E0D}"/>
    <dgm:cxn modelId="{F937C652-9293-4619-88B5-E4DC90DEE82E}" srcId="{02D85950-186A-47E2-9EA7-DE5E719BDD26}" destId="{19C787E0-3B56-4B3F-A95A-3C822B9B0399}" srcOrd="0" destOrd="0" parTransId="{77F08E6A-ED47-496F-A904-E79323CB5466}" sibTransId="{008622E2-408E-4CF3-9A3C-97284B7E15FB}"/>
    <dgm:cxn modelId="{3D36158D-8FF7-42C1-AD01-55AE174D7700}" srcId="{EAF06248-BFF7-4108-9488-BAE327BB4842}" destId="{95A9AA50-0142-4E88-9EDD-B450CAA1B840}" srcOrd="0" destOrd="0" parTransId="{0DE02426-F570-49A3-922F-769EC7F5BF2E}" sibTransId="{518B6C67-E421-4A9B-A175-CD8BA5C9769E}"/>
    <dgm:cxn modelId="{2C60EFA8-D2A3-458B-9DAD-1FAE5E1A8907}" srcId="{1B02A97D-6F30-442E-B3B7-F3B304A7BA81}" destId="{EAF06248-BFF7-4108-9488-BAE327BB4842}" srcOrd="0" destOrd="0" parTransId="{8217A02A-94F9-4FB0-9D6D-8F66E938789D}" sibTransId="{1A82BD96-B2FF-45D1-BCF8-8F62ECE7DE80}"/>
    <dgm:cxn modelId="{078029A9-F8A2-40A2-A04D-3CA1CE0E1963}" type="presOf" srcId="{1B02A97D-6F30-442E-B3B7-F3B304A7BA81}" destId="{196F7344-A97D-48A6-9A31-E47154B8F055}" srcOrd="0" destOrd="0" presId="urn:microsoft.com/office/officeart/2016/7/layout/HexagonTimeline"/>
    <dgm:cxn modelId="{1759D0B3-65C2-475E-919A-C0DB48295163}" type="presOf" srcId="{90A98775-2A75-4B30-BF67-50810F54701D}" destId="{74109F2B-2B2A-44DE-A336-C06F994ED722}" srcOrd="0" destOrd="0" presId="urn:microsoft.com/office/officeart/2016/7/layout/HexagonTimeline"/>
    <dgm:cxn modelId="{A2FF9AB7-980E-4CDF-A97D-672BD821B137}" srcId="{1B02A97D-6F30-442E-B3B7-F3B304A7BA81}" destId="{8338F2D9-0E68-45AE-A26B-2E20F81CB4CA}" srcOrd="1" destOrd="0" parTransId="{99554217-3515-42C8-9456-452336778D46}" sibTransId="{1498D1E6-D5AD-4F19-8A13-28279179CA84}"/>
    <dgm:cxn modelId="{B7CF51C9-34AC-4C2C-BDEE-A61F7835F3C3}" srcId="{1B02A97D-6F30-442E-B3B7-F3B304A7BA81}" destId="{02D85950-186A-47E2-9EA7-DE5E719BDD26}" srcOrd="3" destOrd="0" parTransId="{1A884020-AE14-4AF7-9FBB-035B97909EFB}" sibTransId="{F6712C74-61AC-4FAC-A20A-7106E2928AD2}"/>
    <dgm:cxn modelId="{22A2E1D5-B9DC-4B5A-B0FE-710BC1D67320}" type="presOf" srcId="{33D49798-F814-4D2E-8299-16AF917D8F02}" destId="{35CA4FCD-8B63-4E48-9EEA-7A5D437BB290}" srcOrd="0" destOrd="0" presId="urn:microsoft.com/office/officeart/2016/7/layout/HexagonTimeline"/>
    <dgm:cxn modelId="{837020D8-F4FB-4032-827C-1E8047F0F206}" type="presOf" srcId="{B58D561E-C70C-42C5-913B-B9E7DF1F0232}" destId="{28F295E6-3E51-4972-BA58-D13F7964DCBB}" srcOrd="0" destOrd="0" presId="urn:microsoft.com/office/officeart/2016/7/layout/HexagonTimeline"/>
    <dgm:cxn modelId="{E30A80D9-0844-4556-AC17-67EC2FEADA12}" type="presOf" srcId="{C96F146C-B5DF-4EDC-93B6-A6286BCAB85C}" destId="{B15B6665-13A3-44B8-921A-4830ACC58CC9}" srcOrd="0" destOrd="0" presId="urn:microsoft.com/office/officeart/2016/7/layout/HexagonTimeline"/>
    <dgm:cxn modelId="{B4EB7DE0-BB3A-41A3-8652-F03F1A143B3D}" type="presOf" srcId="{8338F2D9-0E68-45AE-A26B-2E20F81CB4CA}" destId="{40F39C66-3AA2-4DC8-8DF7-81A6E2C4D8C9}" srcOrd="0" destOrd="0" presId="urn:microsoft.com/office/officeart/2016/7/layout/HexagonTimeline"/>
    <dgm:cxn modelId="{87E8F9E0-25D5-4333-995E-C0C609A3CC4B}" type="presOf" srcId="{EAF06248-BFF7-4108-9488-BAE327BB4842}" destId="{4B89CAED-3B4F-4939-8DEF-3AE9AD21C25B}" srcOrd="0" destOrd="0" presId="urn:microsoft.com/office/officeart/2016/7/layout/HexagonTimeline"/>
    <dgm:cxn modelId="{E1F8EDE6-74E4-44EA-BBDA-98E6E61B603A}" type="presOf" srcId="{95A9AA50-0142-4E88-9EDD-B450CAA1B840}" destId="{BDD41E43-963E-4FD5-9EC5-D61460FF47F2}" srcOrd="0" destOrd="0" presId="urn:microsoft.com/office/officeart/2016/7/layout/HexagonTimeline"/>
    <dgm:cxn modelId="{2C221DE1-A2B2-42CF-B733-80626AE21BD6}" type="presParOf" srcId="{196F7344-A97D-48A6-9A31-E47154B8F055}" destId="{5176914B-B996-4B14-8D93-2A31B80BD515}" srcOrd="0" destOrd="0" presId="urn:microsoft.com/office/officeart/2016/7/layout/HexagonTimeline"/>
    <dgm:cxn modelId="{62FBC867-3440-40AD-94CC-D4A19CC6DEAE}" type="presParOf" srcId="{5176914B-B996-4B14-8D93-2A31B80BD515}" destId="{4B89CAED-3B4F-4939-8DEF-3AE9AD21C25B}" srcOrd="0" destOrd="0" presId="urn:microsoft.com/office/officeart/2016/7/layout/HexagonTimeline"/>
    <dgm:cxn modelId="{7CEC3ECC-C57B-4C0D-8740-4DC4F485BF0E}" type="presParOf" srcId="{5176914B-B996-4B14-8D93-2A31B80BD515}" destId="{BDD41E43-963E-4FD5-9EC5-D61460FF47F2}" srcOrd="1" destOrd="0" presId="urn:microsoft.com/office/officeart/2016/7/layout/HexagonTimeline"/>
    <dgm:cxn modelId="{A4210D10-E78E-494F-9899-EDFDEFA73425}" type="presParOf" srcId="{5176914B-B996-4B14-8D93-2A31B80BD515}" destId="{F2934CA3-FA7E-472B-8F4A-1FC58785901F}" srcOrd="2" destOrd="0" presId="urn:microsoft.com/office/officeart/2016/7/layout/HexagonTimeline"/>
    <dgm:cxn modelId="{ECB39951-F678-4E1D-AB67-49E1EBDC96B3}" type="presParOf" srcId="{5176914B-B996-4B14-8D93-2A31B80BD515}" destId="{F4B0DEF4-5128-4369-8B75-C0E98BFC6579}" srcOrd="3" destOrd="0" presId="urn:microsoft.com/office/officeart/2016/7/layout/HexagonTimeline"/>
    <dgm:cxn modelId="{58A6DD9D-1796-46D7-AD5B-B89B083F53FE}" type="presParOf" srcId="{5176914B-B996-4B14-8D93-2A31B80BD515}" destId="{665DE6C3-41F1-495A-A09D-0F33D1511B26}" srcOrd="4" destOrd="0" presId="urn:microsoft.com/office/officeart/2016/7/layout/HexagonTimeline"/>
    <dgm:cxn modelId="{D34CCC94-FB8D-4A71-A99B-91817D305BC4}" type="presParOf" srcId="{196F7344-A97D-48A6-9A31-E47154B8F055}" destId="{64B9A2AC-9D10-4944-83F6-D45CE836F618}" srcOrd="1" destOrd="0" presId="urn:microsoft.com/office/officeart/2016/7/layout/HexagonTimeline"/>
    <dgm:cxn modelId="{EF2648FB-BEC4-4297-AD74-0194FE232958}" type="presParOf" srcId="{196F7344-A97D-48A6-9A31-E47154B8F055}" destId="{B04F4BC1-F0E1-4A34-992C-BEBB329FB8A3}" srcOrd="2" destOrd="0" presId="urn:microsoft.com/office/officeart/2016/7/layout/HexagonTimeline"/>
    <dgm:cxn modelId="{60AEEE79-73B8-4CF4-A9AC-9185B38E80E9}" type="presParOf" srcId="{B04F4BC1-F0E1-4A34-992C-BEBB329FB8A3}" destId="{40F39C66-3AA2-4DC8-8DF7-81A6E2C4D8C9}" srcOrd="0" destOrd="0" presId="urn:microsoft.com/office/officeart/2016/7/layout/HexagonTimeline"/>
    <dgm:cxn modelId="{5EEFB158-F358-44D1-8569-0DDA243A04F9}" type="presParOf" srcId="{B04F4BC1-F0E1-4A34-992C-BEBB329FB8A3}" destId="{B15B6665-13A3-44B8-921A-4830ACC58CC9}" srcOrd="1" destOrd="0" presId="urn:microsoft.com/office/officeart/2016/7/layout/HexagonTimeline"/>
    <dgm:cxn modelId="{3C5DE424-7C6D-4B68-8907-21F7816FEA6F}" type="presParOf" srcId="{B04F4BC1-F0E1-4A34-992C-BEBB329FB8A3}" destId="{EBFC6BDC-8E9D-4F63-B352-1070708F33AB}" srcOrd="2" destOrd="0" presId="urn:microsoft.com/office/officeart/2016/7/layout/HexagonTimeline"/>
    <dgm:cxn modelId="{FE5407AE-9878-4018-906F-FA137CDED4C3}" type="presParOf" srcId="{B04F4BC1-F0E1-4A34-992C-BEBB329FB8A3}" destId="{92C0B13D-6FCE-4267-B932-0DE943EF8DB0}" srcOrd="3" destOrd="0" presId="urn:microsoft.com/office/officeart/2016/7/layout/HexagonTimeline"/>
    <dgm:cxn modelId="{14EFCA9A-A7D1-4541-B84D-47B74D7D1799}" type="presParOf" srcId="{B04F4BC1-F0E1-4A34-992C-BEBB329FB8A3}" destId="{2E043A9F-E5A9-4561-82CA-1A1B1BB1967A}" srcOrd="4" destOrd="0" presId="urn:microsoft.com/office/officeart/2016/7/layout/HexagonTimeline"/>
    <dgm:cxn modelId="{3E809A55-6820-497A-9AAF-696160283FE3}" type="presParOf" srcId="{196F7344-A97D-48A6-9A31-E47154B8F055}" destId="{1E750551-3F78-4C35-8D79-B50E33B4C7E2}" srcOrd="3" destOrd="0" presId="urn:microsoft.com/office/officeart/2016/7/layout/HexagonTimeline"/>
    <dgm:cxn modelId="{4D04453B-1877-4F83-8F7C-B03BC740B727}" type="presParOf" srcId="{196F7344-A97D-48A6-9A31-E47154B8F055}" destId="{D58253FD-440C-4D0E-8E85-F986C356C7D8}" srcOrd="4" destOrd="0" presId="urn:microsoft.com/office/officeart/2016/7/layout/HexagonTimeline"/>
    <dgm:cxn modelId="{4BA6FDCE-3157-451A-BEA1-4F17738FCEE9}" type="presParOf" srcId="{D58253FD-440C-4D0E-8E85-F986C356C7D8}" destId="{35CA4FCD-8B63-4E48-9EEA-7A5D437BB290}" srcOrd="0" destOrd="0" presId="urn:microsoft.com/office/officeart/2016/7/layout/HexagonTimeline"/>
    <dgm:cxn modelId="{A8CEA4A8-DF3B-471D-B998-57963A9E2484}" type="presParOf" srcId="{D58253FD-440C-4D0E-8E85-F986C356C7D8}" destId="{28F295E6-3E51-4972-BA58-D13F7964DCBB}" srcOrd="1" destOrd="0" presId="urn:microsoft.com/office/officeart/2016/7/layout/HexagonTimeline"/>
    <dgm:cxn modelId="{CD7F80ED-2D05-47E8-9D05-1417425D0DDD}" type="presParOf" srcId="{D58253FD-440C-4D0E-8E85-F986C356C7D8}" destId="{EBEDC5D3-72CB-41AB-B4CB-D73CDD62DA0A}" srcOrd="2" destOrd="0" presId="urn:microsoft.com/office/officeart/2016/7/layout/HexagonTimeline"/>
    <dgm:cxn modelId="{C329ED4B-4AED-40EF-8E4F-76707867EC8D}" type="presParOf" srcId="{D58253FD-440C-4D0E-8E85-F986C356C7D8}" destId="{E2ADD327-AD6A-4757-AA4F-410723A63698}" srcOrd="3" destOrd="0" presId="urn:microsoft.com/office/officeart/2016/7/layout/HexagonTimeline"/>
    <dgm:cxn modelId="{C2AACFCB-C7EC-482B-962E-41A7FE2F7113}" type="presParOf" srcId="{D58253FD-440C-4D0E-8E85-F986C356C7D8}" destId="{2C56E7F5-4BEF-4532-940C-E153EBEA6036}" srcOrd="4" destOrd="0" presId="urn:microsoft.com/office/officeart/2016/7/layout/HexagonTimeline"/>
    <dgm:cxn modelId="{06174DCA-C56B-49A5-9EB1-82523845C5A3}" type="presParOf" srcId="{196F7344-A97D-48A6-9A31-E47154B8F055}" destId="{DA6391EC-BE92-455C-966E-C666CCCED163}" srcOrd="5" destOrd="0" presId="urn:microsoft.com/office/officeart/2016/7/layout/HexagonTimeline"/>
    <dgm:cxn modelId="{8454E23D-B8EC-4ACE-9AD1-7E3B78A747E7}" type="presParOf" srcId="{196F7344-A97D-48A6-9A31-E47154B8F055}" destId="{7925F977-3D64-4CAF-BCF3-394FC59A78E2}" srcOrd="6" destOrd="0" presId="urn:microsoft.com/office/officeart/2016/7/layout/HexagonTimeline"/>
    <dgm:cxn modelId="{D490CCA3-7C1D-46BA-98C2-4205810E14BB}" type="presParOf" srcId="{7925F977-3D64-4CAF-BCF3-394FC59A78E2}" destId="{DF2C5A33-7409-4FF7-9D58-CEF93EF01AA2}" srcOrd="0" destOrd="0" presId="urn:microsoft.com/office/officeart/2016/7/layout/HexagonTimeline"/>
    <dgm:cxn modelId="{DB7BF555-31FA-4DEB-B7D4-4D58B3C3B779}" type="presParOf" srcId="{7925F977-3D64-4CAF-BCF3-394FC59A78E2}" destId="{8A3B6F3A-80FB-424B-9239-80805C181404}" srcOrd="1" destOrd="0" presId="urn:microsoft.com/office/officeart/2016/7/layout/HexagonTimeline"/>
    <dgm:cxn modelId="{64C4D838-E4C9-4DC1-BB14-9AD0E34E34D5}" type="presParOf" srcId="{7925F977-3D64-4CAF-BCF3-394FC59A78E2}" destId="{D8FD1435-C5C3-4ECC-A9C2-84658811F380}" srcOrd="2" destOrd="0" presId="urn:microsoft.com/office/officeart/2016/7/layout/HexagonTimeline"/>
    <dgm:cxn modelId="{05AE84DA-7ECF-45E7-BFD8-AB22BA4FA97C}" type="presParOf" srcId="{7925F977-3D64-4CAF-BCF3-394FC59A78E2}" destId="{445545BE-F07C-4BBD-9F26-8AA4FF204067}" srcOrd="3" destOrd="0" presId="urn:microsoft.com/office/officeart/2016/7/layout/HexagonTimeline"/>
    <dgm:cxn modelId="{1851C615-1018-4F12-BE3A-A1326871DB10}" type="presParOf" srcId="{7925F977-3D64-4CAF-BCF3-394FC59A78E2}" destId="{EF670F9B-490E-4C41-A736-49848D0B46A5}" srcOrd="4" destOrd="0" presId="urn:microsoft.com/office/officeart/2016/7/layout/HexagonTimeline"/>
    <dgm:cxn modelId="{639517F9-FF5A-4683-8CA0-A8F9FD17C159}" type="presParOf" srcId="{196F7344-A97D-48A6-9A31-E47154B8F055}" destId="{BAD51E66-0916-4350-B7B2-F67AFDC90C59}" srcOrd="7" destOrd="0" presId="urn:microsoft.com/office/officeart/2016/7/layout/HexagonTimeline"/>
    <dgm:cxn modelId="{C89772D6-8F72-4397-B9DC-7DD97F7B656D}" type="presParOf" srcId="{196F7344-A97D-48A6-9A31-E47154B8F055}" destId="{26BB28EF-D70D-40B5-83F2-B30B1A5627F1}" srcOrd="8" destOrd="0" presId="urn:microsoft.com/office/officeart/2016/7/layout/HexagonTimeline"/>
    <dgm:cxn modelId="{E7E98648-C37D-4C36-A433-EFB0E9465FCA}" type="presParOf" srcId="{26BB28EF-D70D-40B5-83F2-B30B1A5627F1}" destId="{82AF53BB-9DDD-4D2D-84FC-A59430556EEC}" srcOrd="0" destOrd="0" presId="urn:microsoft.com/office/officeart/2016/7/layout/HexagonTimeline"/>
    <dgm:cxn modelId="{959F8FA6-5F78-4CC7-A4C7-A036E830CA0A}" type="presParOf" srcId="{26BB28EF-D70D-40B5-83F2-B30B1A5627F1}" destId="{74109F2B-2B2A-44DE-A336-C06F994ED722}" srcOrd="1" destOrd="0" presId="urn:microsoft.com/office/officeart/2016/7/layout/HexagonTimeline"/>
    <dgm:cxn modelId="{F8B65E64-28A0-47DD-90A7-90340A1728A2}" type="presParOf" srcId="{26BB28EF-D70D-40B5-83F2-B30B1A5627F1}" destId="{D52C8EB0-9BFD-4646-9A6F-0338782C2A45}" srcOrd="2" destOrd="0" presId="urn:microsoft.com/office/officeart/2016/7/layout/HexagonTimeline"/>
    <dgm:cxn modelId="{567182EC-781A-40D3-8CC5-5B90C1CF80C3}" type="presParOf" srcId="{26BB28EF-D70D-40B5-83F2-B30B1A5627F1}" destId="{82B875AD-ADE7-45CB-814F-B6E7DC192970}" srcOrd="3" destOrd="0" presId="urn:microsoft.com/office/officeart/2016/7/layout/HexagonTimeline"/>
    <dgm:cxn modelId="{8BFA969A-8F79-4C97-8459-63D4384100D4}" type="presParOf" srcId="{26BB28EF-D70D-40B5-83F2-B30B1A5627F1}" destId="{8A2623B2-D359-4883-A58A-388EEE72C3CF}" srcOrd="4"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6B4A8AD-5D3F-4B63-BE93-07378D649973}"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US"/>
        </a:p>
      </dgm:t>
    </dgm:pt>
    <dgm:pt modelId="{250419B7-DCEE-446A-9B9E-7960D50803AB}">
      <dgm:prSet custT="1"/>
      <dgm:spPr/>
      <dgm:t>
        <a:bodyPr/>
        <a:lstStyle/>
        <a:p>
          <a:r>
            <a:rPr lang="en-US" sz="4400" b="1" dirty="0"/>
            <a:t>Animal health and welfare</a:t>
          </a:r>
        </a:p>
        <a:p>
          <a:endParaRPr lang="en-US" sz="5900" dirty="0"/>
        </a:p>
      </dgm:t>
    </dgm:pt>
    <dgm:pt modelId="{EC336B87-81CB-4D3B-8C54-8A0F8C6216AD}" type="parTrans" cxnId="{677B1862-80A6-40FE-A8A6-E9A4682640A4}">
      <dgm:prSet/>
      <dgm:spPr/>
      <dgm:t>
        <a:bodyPr/>
        <a:lstStyle/>
        <a:p>
          <a:endParaRPr lang="en-US"/>
        </a:p>
      </dgm:t>
    </dgm:pt>
    <dgm:pt modelId="{93A43112-23B3-4398-A5A6-50E9A7D606EB}" type="sibTrans" cxnId="{677B1862-80A6-40FE-A8A6-E9A4682640A4}">
      <dgm:prSet/>
      <dgm:spPr/>
      <dgm:t>
        <a:bodyPr/>
        <a:lstStyle/>
        <a:p>
          <a:endParaRPr lang="en-US"/>
        </a:p>
      </dgm:t>
    </dgm:pt>
    <dgm:pt modelId="{BF116FF7-F280-4E6D-AD7E-AC7BCBF68BD8}">
      <dgm:prSet custT="1"/>
      <dgm:spPr/>
      <dgm:t>
        <a:bodyPr/>
        <a:lstStyle/>
        <a:p>
          <a:r>
            <a:rPr lang="en-US" sz="2400" dirty="0"/>
            <a:t>Eradication of PPR and control of other priority diseases of small ruminants </a:t>
          </a:r>
        </a:p>
      </dgm:t>
    </dgm:pt>
    <dgm:pt modelId="{38EC3EBF-11ED-48F8-81CC-2294A8BC703D}" type="parTrans" cxnId="{58E8B522-7D05-44A9-A041-C0FEB53CFB09}">
      <dgm:prSet/>
      <dgm:spPr/>
      <dgm:t>
        <a:bodyPr/>
        <a:lstStyle/>
        <a:p>
          <a:endParaRPr lang="en-US"/>
        </a:p>
      </dgm:t>
    </dgm:pt>
    <dgm:pt modelId="{389EA12E-84CA-45EC-B8EA-365C074F956A}" type="sibTrans" cxnId="{58E8B522-7D05-44A9-A041-C0FEB53CFB09}">
      <dgm:prSet/>
      <dgm:spPr/>
      <dgm:t>
        <a:bodyPr/>
        <a:lstStyle/>
        <a:p>
          <a:endParaRPr lang="en-US"/>
        </a:p>
      </dgm:t>
    </dgm:pt>
    <dgm:pt modelId="{6ABCCD4E-5616-46BD-B290-8AAC434E3D26}">
      <dgm:prSet custT="1"/>
      <dgm:spPr/>
      <dgm:t>
        <a:bodyPr/>
        <a:lstStyle/>
        <a:p>
          <a:r>
            <a:rPr lang="en-US" sz="2400" dirty="0"/>
            <a:t>Capacity building in veterinary services including PVS in collaboration with WOAH</a:t>
          </a:r>
        </a:p>
      </dgm:t>
    </dgm:pt>
    <dgm:pt modelId="{D40A6440-6A45-4096-A5EA-D256705781F8}" type="parTrans" cxnId="{AD59D4F7-D78B-48F4-954B-C5DEBE892245}">
      <dgm:prSet/>
      <dgm:spPr/>
      <dgm:t>
        <a:bodyPr/>
        <a:lstStyle/>
        <a:p>
          <a:endParaRPr lang="en-US"/>
        </a:p>
      </dgm:t>
    </dgm:pt>
    <dgm:pt modelId="{8553A8E2-5D08-4A57-84FB-EE0FC14BA0B8}" type="sibTrans" cxnId="{AD59D4F7-D78B-48F4-954B-C5DEBE892245}">
      <dgm:prSet/>
      <dgm:spPr/>
      <dgm:t>
        <a:bodyPr/>
        <a:lstStyle/>
        <a:p>
          <a:endParaRPr lang="en-US"/>
        </a:p>
      </dgm:t>
    </dgm:pt>
    <dgm:pt modelId="{883E36BC-D583-4652-BA3B-149235403A4C}">
      <dgm:prSet custT="1"/>
      <dgm:spPr/>
      <dgm:t>
        <a:bodyPr/>
        <a:lstStyle/>
        <a:p>
          <a:r>
            <a:rPr lang="en-US" sz="2400" dirty="0"/>
            <a:t>Veterinary legislation review and modernizing in member states in partnership with WOAH</a:t>
          </a:r>
        </a:p>
      </dgm:t>
    </dgm:pt>
    <dgm:pt modelId="{F2B7276A-DF49-41A6-8271-3CB365912924}" type="parTrans" cxnId="{906BE80E-2F9D-44DE-861C-700BF8B98B33}">
      <dgm:prSet/>
      <dgm:spPr/>
      <dgm:t>
        <a:bodyPr/>
        <a:lstStyle/>
        <a:p>
          <a:endParaRPr lang="en-US"/>
        </a:p>
      </dgm:t>
    </dgm:pt>
    <dgm:pt modelId="{0279C67F-BC83-4240-A109-BFC96154E5DF}" type="sibTrans" cxnId="{906BE80E-2F9D-44DE-861C-700BF8B98B33}">
      <dgm:prSet/>
      <dgm:spPr/>
      <dgm:t>
        <a:bodyPr/>
        <a:lstStyle/>
        <a:p>
          <a:endParaRPr lang="en-US"/>
        </a:p>
      </dgm:t>
    </dgm:pt>
    <dgm:pt modelId="{3A42AFFD-E66E-4721-8FB5-65FABEA7432F}">
      <dgm:prSet custT="1"/>
      <dgm:spPr/>
      <dgm:t>
        <a:bodyPr/>
        <a:lstStyle/>
        <a:p>
          <a:r>
            <a:rPr lang="en-US" sz="2400" dirty="0"/>
            <a:t>Harmonization of veterinary curricula </a:t>
          </a:r>
        </a:p>
      </dgm:t>
    </dgm:pt>
    <dgm:pt modelId="{15B03A87-4728-46AD-B1B1-9B469A6C60C1}" type="parTrans" cxnId="{66C15B98-B652-4AD7-BBE6-C4799752E3D9}">
      <dgm:prSet/>
      <dgm:spPr/>
      <dgm:t>
        <a:bodyPr/>
        <a:lstStyle/>
        <a:p>
          <a:endParaRPr lang="en-US"/>
        </a:p>
      </dgm:t>
    </dgm:pt>
    <dgm:pt modelId="{4A493113-4BE2-4282-A81C-F8BACEDFFD15}" type="sibTrans" cxnId="{66C15B98-B652-4AD7-BBE6-C4799752E3D9}">
      <dgm:prSet/>
      <dgm:spPr/>
      <dgm:t>
        <a:bodyPr/>
        <a:lstStyle/>
        <a:p>
          <a:endParaRPr lang="en-US"/>
        </a:p>
      </dgm:t>
    </dgm:pt>
    <dgm:pt modelId="{46346186-D9DE-4E37-AF52-CED7D7898444}">
      <dgm:prSet custT="1"/>
      <dgm:spPr/>
      <dgm:t>
        <a:bodyPr/>
        <a:lstStyle/>
        <a:p>
          <a:r>
            <a:rPr lang="en-US" sz="2400" dirty="0"/>
            <a:t>One Health in collaboration with Africa CDC, WOAH, FAO and RECs</a:t>
          </a:r>
        </a:p>
      </dgm:t>
    </dgm:pt>
    <dgm:pt modelId="{1C5E15CD-F26A-475C-9EE3-50D1EDB184FE}" type="parTrans" cxnId="{F4425922-8E59-49C2-8519-80875EF11900}">
      <dgm:prSet/>
      <dgm:spPr/>
      <dgm:t>
        <a:bodyPr/>
        <a:lstStyle/>
        <a:p>
          <a:endParaRPr lang="en-US"/>
        </a:p>
      </dgm:t>
    </dgm:pt>
    <dgm:pt modelId="{842F8FFF-7173-4128-BD62-FF2D3FC98C75}" type="sibTrans" cxnId="{F4425922-8E59-49C2-8519-80875EF11900}">
      <dgm:prSet/>
      <dgm:spPr/>
      <dgm:t>
        <a:bodyPr/>
        <a:lstStyle/>
        <a:p>
          <a:endParaRPr lang="en-US"/>
        </a:p>
      </dgm:t>
    </dgm:pt>
    <dgm:pt modelId="{E35DC71A-EC50-4474-83CE-10291EEFFA50}">
      <dgm:prSet custT="1"/>
      <dgm:spPr/>
      <dgm:t>
        <a:bodyPr/>
        <a:lstStyle/>
        <a:p>
          <a:r>
            <a:rPr lang="en-US" sz="2400" dirty="0"/>
            <a:t>Development of strategy, advocacy and awareness on animal welfare</a:t>
          </a:r>
        </a:p>
      </dgm:t>
    </dgm:pt>
    <dgm:pt modelId="{C5537EBC-0978-45A5-AEA9-7479724BAD8B}" type="parTrans" cxnId="{A52AB9D7-E018-42D4-B701-05637675D5CB}">
      <dgm:prSet/>
      <dgm:spPr/>
      <dgm:t>
        <a:bodyPr/>
        <a:lstStyle/>
        <a:p>
          <a:endParaRPr lang="en-US"/>
        </a:p>
      </dgm:t>
    </dgm:pt>
    <dgm:pt modelId="{9359BDDD-B928-49D4-A1CA-8A30880C0062}" type="sibTrans" cxnId="{A52AB9D7-E018-42D4-B701-05637675D5CB}">
      <dgm:prSet/>
      <dgm:spPr/>
      <dgm:t>
        <a:bodyPr/>
        <a:lstStyle/>
        <a:p>
          <a:endParaRPr lang="en-US"/>
        </a:p>
      </dgm:t>
    </dgm:pt>
    <dgm:pt modelId="{DC252723-9C41-4474-9BA9-8F411F3D8921}">
      <dgm:prSet/>
      <dgm:spPr/>
      <dgm:t>
        <a:bodyPr/>
        <a:lstStyle/>
        <a:p>
          <a:endParaRPr lang="en-US" sz="1900" dirty="0"/>
        </a:p>
      </dgm:t>
    </dgm:pt>
    <dgm:pt modelId="{8FEFD556-1220-4741-9999-F98290608277}" type="parTrans" cxnId="{011BFC2A-9895-43AD-BEDA-3A0EFE04CB32}">
      <dgm:prSet/>
      <dgm:spPr/>
      <dgm:t>
        <a:bodyPr/>
        <a:lstStyle/>
        <a:p>
          <a:endParaRPr lang="en-US"/>
        </a:p>
      </dgm:t>
    </dgm:pt>
    <dgm:pt modelId="{86BF351B-A8BA-43F8-8A81-F325B01D0DEE}" type="sibTrans" cxnId="{011BFC2A-9895-43AD-BEDA-3A0EFE04CB32}">
      <dgm:prSet/>
      <dgm:spPr/>
      <dgm:t>
        <a:bodyPr/>
        <a:lstStyle/>
        <a:p>
          <a:endParaRPr lang="en-US"/>
        </a:p>
      </dgm:t>
    </dgm:pt>
    <dgm:pt modelId="{67853604-ED98-4ED9-9304-DBF60C43253B}" type="pres">
      <dgm:prSet presAssocID="{66B4A8AD-5D3F-4B63-BE93-07378D649973}" presName="Name0" presStyleCnt="0">
        <dgm:presLayoutVars>
          <dgm:dir/>
          <dgm:animLvl val="lvl"/>
          <dgm:resizeHandles val="exact"/>
        </dgm:presLayoutVars>
      </dgm:prSet>
      <dgm:spPr/>
    </dgm:pt>
    <dgm:pt modelId="{86110438-FF77-46AA-805B-4408B0E01BF6}" type="pres">
      <dgm:prSet presAssocID="{250419B7-DCEE-446A-9B9E-7960D50803AB}" presName="linNode" presStyleCnt="0"/>
      <dgm:spPr/>
    </dgm:pt>
    <dgm:pt modelId="{4A0F2326-0DB4-42EF-AAE3-51E8526F6F51}" type="pres">
      <dgm:prSet presAssocID="{250419B7-DCEE-446A-9B9E-7960D50803AB}" presName="parentText" presStyleLbl="node1" presStyleIdx="0" presStyleCnt="1">
        <dgm:presLayoutVars>
          <dgm:chMax val="1"/>
          <dgm:bulletEnabled val="1"/>
        </dgm:presLayoutVars>
      </dgm:prSet>
      <dgm:spPr/>
    </dgm:pt>
    <dgm:pt modelId="{2EF9B02A-F68B-4D04-9B0A-EEC027485A2D}" type="pres">
      <dgm:prSet presAssocID="{250419B7-DCEE-446A-9B9E-7960D50803AB}" presName="descendantText" presStyleLbl="alignAccFollowNode1" presStyleIdx="0" presStyleCnt="1" custScaleY="124356" custLinFactNeighborX="0" custLinFactNeighborY="7672">
        <dgm:presLayoutVars>
          <dgm:bulletEnabled val="1"/>
        </dgm:presLayoutVars>
      </dgm:prSet>
      <dgm:spPr/>
    </dgm:pt>
  </dgm:ptLst>
  <dgm:cxnLst>
    <dgm:cxn modelId="{E454B70B-2460-4014-BD52-C9533B09E2F4}" type="presOf" srcId="{3A42AFFD-E66E-4721-8FB5-65FABEA7432F}" destId="{2EF9B02A-F68B-4D04-9B0A-EEC027485A2D}" srcOrd="0" destOrd="3" presId="urn:microsoft.com/office/officeart/2005/8/layout/vList5"/>
    <dgm:cxn modelId="{B8ACE70C-F6FC-408F-8EAE-62C9078A8E66}" type="presOf" srcId="{250419B7-DCEE-446A-9B9E-7960D50803AB}" destId="{4A0F2326-0DB4-42EF-AAE3-51E8526F6F51}" srcOrd="0" destOrd="0" presId="urn:microsoft.com/office/officeart/2005/8/layout/vList5"/>
    <dgm:cxn modelId="{906BE80E-2F9D-44DE-861C-700BF8B98B33}" srcId="{250419B7-DCEE-446A-9B9E-7960D50803AB}" destId="{883E36BC-D583-4652-BA3B-149235403A4C}" srcOrd="2" destOrd="0" parTransId="{F2B7276A-DF49-41A6-8271-3CB365912924}" sibTransId="{0279C67F-BC83-4240-A109-BFC96154E5DF}"/>
    <dgm:cxn modelId="{F7B2F814-372E-4C84-A96F-71A607F4901E}" type="presOf" srcId="{BF116FF7-F280-4E6D-AD7E-AC7BCBF68BD8}" destId="{2EF9B02A-F68B-4D04-9B0A-EEC027485A2D}" srcOrd="0" destOrd="0" presId="urn:microsoft.com/office/officeart/2005/8/layout/vList5"/>
    <dgm:cxn modelId="{F4425922-8E59-49C2-8519-80875EF11900}" srcId="{250419B7-DCEE-446A-9B9E-7960D50803AB}" destId="{46346186-D9DE-4E37-AF52-CED7D7898444}" srcOrd="4" destOrd="0" parTransId="{1C5E15CD-F26A-475C-9EE3-50D1EDB184FE}" sibTransId="{842F8FFF-7173-4128-BD62-FF2D3FC98C75}"/>
    <dgm:cxn modelId="{58E8B522-7D05-44A9-A041-C0FEB53CFB09}" srcId="{250419B7-DCEE-446A-9B9E-7960D50803AB}" destId="{BF116FF7-F280-4E6D-AD7E-AC7BCBF68BD8}" srcOrd="0" destOrd="0" parTransId="{38EC3EBF-11ED-48F8-81CC-2294A8BC703D}" sibTransId="{389EA12E-84CA-45EC-B8EA-365C074F956A}"/>
    <dgm:cxn modelId="{011BFC2A-9895-43AD-BEDA-3A0EFE04CB32}" srcId="{250419B7-DCEE-446A-9B9E-7960D50803AB}" destId="{DC252723-9C41-4474-9BA9-8F411F3D8921}" srcOrd="6" destOrd="0" parTransId="{8FEFD556-1220-4741-9999-F98290608277}" sibTransId="{86BF351B-A8BA-43F8-8A81-F325B01D0DEE}"/>
    <dgm:cxn modelId="{47F7F13C-B3FD-439A-92AA-68AF1D9B9AB6}" type="presOf" srcId="{6ABCCD4E-5616-46BD-B290-8AAC434E3D26}" destId="{2EF9B02A-F68B-4D04-9B0A-EEC027485A2D}" srcOrd="0" destOrd="1" presId="urn:microsoft.com/office/officeart/2005/8/layout/vList5"/>
    <dgm:cxn modelId="{677B1862-80A6-40FE-A8A6-E9A4682640A4}" srcId="{66B4A8AD-5D3F-4B63-BE93-07378D649973}" destId="{250419B7-DCEE-446A-9B9E-7960D50803AB}" srcOrd="0" destOrd="0" parTransId="{EC336B87-81CB-4D3B-8C54-8A0F8C6216AD}" sibTransId="{93A43112-23B3-4398-A5A6-50E9A7D606EB}"/>
    <dgm:cxn modelId="{CBF71958-1B7E-4B67-8280-640199D31C44}" type="presOf" srcId="{883E36BC-D583-4652-BA3B-149235403A4C}" destId="{2EF9B02A-F68B-4D04-9B0A-EEC027485A2D}" srcOrd="0" destOrd="2" presId="urn:microsoft.com/office/officeart/2005/8/layout/vList5"/>
    <dgm:cxn modelId="{4F978C93-A4DB-4AD5-9C5D-71DB6002F656}" type="presOf" srcId="{E35DC71A-EC50-4474-83CE-10291EEFFA50}" destId="{2EF9B02A-F68B-4D04-9B0A-EEC027485A2D}" srcOrd="0" destOrd="5" presId="urn:microsoft.com/office/officeart/2005/8/layout/vList5"/>
    <dgm:cxn modelId="{66C15B98-B652-4AD7-BBE6-C4799752E3D9}" srcId="{250419B7-DCEE-446A-9B9E-7960D50803AB}" destId="{3A42AFFD-E66E-4721-8FB5-65FABEA7432F}" srcOrd="3" destOrd="0" parTransId="{15B03A87-4728-46AD-B1B1-9B469A6C60C1}" sibTransId="{4A493113-4BE2-4282-A81C-F8BACEDFFD15}"/>
    <dgm:cxn modelId="{C6522CB5-45E2-4D10-AEA8-691C464F3DD8}" type="presOf" srcId="{DC252723-9C41-4474-9BA9-8F411F3D8921}" destId="{2EF9B02A-F68B-4D04-9B0A-EEC027485A2D}" srcOrd="0" destOrd="6" presId="urn:microsoft.com/office/officeart/2005/8/layout/vList5"/>
    <dgm:cxn modelId="{858FF1C8-5E16-4736-92DB-D5EF7560CFC9}" type="presOf" srcId="{66B4A8AD-5D3F-4B63-BE93-07378D649973}" destId="{67853604-ED98-4ED9-9304-DBF60C43253B}" srcOrd="0" destOrd="0" presId="urn:microsoft.com/office/officeart/2005/8/layout/vList5"/>
    <dgm:cxn modelId="{1C19FECD-CBB2-4AD5-B56E-8AA5D1CBE9F8}" type="presOf" srcId="{46346186-D9DE-4E37-AF52-CED7D7898444}" destId="{2EF9B02A-F68B-4D04-9B0A-EEC027485A2D}" srcOrd="0" destOrd="4" presId="urn:microsoft.com/office/officeart/2005/8/layout/vList5"/>
    <dgm:cxn modelId="{A52AB9D7-E018-42D4-B701-05637675D5CB}" srcId="{250419B7-DCEE-446A-9B9E-7960D50803AB}" destId="{E35DC71A-EC50-4474-83CE-10291EEFFA50}" srcOrd="5" destOrd="0" parTransId="{C5537EBC-0978-45A5-AEA9-7479724BAD8B}" sibTransId="{9359BDDD-B928-49D4-A1CA-8A30880C0062}"/>
    <dgm:cxn modelId="{AD59D4F7-D78B-48F4-954B-C5DEBE892245}" srcId="{250419B7-DCEE-446A-9B9E-7960D50803AB}" destId="{6ABCCD4E-5616-46BD-B290-8AAC434E3D26}" srcOrd="1" destOrd="0" parTransId="{D40A6440-6A45-4096-A5EA-D256705781F8}" sibTransId="{8553A8E2-5D08-4A57-84FB-EE0FC14BA0B8}"/>
    <dgm:cxn modelId="{F7D40A74-C093-4263-8E04-69D5B1E63A3D}" type="presParOf" srcId="{67853604-ED98-4ED9-9304-DBF60C43253B}" destId="{86110438-FF77-46AA-805B-4408B0E01BF6}" srcOrd="0" destOrd="0" presId="urn:microsoft.com/office/officeart/2005/8/layout/vList5"/>
    <dgm:cxn modelId="{A3EE29FF-12EF-4E5D-A841-02F619A5D8B5}" type="presParOf" srcId="{86110438-FF77-46AA-805B-4408B0E01BF6}" destId="{4A0F2326-0DB4-42EF-AAE3-51E8526F6F51}" srcOrd="0" destOrd="0" presId="urn:microsoft.com/office/officeart/2005/8/layout/vList5"/>
    <dgm:cxn modelId="{88ED583F-53E8-4F39-B25F-39E87E0B5AFC}" type="presParOf" srcId="{86110438-FF77-46AA-805B-4408B0E01BF6}" destId="{2EF9B02A-F68B-4D04-9B0A-EEC027485A2D}"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6B4A8AD-5D3F-4B63-BE93-07378D649973}"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n-US"/>
        </a:p>
      </dgm:t>
    </dgm:pt>
    <dgm:pt modelId="{250419B7-DCEE-446A-9B9E-7960D50803AB}">
      <dgm:prSet/>
      <dgm:spPr/>
      <dgm:t>
        <a:bodyPr/>
        <a:lstStyle/>
        <a:p>
          <a:r>
            <a:rPr lang="en-US" b="1" dirty="0"/>
            <a:t>Fisheries, Aquaculture and Blue Economy</a:t>
          </a:r>
          <a:endParaRPr lang="en-US" dirty="0"/>
        </a:p>
      </dgm:t>
    </dgm:pt>
    <dgm:pt modelId="{EC336B87-81CB-4D3B-8C54-8A0F8C6216AD}" type="parTrans" cxnId="{677B1862-80A6-40FE-A8A6-E9A4682640A4}">
      <dgm:prSet/>
      <dgm:spPr/>
      <dgm:t>
        <a:bodyPr/>
        <a:lstStyle/>
        <a:p>
          <a:endParaRPr lang="en-US"/>
        </a:p>
      </dgm:t>
    </dgm:pt>
    <dgm:pt modelId="{93A43112-23B3-4398-A5A6-50E9A7D606EB}" type="sibTrans" cxnId="{677B1862-80A6-40FE-A8A6-E9A4682640A4}">
      <dgm:prSet/>
      <dgm:spPr/>
      <dgm:t>
        <a:bodyPr/>
        <a:lstStyle/>
        <a:p>
          <a:endParaRPr lang="en-US"/>
        </a:p>
      </dgm:t>
    </dgm:pt>
    <dgm:pt modelId="{BF116FF7-F280-4E6D-AD7E-AC7BCBF68BD8}">
      <dgm:prSet/>
      <dgm:spPr/>
      <dgm:t>
        <a:bodyPr/>
        <a:lstStyle/>
        <a:p>
          <a:r>
            <a:rPr lang="en-US" dirty="0"/>
            <a:t>Inclusive Blue economy development </a:t>
          </a:r>
        </a:p>
      </dgm:t>
    </dgm:pt>
    <dgm:pt modelId="{38EC3EBF-11ED-48F8-81CC-2294A8BC703D}" type="parTrans" cxnId="{58E8B522-7D05-44A9-A041-C0FEB53CFB09}">
      <dgm:prSet/>
      <dgm:spPr/>
      <dgm:t>
        <a:bodyPr/>
        <a:lstStyle/>
        <a:p>
          <a:endParaRPr lang="en-US"/>
        </a:p>
      </dgm:t>
    </dgm:pt>
    <dgm:pt modelId="{389EA12E-84CA-45EC-B8EA-365C074F956A}" type="sibTrans" cxnId="{58E8B522-7D05-44A9-A041-C0FEB53CFB09}">
      <dgm:prSet/>
      <dgm:spPr/>
      <dgm:t>
        <a:bodyPr/>
        <a:lstStyle/>
        <a:p>
          <a:endParaRPr lang="en-US"/>
        </a:p>
      </dgm:t>
    </dgm:pt>
    <dgm:pt modelId="{319D0A1C-29AA-47D8-AE7C-D17AA470B2FD}">
      <dgm:prSet/>
      <dgm:spPr/>
      <dgm:t>
        <a:bodyPr/>
        <a:lstStyle/>
        <a:p>
          <a:r>
            <a:rPr lang="en-US" b="1" dirty="0"/>
            <a:t>Trade Facilitation </a:t>
          </a:r>
          <a:endParaRPr lang="en-US" dirty="0"/>
        </a:p>
      </dgm:t>
    </dgm:pt>
    <dgm:pt modelId="{E917C2C1-6FE1-42B6-BE91-3A1D3E745210}" type="parTrans" cxnId="{98989E19-246D-4A81-8F27-0977638B532B}">
      <dgm:prSet/>
      <dgm:spPr/>
      <dgm:t>
        <a:bodyPr/>
        <a:lstStyle/>
        <a:p>
          <a:endParaRPr lang="en-US"/>
        </a:p>
      </dgm:t>
    </dgm:pt>
    <dgm:pt modelId="{1F9E8D13-8708-444E-BA64-7B31E11C7A5F}" type="sibTrans" cxnId="{98989E19-246D-4A81-8F27-0977638B532B}">
      <dgm:prSet/>
      <dgm:spPr/>
      <dgm:t>
        <a:bodyPr/>
        <a:lstStyle/>
        <a:p>
          <a:endParaRPr lang="en-US"/>
        </a:p>
      </dgm:t>
    </dgm:pt>
    <dgm:pt modelId="{F2FE229A-3F28-41EC-9317-9732E91C9C36}">
      <dgm:prSet/>
      <dgm:spPr/>
      <dgm:t>
        <a:bodyPr/>
        <a:lstStyle/>
        <a:p>
          <a:r>
            <a:rPr lang="en-US"/>
            <a:t>Standards Methods and Procedures for Animal Health</a:t>
          </a:r>
        </a:p>
      </dgm:t>
    </dgm:pt>
    <dgm:pt modelId="{C7777D2E-5C44-41B6-855C-4C4E5C0B9A95}" type="parTrans" cxnId="{56463EDE-0DB3-4D3A-B5ED-92F570286830}">
      <dgm:prSet/>
      <dgm:spPr/>
      <dgm:t>
        <a:bodyPr/>
        <a:lstStyle/>
        <a:p>
          <a:endParaRPr lang="en-US"/>
        </a:p>
      </dgm:t>
    </dgm:pt>
    <dgm:pt modelId="{10D5A0A5-4028-4238-AF41-AE7849551135}" type="sibTrans" cxnId="{56463EDE-0DB3-4D3A-B5ED-92F570286830}">
      <dgm:prSet/>
      <dgm:spPr/>
      <dgm:t>
        <a:bodyPr/>
        <a:lstStyle/>
        <a:p>
          <a:endParaRPr lang="en-US"/>
        </a:p>
      </dgm:t>
    </dgm:pt>
    <dgm:pt modelId="{7C7840B5-0B74-41AD-BB0B-9E958FB9D705}">
      <dgm:prSet/>
      <dgm:spPr/>
      <dgm:t>
        <a:bodyPr/>
        <a:lstStyle/>
        <a:p>
          <a:r>
            <a:rPr lang="en-US"/>
            <a:t>SPS Governance</a:t>
          </a:r>
        </a:p>
      </dgm:t>
    </dgm:pt>
    <dgm:pt modelId="{718A7F9D-4C00-4192-BB3C-0D13BB89C1F2}" type="parTrans" cxnId="{E56917D2-D872-4748-85D9-1347DCE70945}">
      <dgm:prSet/>
      <dgm:spPr/>
      <dgm:t>
        <a:bodyPr/>
        <a:lstStyle/>
        <a:p>
          <a:endParaRPr lang="en-US"/>
        </a:p>
      </dgm:t>
    </dgm:pt>
    <dgm:pt modelId="{E2635D8D-551F-40C7-9F52-E35A5B879E8D}" type="sibTrans" cxnId="{E56917D2-D872-4748-85D9-1347DCE70945}">
      <dgm:prSet/>
      <dgm:spPr/>
      <dgm:t>
        <a:bodyPr/>
        <a:lstStyle/>
        <a:p>
          <a:endParaRPr lang="en-US"/>
        </a:p>
      </dgm:t>
    </dgm:pt>
    <dgm:pt modelId="{F2CFF39E-9A98-47C8-BD29-C6C2FF6A226F}">
      <dgm:prSet/>
      <dgm:spPr/>
      <dgm:t>
        <a:bodyPr/>
        <a:lstStyle/>
        <a:p>
          <a:r>
            <a:rPr lang="en-US" dirty="0"/>
            <a:t>African Position on animal health and food safety standards</a:t>
          </a:r>
        </a:p>
      </dgm:t>
    </dgm:pt>
    <dgm:pt modelId="{6E1294C0-B66F-4E0F-8005-E84247688C85}" type="parTrans" cxnId="{A41574A9-466C-4D37-B8F2-3E1A90BFFDCB}">
      <dgm:prSet/>
      <dgm:spPr/>
      <dgm:t>
        <a:bodyPr/>
        <a:lstStyle/>
        <a:p>
          <a:endParaRPr lang="en-US"/>
        </a:p>
      </dgm:t>
    </dgm:pt>
    <dgm:pt modelId="{E429FB51-E261-405D-9DA7-DE74D1DD7492}" type="sibTrans" cxnId="{A41574A9-466C-4D37-B8F2-3E1A90BFFDCB}">
      <dgm:prSet/>
      <dgm:spPr/>
      <dgm:t>
        <a:bodyPr/>
        <a:lstStyle/>
        <a:p>
          <a:endParaRPr lang="en-US"/>
        </a:p>
      </dgm:t>
    </dgm:pt>
    <dgm:pt modelId="{A8E3BF36-D44D-4BDA-85A6-7DEA4B0D5DF4}">
      <dgm:prSet/>
      <dgm:spPr/>
      <dgm:t>
        <a:bodyPr/>
        <a:lstStyle/>
        <a:p>
          <a:r>
            <a:rPr lang="en-US" b="1"/>
            <a:t>Sustainable Development of Livestock for Livelihoods in Africa</a:t>
          </a:r>
          <a:endParaRPr lang="en-US"/>
        </a:p>
      </dgm:t>
    </dgm:pt>
    <dgm:pt modelId="{A9CA55CF-0E76-4F28-8BCE-F706DBFEE5C3}" type="parTrans" cxnId="{AEE35383-6724-4CD2-B39D-00EEBDC11A50}">
      <dgm:prSet/>
      <dgm:spPr/>
      <dgm:t>
        <a:bodyPr/>
        <a:lstStyle/>
        <a:p>
          <a:endParaRPr lang="en-US"/>
        </a:p>
      </dgm:t>
    </dgm:pt>
    <dgm:pt modelId="{3510A39A-395A-4393-BBFF-057C65CF9ECF}" type="sibTrans" cxnId="{AEE35383-6724-4CD2-B39D-00EEBDC11A50}">
      <dgm:prSet/>
      <dgm:spPr/>
      <dgm:t>
        <a:bodyPr/>
        <a:lstStyle/>
        <a:p>
          <a:endParaRPr lang="en-US"/>
        </a:p>
      </dgm:t>
    </dgm:pt>
    <dgm:pt modelId="{4DC5A06A-A670-4971-BD90-9695891DB7D6}">
      <dgm:prSet/>
      <dgm:spPr/>
      <dgm:t>
        <a:bodyPr/>
        <a:lstStyle/>
        <a:p>
          <a:r>
            <a:rPr lang="en-US" dirty="0"/>
            <a:t>Strengthen the systemic capacities of continental, regional, and national livestock sector stakeholders for sustainable livestock sector transformation</a:t>
          </a:r>
        </a:p>
      </dgm:t>
    </dgm:pt>
    <dgm:pt modelId="{18BA19BA-C8B8-4A2C-98E6-62C35D81C740}" type="parTrans" cxnId="{1634D338-DCE7-4B42-B910-F311DE284B47}">
      <dgm:prSet/>
      <dgm:spPr/>
      <dgm:t>
        <a:bodyPr/>
        <a:lstStyle/>
        <a:p>
          <a:endParaRPr lang="en-US"/>
        </a:p>
      </dgm:t>
    </dgm:pt>
    <dgm:pt modelId="{35D9B968-DEE5-4123-A7EC-A49A732E8D23}" type="sibTrans" cxnId="{1634D338-DCE7-4B42-B910-F311DE284B47}">
      <dgm:prSet/>
      <dgm:spPr/>
      <dgm:t>
        <a:bodyPr/>
        <a:lstStyle/>
        <a:p>
          <a:endParaRPr lang="en-US"/>
        </a:p>
      </dgm:t>
    </dgm:pt>
    <dgm:pt modelId="{37FD1369-F3F4-4D93-B760-CAD60F958D72}">
      <dgm:prSet/>
      <dgm:spPr/>
      <dgm:t>
        <a:bodyPr/>
        <a:lstStyle/>
        <a:p>
          <a:r>
            <a:rPr lang="en-US" dirty="0"/>
            <a:t>Catalytic actions for promoting productivity and boosting inclusive and sustainable growth of priority value chains through policy reforms, strategy, stakeholder engagement, partnerships, enhanced access to inputs and technologies</a:t>
          </a:r>
        </a:p>
      </dgm:t>
    </dgm:pt>
    <dgm:pt modelId="{2CBE80E3-85D9-4DC6-9E5B-5FDF87FDA854}" type="parTrans" cxnId="{1466B0D9-3270-416E-AFE7-BACA70303404}">
      <dgm:prSet/>
      <dgm:spPr/>
      <dgm:t>
        <a:bodyPr/>
        <a:lstStyle/>
        <a:p>
          <a:endParaRPr lang="en-US"/>
        </a:p>
      </dgm:t>
    </dgm:pt>
    <dgm:pt modelId="{E264649E-402E-4765-B938-5BD77A0BA3CF}" type="sibTrans" cxnId="{1466B0D9-3270-416E-AFE7-BACA70303404}">
      <dgm:prSet/>
      <dgm:spPr/>
      <dgm:t>
        <a:bodyPr/>
        <a:lstStyle/>
        <a:p>
          <a:endParaRPr lang="en-US"/>
        </a:p>
      </dgm:t>
    </dgm:pt>
    <dgm:pt modelId="{618B9C55-C9F4-4F02-ADF0-52802FAA10D6}">
      <dgm:prSet/>
      <dgm:spPr/>
      <dgm:t>
        <a:bodyPr/>
        <a:lstStyle/>
        <a:p>
          <a:r>
            <a:rPr lang="en-US" dirty="0"/>
            <a:t>Enhancing Fisheries and aquaculture  governance</a:t>
          </a:r>
        </a:p>
      </dgm:t>
    </dgm:pt>
    <dgm:pt modelId="{D11C8818-CBCD-45A4-A9F7-D75498182A48}" type="parTrans" cxnId="{C60A31F4-7115-4CCB-BEA6-039E0A902476}">
      <dgm:prSet/>
      <dgm:spPr/>
      <dgm:t>
        <a:bodyPr/>
        <a:lstStyle/>
        <a:p>
          <a:endParaRPr lang="en-US"/>
        </a:p>
      </dgm:t>
    </dgm:pt>
    <dgm:pt modelId="{EB90F0FD-4314-48EB-8A53-DDA1CA681868}" type="sibTrans" cxnId="{C60A31F4-7115-4CCB-BEA6-039E0A902476}">
      <dgm:prSet/>
      <dgm:spPr/>
      <dgm:t>
        <a:bodyPr/>
        <a:lstStyle/>
        <a:p>
          <a:endParaRPr lang="en-US"/>
        </a:p>
      </dgm:t>
    </dgm:pt>
    <dgm:pt modelId="{CE3E3687-B9DC-4D12-9F90-94D839D1B070}">
      <dgm:prSet/>
      <dgm:spPr/>
      <dgm:t>
        <a:bodyPr/>
        <a:lstStyle/>
        <a:p>
          <a:r>
            <a:rPr lang="en-US" dirty="0"/>
            <a:t>Conservation of aquatic biodiversity and ecosystems</a:t>
          </a:r>
        </a:p>
      </dgm:t>
    </dgm:pt>
    <dgm:pt modelId="{9A338DB8-FE44-482E-9B96-CF4D4870A477}" type="parTrans" cxnId="{FAA13BE0-8EFB-41A0-8D07-CD780AD40015}">
      <dgm:prSet/>
      <dgm:spPr/>
      <dgm:t>
        <a:bodyPr/>
        <a:lstStyle/>
        <a:p>
          <a:endParaRPr lang="en-US"/>
        </a:p>
      </dgm:t>
    </dgm:pt>
    <dgm:pt modelId="{E504E2D6-6102-4C2C-86C0-C9F703CD9067}" type="sibTrans" cxnId="{FAA13BE0-8EFB-41A0-8D07-CD780AD40015}">
      <dgm:prSet/>
      <dgm:spPr/>
      <dgm:t>
        <a:bodyPr/>
        <a:lstStyle/>
        <a:p>
          <a:endParaRPr lang="en-US"/>
        </a:p>
      </dgm:t>
    </dgm:pt>
    <dgm:pt modelId="{0A3250C2-03AF-4DD1-A569-F6C5360DE503}">
      <dgm:prSet/>
      <dgm:spPr/>
      <dgm:t>
        <a:bodyPr/>
        <a:lstStyle/>
        <a:p>
          <a:r>
            <a:rPr lang="en-US" dirty="0"/>
            <a:t>Promoting gender in fisheries, aquaculture and BE</a:t>
          </a:r>
        </a:p>
      </dgm:t>
    </dgm:pt>
    <dgm:pt modelId="{4CAA8069-7E3A-40F9-887B-5F9A6EB50DB0}" type="parTrans" cxnId="{44EA1896-D9B7-4BDA-A94F-22A2FEE9A9CE}">
      <dgm:prSet/>
      <dgm:spPr/>
      <dgm:t>
        <a:bodyPr/>
        <a:lstStyle/>
        <a:p>
          <a:endParaRPr lang="en-US"/>
        </a:p>
      </dgm:t>
    </dgm:pt>
    <dgm:pt modelId="{FD698EF5-4921-4128-809F-6EF7BB9CA1DF}" type="sibTrans" cxnId="{44EA1896-D9B7-4BDA-A94F-22A2FEE9A9CE}">
      <dgm:prSet/>
      <dgm:spPr/>
      <dgm:t>
        <a:bodyPr/>
        <a:lstStyle/>
        <a:p>
          <a:endParaRPr lang="en-US"/>
        </a:p>
      </dgm:t>
    </dgm:pt>
    <dgm:pt modelId="{7F2E19BA-CA95-41C4-B128-B36A5826BC7A}">
      <dgm:prSet/>
      <dgm:spPr/>
      <dgm:t>
        <a:bodyPr/>
        <a:lstStyle/>
        <a:p>
          <a:r>
            <a:rPr lang="en-US" dirty="0"/>
            <a:t>Fisheries centers of excellence</a:t>
          </a:r>
        </a:p>
      </dgm:t>
    </dgm:pt>
    <dgm:pt modelId="{EBED3C80-C94A-45F5-B6D2-D253123B4115}" type="parTrans" cxnId="{8DAD8EE1-9A16-4BEF-9E8D-54AD4556AF80}">
      <dgm:prSet/>
      <dgm:spPr/>
    </dgm:pt>
    <dgm:pt modelId="{B35BF813-5B7C-4EF9-B600-0C535C98245C}" type="sibTrans" cxnId="{8DAD8EE1-9A16-4BEF-9E8D-54AD4556AF80}">
      <dgm:prSet/>
      <dgm:spPr/>
    </dgm:pt>
    <dgm:pt modelId="{E4D12B3F-8A5B-49F8-A252-435B01123C9D}" type="pres">
      <dgm:prSet presAssocID="{66B4A8AD-5D3F-4B63-BE93-07378D649973}" presName="Name0" presStyleCnt="0">
        <dgm:presLayoutVars>
          <dgm:dir/>
          <dgm:animLvl val="lvl"/>
          <dgm:resizeHandles val="exact"/>
        </dgm:presLayoutVars>
      </dgm:prSet>
      <dgm:spPr/>
    </dgm:pt>
    <dgm:pt modelId="{AFE2E05F-E246-44AE-BA98-B015A4B10C0D}" type="pres">
      <dgm:prSet presAssocID="{250419B7-DCEE-446A-9B9E-7960D50803AB}" presName="composite" presStyleCnt="0"/>
      <dgm:spPr/>
    </dgm:pt>
    <dgm:pt modelId="{D6FFC78E-6864-461A-A6A8-98ABBC02C87D}" type="pres">
      <dgm:prSet presAssocID="{250419B7-DCEE-446A-9B9E-7960D50803AB}" presName="parTx" presStyleLbl="alignNode1" presStyleIdx="0" presStyleCnt="3">
        <dgm:presLayoutVars>
          <dgm:chMax val="0"/>
          <dgm:chPref val="0"/>
          <dgm:bulletEnabled val="1"/>
        </dgm:presLayoutVars>
      </dgm:prSet>
      <dgm:spPr/>
    </dgm:pt>
    <dgm:pt modelId="{21ECBD07-2E71-40BE-9962-3FD7C54070C8}" type="pres">
      <dgm:prSet presAssocID="{250419B7-DCEE-446A-9B9E-7960D50803AB}" presName="desTx" presStyleLbl="alignAccFollowNode1" presStyleIdx="0" presStyleCnt="3">
        <dgm:presLayoutVars>
          <dgm:bulletEnabled val="1"/>
        </dgm:presLayoutVars>
      </dgm:prSet>
      <dgm:spPr/>
    </dgm:pt>
    <dgm:pt modelId="{7A76ADE7-25C9-4111-98CF-8CED0B9E72A5}" type="pres">
      <dgm:prSet presAssocID="{93A43112-23B3-4398-A5A6-50E9A7D606EB}" presName="space" presStyleCnt="0"/>
      <dgm:spPr/>
    </dgm:pt>
    <dgm:pt modelId="{2FA4CD13-8ABA-41FE-A3FC-E659B648FFD3}" type="pres">
      <dgm:prSet presAssocID="{319D0A1C-29AA-47D8-AE7C-D17AA470B2FD}" presName="composite" presStyleCnt="0"/>
      <dgm:spPr/>
    </dgm:pt>
    <dgm:pt modelId="{149B78FB-D59D-4CEB-BB1B-749AFBC7EDD5}" type="pres">
      <dgm:prSet presAssocID="{319D0A1C-29AA-47D8-AE7C-D17AA470B2FD}" presName="parTx" presStyleLbl="alignNode1" presStyleIdx="1" presStyleCnt="3" custLinFactNeighborX="0">
        <dgm:presLayoutVars>
          <dgm:chMax val="0"/>
          <dgm:chPref val="0"/>
          <dgm:bulletEnabled val="1"/>
        </dgm:presLayoutVars>
      </dgm:prSet>
      <dgm:spPr/>
    </dgm:pt>
    <dgm:pt modelId="{26CE817E-DC07-4265-A285-047B7F7054BD}" type="pres">
      <dgm:prSet presAssocID="{319D0A1C-29AA-47D8-AE7C-D17AA470B2FD}" presName="desTx" presStyleLbl="alignAccFollowNode1" presStyleIdx="1" presStyleCnt="3">
        <dgm:presLayoutVars>
          <dgm:bulletEnabled val="1"/>
        </dgm:presLayoutVars>
      </dgm:prSet>
      <dgm:spPr/>
    </dgm:pt>
    <dgm:pt modelId="{889250CA-673C-4E11-A119-063E0022914D}" type="pres">
      <dgm:prSet presAssocID="{1F9E8D13-8708-444E-BA64-7B31E11C7A5F}" presName="space" presStyleCnt="0"/>
      <dgm:spPr/>
    </dgm:pt>
    <dgm:pt modelId="{DF881A18-D4E5-48CF-A1E6-26D59B291706}" type="pres">
      <dgm:prSet presAssocID="{A8E3BF36-D44D-4BDA-85A6-7DEA4B0D5DF4}" presName="composite" presStyleCnt="0"/>
      <dgm:spPr/>
    </dgm:pt>
    <dgm:pt modelId="{3EAA3128-B167-4302-A838-754AE4AB7380}" type="pres">
      <dgm:prSet presAssocID="{A8E3BF36-D44D-4BDA-85A6-7DEA4B0D5DF4}" presName="parTx" presStyleLbl="alignNode1" presStyleIdx="2" presStyleCnt="3">
        <dgm:presLayoutVars>
          <dgm:chMax val="0"/>
          <dgm:chPref val="0"/>
          <dgm:bulletEnabled val="1"/>
        </dgm:presLayoutVars>
      </dgm:prSet>
      <dgm:spPr/>
    </dgm:pt>
    <dgm:pt modelId="{BC272EC8-52BA-4130-95B2-857F9C6167D3}" type="pres">
      <dgm:prSet presAssocID="{A8E3BF36-D44D-4BDA-85A6-7DEA4B0D5DF4}" presName="desTx" presStyleLbl="alignAccFollowNode1" presStyleIdx="2" presStyleCnt="3">
        <dgm:presLayoutVars>
          <dgm:bulletEnabled val="1"/>
        </dgm:presLayoutVars>
      </dgm:prSet>
      <dgm:spPr/>
    </dgm:pt>
  </dgm:ptLst>
  <dgm:cxnLst>
    <dgm:cxn modelId="{80CF5F19-8001-4EBD-9269-696D7B80EC78}" type="presOf" srcId="{250419B7-DCEE-446A-9B9E-7960D50803AB}" destId="{D6FFC78E-6864-461A-A6A8-98ABBC02C87D}" srcOrd="0" destOrd="0" presId="urn:microsoft.com/office/officeart/2005/8/layout/hList1"/>
    <dgm:cxn modelId="{98989E19-246D-4A81-8F27-0977638B532B}" srcId="{66B4A8AD-5D3F-4B63-BE93-07378D649973}" destId="{319D0A1C-29AA-47D8-AE7C-D17AA470B2FD}" srcOrd="1" destOrd="0" parTransId="{E917C2C1-6FE1-42B6-BE91-3A1D3E745210}" sibTransId="{1F9E8D13-8708-444E-BA64-7B31E11C7A5F}"/>
    <dgm:cxn modelId="{EB8A9A1F-1ED9-4E7E-99C7-7BF70BEE7F89}" type="presOf" srcId="{7F2E19BA-CA95-41C4-B128-B36A5826BC7A}" destId="{21ECBD07-2E71-40BE-9962-3FD7C54070C8}" srcOrd="0" destOrd="2" presId="urn:microsoft.com/office/officeart/2005/8/layout/hList1"/>
    <dgm:cxn modelId="{58E8B522-7D05-44A9-A041-C0FEB53CFB09}" srcId="{250419B7-DCEE-446A-9B9E-7960D50803AB}" destId="{BF116FF7-F280-4E6D-AD7E-AC7BCBF68BD8}" srcOrd="0" destOrd="0" parTransId="{38EC3EBF-11ED-48F8-81CC-2294A8BC703D}" sibTransId="{389EA12E-84CA-45EC-B8EA-365C074F956A}"/>
    <dgm:cxn modelId="{DC716C2E-6C0A-4DE2-99F7-3D94102CCC5C}" type="presOf" srcId="{4DC5A06A-A670-4971-BD90-9695891DB7D6}" destId="{BC272EC8-52BA-4130-95B2-857F9C6167D3}" srcOrd="0" destOrd="0" presId="urn:microsoft.com/office/officeart/2005/8/layout/hList1"/>
    <dgm:cxn modelId="{1634D338-DCE7-4B42-B910-F311DE284B47}" srcId="{A8E3BF36-D44D-4BDA-85A6-7DEA4B0D5DF4}" destId="{4DC5A06A-A670-4971-BD90-9695891DB7D6}" srcOrd="0" destOrd="0" parTransId="{18BA19BA-C8B8-4A2C-98E6-62C35D81C740}" sibTransId="{35D9B968-DEE5-4123-A7EC-A49A732E8D23}"/>
    <dgm:cxn modelId="{677B1862-80A6-40FE-A8A6-E9A4682640A4}" srcId="{66B4A8AD-5D3F-4B63-BE93-07378D649973}" destId="{250419B7-DCEE-446A-9B9E-7960D50803AB}" srcOrd="0" destOrd="0" parTransId="{EC336B87-81CB-4D3B-8C54-8A0F8C6216AD}" sibTransId="{93A43112-23B3-4398-A5A6-50E9A7D606EB}"/>
    <dgm:cxn modelId="{E83A8A66-513B-4EBB-96D9-5F3A0236DCD4}" type="presOf" srcId="{0A3250C2-03AF-4DD1-A569-F6C5360DE503}" destId="{21ECBD07-2E71-40BE-9962-3FD7C54070C8}" srcOrd="0" destOrd="4" presId="urn:microsoft.com/office/officeart/2005/8/layout/hList1"/>
    <dgm:cxn modelId="{16F46B6A-FD68-441D-A0B3-2BE47E2D3638}" type="presOf" srcId="{618B9C55-C9F4-4F02-ADF0-52802FAA10D6}" destId="{21ECBD07-2E71-40BE-9962-3FD7C54070C8}" srcOrd="0" destOrd="1" presId="urn:microsoft.com/office/officeart/2005/8/layout/hList1"/>
    <dgm:cxn modelId="{54089576-AA8A-4315-9F6B-3350764FB0E9}" type="presOf" srcId="{7C7840B5-0B74-41AD-BB0B-9E958FB9D705}" destId="{26CE817E-DC07-4265-A285-047B7F7054BD}" srcOrd="0" destOrd="1" presId="urn:microsoft.com/office/officeart/2005/8/layout/hList1"/>
    <dgm:cxn modelId="{82662A7D-AAB2-4A90-85AD-6AA5A9C82A7F}" type="presOf" srcId="{37FD1369-F3F4-4D93-B760-CAD60F958D72}" destId="{BC272EC8-52BA-4130-95B2-857F9C6167D3}" srcOrd="0" destOrd="1" presId="urn:microsoft.com/office/officeart/2005/8/layout/hList1"/>
    <dgm:cxn modelId="{AEE35383-6724-4CD2-B39D-00EEBDC11A50}" srcId="{66B4A8AD-5D3F-4B63-BE93-07378D649973}" destId="{A8E3BF36-D44D-4BDA-85A6-7DEA4B0D5DF4}" srcOrd="2" destOrd="0" parTransId="{A9CA55CF-0E76-4F28-8BCE-F706DBFEE5C3}" sibTransId="{3510A39A-395A-4393-BBFF-057C65CF9ECF}"/>
    <dgm:cxn modelId="{44EA1896-D9B7-4BDA-A94F-22A2FEE9A9CE}" srcId="{250419B7-DCEE-446A-9B9E-7960D50803AB}" destId="{0A3250C2-03AF-4DD1-A569-F6C5360DE503}" srcOrd="4" destOrd="0" parTransId="{4CAA8069-7E3A-40F9-887B-5F9A6EB50DB0}" sibTransId="{FD698EF5-4921-4128-809F-6EF7BB9CA1DF}"/>
    <dgm:cxn modelId="{049EBBA6-4A7B-4516-98F0-638FE593976E}" type="presOf" srcId="{BF116FF7-F280-4E6D-AD7E-AC7BCBF68BD8}" destId="{21ECBD07-2E71-40BE-9962-3FD7C54070C8}" srcOrd="0" destOrd="0" presId="urn:microsoft.com/office/officeart/2005/8/layout/hList1"/>
    <dgm:cxn modelId="{A41574A9-466C-4D37-B8F2-3E1A90BFFDCB}" srcId="{319D0A1C-29AA-47D8-AE7C-D17AA470B2FD}" destId="{F2CFF39E-9A98-47C8-BD29-C6C2FF6A226F}" srcOrd="2" destOrd="0" parTransId="{6E1294C0-B66F-4E0F-8005-E84247688C85}" sibTransId="{E429FB51-E261-405D-9DA7-DE74D1DD7492}"/>
    <dgm:cxn modelId="{78D0F9AF-F44A-4358-A9FC-AF3EF301CB0A}" type="presOf" srcId="{CE3E3687-B9DC-4D12-9F90-94D839D1B070}" destId="{21ECBD07-2E71-40BE-9962-3FD7C54070C8}" srcOrd="0" destOrd="3" presId="urn:microsoft.com/office/officeart/2005/8/layout/hList1"/>
    <dgm:cxn modelId="{D96D37B9-A6B3-453A-9471-1727B30C4227}" type="presOf" srcId="{66B4A8AD-5D3F-4B63-BE93-07378D649973}" destId="{E4D12B3F-8A5B-49F8-A252-435B01123C9D}" srcOrd="0" destOrd="0" presId="urn:microsoft.com/office/officeart/2005/8/layout/hList1"/>
    <dgm:cxn modelId="{C0ABEDBA-E537-4AA3-A5EE-ED96F96BD2B3}" type="presOf" srcId="{319D0A1C-29AA-47D8-AE7C-D17AA470B2FD}" destId="{149B78FB-D59D-4CEB-BB1B-749AFBC7EDD5}" srcOrd="0" destOrd="0" presId="urn:microsoft.com/office/officeart/2005/8/layout/hList1"/>
    <dgm:cxn modelId="{BD79E9C7-04D9-4BCF-8C1F-C70C9AE8D334}" type="presOf" srcId="{A8E3BF36-D44D-4BDA-85A6-7DEA4B0D5DF4}" destId="{3EAA3128-B167-4302-A838-754AE4AB7380}" srcOrd="0" destOrd="0" presId="urn:microsoft.com/office/officeart/2005/8/layout/hList1"/>
    <dgm:cxn modelId="{E56917D2-D872-4748-85D9-1347DCE70945}" srcId="{319D0A1C-29AA-47D8-AE7C-D17AA470B2FD}" destId="{7C7840B5-0B74-41AD-BB0B-9E958FB9D705}" srcOrd="1" destOrd="0" parTransId="{718A7F9D-4C00-4192-BB3C-0D13BB89C1F2}" sibTransId="{E2635D8D-551F-40C7-9F52-E35A5B879E8D}"/>
    <dgm:cxn modelId="{1466B0D9-3270-416E-AFE7-BACA70303404}" srcId="{A8E3BF36-D44D-4BDA-85A6-7DEA4B0D5DF4}" destId="{37FD1369-F3F4-4D93-B760-CAD60F958D72}" srcOrd="1" destOrd="0" parTransId="{2CBE80E3-85D9-4DC6-9E5B-5FDF87FDA854}" sibTransId="{E264649E-402E-4765-B938-5BD77A0BA3CF}"/>
    <dgm:cxn modelId="{56463EDE-0DB3-4D3A-B5ED-92F570286830}" srcId="{319D0A1C-29AA-47D8-AE7C-D17AA470B2FD}" destId="{F2FE229A-3F28-41EC-9317-9732E91C9C36}" srcOrd="0" destOrd="0" parTransId="{C7777D2E-5C44-41B6-855C-4C4E5C0B9A95}" sibTransId="{10D5A0A5-4028-4238-AF41-AE7849551135}"/>
    <dgm:cxn modelId="{FAA13BE0-8EFB-41A0-8D07-CD780AD40015}" srcId="{250419B7-DCEE-446A-9B9E-7960D50803AB}" destId="{CE3E3687-B9DC-4D12-9F90-94D839D1B070}" srcOrd="3" destOrd="0" parTransId="{9A338DB8-FE44-482E-9B96-CF4D4870A477}" sibTransId="{E504E2D6-6102-4C2C-86C0-C9F703CD9067}"/>
    <dgm:cxn modelId="{8DAD8EE1-9A16-4BEF-9E8D-54AD4556AF80}" srcId="{250419B7-DCEE-446A-9B9E-7960D50803AB}" destId="{7F2E19BA-CA95-41C4-B128-B36A5826BC7A}" srcOrd="2" destOrd="0" parTransId="{EBED3C80-C94A-45F5-B6D2-D253123B4115}" sibTransId="{B35BF813-5B7C-4EF9-B600-0C535C98245C}"/>
    <dgm:cxn modelId="{1C58FEE5-87FC-4F54-AFA2-4C42D068C82B}" type="presOf" srcId="{F2FE229A-3F28-41EC-9317-9732E91C9C36}" destId="{26CE817E-DC07-4265-A285-047B7F7054BD}" srcOrd="0" destOrd="0" presId="urn:microsoft.com/office/officeart/2005/8/layout/hList1"/>
    <dgm:cxn modelId="{D0B0DFF3-70A5-4BAE-BF35-FA87AAFB0624}" type="presOf" srcId="{F2CFF39E-9A98-47C8-BD29-C6C2FF6A226F}" destId="{26CE817E-DC07-4265-A285-047B7F7054BD}" srcOrd="0" destOrd="2" presId="urn:microsoft.com/office/officeart/2005/8/layout/hList1"/>
    <dgm:cxn modelId="{C60A31F4-7115-4CCB-BEA6-039E0A902476}" srcId="{250419B7-DCEE-446A-9B9E-7960D50803AB}" destId="{618B9C55-C9F4-4F02-ADF0-52802FAA10D6}" srcOrd="1" destOrd="0" parTransId="{D11C8818-CBCD-45A4-A9F7-D75498182A48}" sibTransId="{EB90F0FD-4314-48EB-8A53-DDA1CA681868}"/>
    <dgm:cxn modelId="{7F38A9CE-CFF0-494F-9016-15554D453DE6}" type="presParOf" srcId="{E4D12B3F-8A5B-49F8-A252-435B01123C9D}" destId="{AFE2E05F-E246-44AE-BA98-B015A4B10C0D}" srcOrd="0" destOrd="0" presId="urn:microsoft.com/office/officeart/2005/8/layout/hList1"/>
    <dgm:cxn modelId="{72950941-5BAC-4041-BFD2-4BDC23EE8737}" type="presParOf" srcId="{AFE2E05F-E246-44AE-BA98-B015A4B10C0D}" destId="{D6FFC78E-6864-461A-A6A8-98ABBC02C87D}" srcOrd="0" destOrd="0" presId="urn:microsoft.com/office/officeart/2005/8/layout/hList1"/>
    <dgm:cxn modelId="{A82CBB49-89FF-4B17-B17F-F545CD455D89}" type="presParOf" srcId="{AFE2E05F-E246-44AE-BA98-B015A4B10C0D}" destId="{21ECBD07-2E71-40BE-9962-3FD7C54070C8}" srcOrd="1" destOrd="0" presId="urn:microsoft.com/office/officeart/2005/8/layout/hList1"/>
    <dgm:cxn modelId="{4564D931-5A04-4E26-93F7-4DB0A70C623D}" type="presParOf" srcId="{E4D12B3F-8A5B-49F8-A252-435B01123C9D}" destId="{7A76ADE7-25C9-4111-98CF-8CED0B9E72A5}" srcOrd="1" destOrd="0" presId="urn:microsoft.com/office/officeart/2005/8/layout/hList1"/>
    <dgm:cxn modelId="{CBBB4CAB-51F5-4D21-85A8-2BC583637BCB}" type="presParOf" srcId="{E4D12B3F-8A5B-49F8-A252-435B01123C9D}" destId="{2FA4CD13-8ABA-41FE-A3FC-E659B648FFD3}" srcOrd="2" destOrd="0" presId="urn:microsoft.com/office/officeart/2005/8/layout/hList1"/>
    <dgm:cxn modelId="{565192E5-6BE2-4A6C-B46A-AFE2D48F1CA8}" type="presParOf" srcId="{2FA4CD13-8ABA-41FE-A3FC-E659B648FFD3}" destId="{149B78FB-D59D-4CEB-BB1B-749AFBC7EDD5}" srcOrd="0" destOrd="0" presId="urn:microsoft.com/office/officeart/2005/8/layout/hList1"/>
    <dgm:cxn modelId="{ACA4FD1F-B512-426B-8856-22CB9ABF14AD}" type="presParOf" srcId="{2FA4CD13-8ABA-41FE-A3FC-E659B648FFD3}" destId="{26CE817E-DC07-4265-A285-047B7F7054BD}" srcOrd="1" destOrd="0" presId="urn:microsoft.com/office/officeart/2005/8/layout/hList1"/>
    <dgm:cxn modelId="{415C996A-3626-4FB0-8E62-DFD1CBC60ECB}" type="presParOf" srcId="{E4D12B3F-8A5B-49F8-A252-435B01123C9D}" destId="{889250CA-673C-4E11-A119-063E0022914D}" srcOrd="3" destOrd="0" presId="urn:microsoft.com/office/officeart/2005/8/layout/hList1"/>
    <dgm:cxn modelId="{49639356-B681-4B32-A000-7FC7E90ADA4C}" type="presParOf" srcId="{E4D12B3F-8A5B-49F8-A252-435B01123C9D}" destId="{DF881A18-D4E5-48CF-A1E6-26D59B291706}" srcOrd="4" destOrd="0" presId="urn:microsoft.com/office/officeart/2005/8/layout/hList1"/>
    <dgm:cxn modelId="{E86ED6FD-3D3C-4451-8655-7E4BCCC5A240}" type="presParOf" srcId="{DF881A18-D4E5-48CF-A1E6-26D59B291706}" destId="{3EAA3128-B167-4302-A838-754AE4AB7380}" srcOrd="0" destOrd="0" presId="urn:microsoft.com/office/officeart/2005/8/layout/hList1"/>
    <dgm:cxn modelId="{3B2CC695-B5A7-47D8-BE16-FA2801C6A128}" type="presParOf" srcId="{DF881A18-D4E5-48CF-A1E6-26D59B291706}" destId="{BC272EC8-52BA-4130-95B2-857F9C6167D3}"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1FD633C-BC4D-4064-87E6-29351EA6B49D}" type="doc">
      <dgm:prSet loTypeId="urn:microsoft.com/office/officeart/2005/8/layout/vList2" loCatId="list" qsTypeId="urn:microsoft.com/office/officeart/2005/8/quickstyle/simple1" qsCatId="simple" csTypeId="urn:microsoft.com/office/officeart/2005/8/colors/accent3_1" csCatId="accent3" phldr="1"/>
      <dgm:spPr/>
      <dgm:t>
        <a:bodyPr/>
        <a:lstStyle/>
        <a:p>
          <a:endParaRPr lang="en-US"/>
        </a:p>
      </dgm:t>
    </dgm:pt>
    <dgm:pt modelId="{FF6325D8-6996-44EB-8861-3A06814FADFB}">
      <dgm:prSet/>
      <dgm:spPr/>
      <dgm:t>
        <a:bodyPr/>
        <a:lstStyle/>
        <a:p>
          <a:r>
            <a:rPr lang="en-US" dirty="0"/>
            <a:t>Relevance, mandate, ways of working: convening power, agenda setting, subsidiarity,  systemic transformation, mediation, common positions, policy reform, resource mobilization and accountability</a:t>
          </a:r>
        </a:p>
      </dgm:t>
    </dgm:pt>
    <dgm:pt modelId="{960474B6-7A8D-4458-9670-F6359E23EE09}" type="parTrans" cxnId="{D0617501-EB1D-40C7-BBA2-C3C8249363E9}">
      <dgm:prSet/>
      <dgm:spPr/>
      <dgm:t>
        <a:bodyPr/>
        <a:lstStyle/>
        <a:p>
          <a:endParaRPr lang="en-US"/>
        </a:p>
      </dgm:t>
    </dgm:pt>
    <dgm:pt modelId="{743953E1-3F2E-4C7A-8A8E-6A01D4D314F5}" type="sibTrans" cxnId="{D0617501-EB1D-40C7-BBA2-C3C8249363E9}">
      <dgm:prSet/>
      <dgm:spPr/>
      <dgm:t>
        <a:bodyPr/>
        <a:lstStyle/>
        <a:p>
          <a:endParaRPr lang="en-US"/>
        </a:p>
      </dgm:t>
    </dgm:pt>
    <dgm:pt modelId="{00E20031-2BB1-4133-9041-C90677B0DD3A}">
      <dgm:prSet/>
      <dgm:spPr/>
      <dgm:t>
        <a:bodyPr/>
        <a:lstStyle/>
        <a:p>
          <a:r>
            <a:rPr lang="en-US" dirty="0"/>
            <a:t>Overarching global and continental development goals and sectoral animal resources strategies  </a:t>
          </a:r>
        </a:p>
      </dgm:t>
    </dgm:pt>
    <dgm:pt modelId="{BD8D5CC4-C5B5-42E9-A6B5-3A9070FA4165}" type="parTrans" cxnId="{0DE0D271-15C4-4DE9-91FB-1C2A636EAB33}">
      <dgm:prSet/>
      <dgm:spPr/>
      <dgm:t>
        <a:bodyPr/>
        <a:lstStyle/>
        <a:p>
          <a:endParaRPr lang="en-US"/>
        </a:p>
      </dgm:t>
    </dgm:pt>
    <dgm:pt modelId="{7CD669B6-4B86-4358-B38C-E1DBB51641AC}" type="sibTrans" cxnId="{0DE0D271-15C4-4DE9-91FB-1C2A636EAB33}">
      <dgm:prSet/>
      <dgm:spPr/>
      <dgm:t>
        <a:bodyPr/>
        <a:lstStyle/>
        <a:p>
          <a:endParaRPr lang="en-US"/>
        </a:p>
      </dgm:t>
    </dgm:pt>
    <dgm:pt modelId="{D2242DC9-0301-4D4E-AD3C-8F3A28D24BA5}">
      <dgm:prSet/>
      <dgm:spPr/>
      <dgm:t>
        <a:bodyPr/>
        <a:lstStyle/>
        <a:p>
          <a:r>
            <a:rPr lang="en-US"/>
            <a:t>Core technical and functional areas </a:t>
          </a:r>
        </a:p>
      </dgm:t>
    </dgm:pt>
    <dgm:pt modelId="{77A959EA-BD2B-4511-974B-6D75BF55907D}" type="parTrans" cxnId="{C62EF489-E12D-471B-A872-E938459280EA}">
      <dgm:prSet/>
      <dgm:spPr/>
      <dgm:t>
        <a:bodyPr/>
        <a:lstStyle/>
        <a:p>
          <a:endParaRPr lang="en-US"/>
        </a:p>
      </dgm:t>
    </dgm:pt>
    <dgm:pt modelId="{DCD740BC-27D9-4AF1-BC1B-BAEB70D4B040}" type="sibTrans" cxnId="{C62EF489-E12D-471B-A872-E938459280EA}">
      <dgm:prSet/>
      <dgm:spPr/>
      <dgm:t>
        <a:bodyPr/>
        <a:lstStyle/>
        <a:p>
          <a:endParaRPr lang="en-US"/>
        </a:p>
      </dgm:t>
    </dgm:pt>
    <dgm:pt modelId="{64F3A577-DAF4-4BA5-9956-A2B2D44F102C}">
      <dgm:prSet/>
      <dgm:spPr/>
      <dgm:t>
        <a:bodyPr/>
        <a:lstStyle/>
        <a:p>
          <a:r>
            <a:rPr lang="en-US" dirty="0"/>
            <a:t>Building on past achievements, Lesson Learnt and Best Practices</a:t>
          </a:r>
        </a:p>
      </dgm:t>
    </dgm:pt>
    <dgm:pt modelId="{201A8ECD-6BBE-488D-AD47-41181BECEC1F}" type="parTrans" cxnId="{80833642-ADA2-473E-A288-F67E16495B95}">
      <dgm:prSet/>
      <dgm:spPr/>
      <dgm:t>
        <a:bodyPr/>
        <a:lstStyle/>
        <a:p>
          <a:endParaRPr lang="en-US"/>
        </a:p>
      </dgm:t>
    </dgm:pt>
    <dgm:pt modelId="{CF0894E8-9B23-4867-AB63-EAF7C4CE391E}" type="sibTrans" cxnId="{80833642-ADA2-473E-A288-F67E16495B95}">
      <dgm:prSet/>
      <dgm:spPr/>
      <dgm:t>
        <a:bodyPr/>
        <a:lstStyle/>
        <a:p>
          <a:endParaRPr lang="en-US"/>
        </a:p>
      </dgm:t>
    </dgm:pt>
    <dgm:pt modelId="{EEE00B63-F9A8-4A54-A26E-1B7D946AD984}">
      <dgm:prSet/>
      <dgm:spPr/>
      <dgm:t>
        <a:bodyPr/>
        <a:lstStyle/>
        <a:p>
          <a:r>
            <a:rPr lang="en-US"/>
            <a:t>Contemporary and emerging issues, challenges and opportunities</a:t>
          </a:r>
        </a:p>
      </dgm:t>
    </dgm:pt>
    <dgm:pt modelId="{A131F6A5-F234-45BC-BA4E-13F2E358F37E}" type="parTrans" cxnId="{EDC040DC-2545-49BD-9471-B731FE0A5F91}">
      <dgm:prSet/>
      <dgm:spPr/>
      <dgm:t>
        <a:bodyPr/>
        <a:lstStyle/>
        <a:p>
          <a:endParaRPr lang="en-US"/>
        </a:p>
      </dgm:t>
    </dgm:pt>
    <dgm:pt modelId="{349775E6-2033-4824-B780-010B9AB194E8}" type="sibTrans" cxnId="{EDC040DC-2545-49BD-9471-B731FE0A5F91}">
      <dgm:prSet/>
      <dgm:spPr/>
      <dgm:t>
        <a:bodyPr/>
        <a:lstStyle/>
        <a:p>
          <a:endParaRPr lang="en-US"/>
        </a:p>
      </dgm:t>
    </dgm:pt>
    <dgm:pt modelId="{54314E5D-9184-4A42-8676-DDEBB30DEAD2}">
      <dgm:prSet/>
      <dgm:spPr/>
      <dgm:t>
        <a:bodyPr/>
        <a:lstStyle/>
        <a:p>
          <a:r>
            <a:rPr lang="en-US"/>
            <a:t>Proven and innovative approaches to animal resources development</a:t>
          </a:r>
        </a:p>
      </dgm:t>
    </dgm:pt>
    <dgm:pt modelId="{49D9A195-464E-407E-B8D6-B85ED2701175}" type="parTrans" cxnId="{A99210C4-1420-4FF5-B6C0-AA3C1747F6AE}">
      <dgm:prSet/>
      <dgm:spPr/>
      <dgm:t>
        <a:bodyPr/>
        <a:lstStyle/>
        <a:p>
          <a:endParaRPr lang="en-US"/>
        </a:p>
      </dgm:t>
    </dgm:pt>
    <dgm:pt modelId="{583DD54E-2F15-44AF-B28D-8CCC4C249BED}" type="sibTrans" cxnId="{A99210C4-1420-4FF5-B6C0-AA3C1747F6AE}">
      <dgm:prSet/>
      <dgm:spPr/>
      <dgm:t>
        <a:bodyPr/>
        <a:lstStyle/>
        <a:p>
          <a:endParaRPr lang="en-US"/>
        </a:p>
      </dgm:t>
    </dgm:pt>
    <dgm:pt modelId="{177FE774-8808-4C94-A847-498241A9BC38}">
      <dgm:prSet/>
      <dgm:spPr/>
      <dgm:t>
        <a:bodyPr/>
        <a:lstStyle/>
        <a:p>
          <a:r>
            <a:rPr lang="en-US"/>
            <a:t>Complementarity, synergic partnerships based on shared vision and mutual accountability</a:t>
          </a:r>
        </a:p>
      </dgm:t>
    </dgm:pt>
    <dgm:pt modelId="{E05AF3E9-E9D7-41BA-AB04-F71DFB830460}" type="parTrans" cxnId="{0DF8A47B-CD84-4E91-B74A-8C2F9C9FC417}">
      <dgm:prSet/>
      <dgm:spPr/>
      <dgm:t>
        <a:bodyPr/>
        <a:lstStyle/>
        <a:p>
          <a:endParaRPr lang="en-US"/>
        </a:p>
      </dgm:t>
    </dgm:pt>
    <dgm:pt modelId="{54DCC935-B92A-4874-97E0-4B73AD5625C3}" type="sibTrans" cxnId="{0DF8A47B-CD84-4E91-B74A-8C2F9C9FC417}">
      <dgm:prSet/>
      <dgm:spPr/>
      <dgm:t>
        <a:bodyPr/>
        <a:lstStyle/>
        <a:p>
          <a:endParaRPr lang="en-US"/>
        </a:p>
      </dgm:t>
    </dgm:pt>
    <dgm:pt modelId="{3255A46D-C4C6-4814-BE2B-230205FA7504}" type="pres">
      <dgm:prSet presAssocID="{01FD633C-BC4D-4064-87E6-29351EA6B49D}" presName="linear" presStyleCnt="0">
        <dgm:presLayoutVars>
          <dgm:animLvl val="lvl"/>
          <dgm:resizeHandles val="exact"/>
        </dgm:presLayoutVars>
      </dgm:prSet>
      <dgm:spPr/>
    </dgm:pt>
    <dgm:pt modelId="{77360B9A-5711-4EE4-9406-9009A4431483}" type="pres">
      <dgm:prSet presAssocID="{FF6325D8-6996-44EB-8861-3A06814FADFB}" presName="parentText" presStyleLbl="node1" presStyleIdx="0" presStyleCnt="7">
        <dgm:presLayoutVars>
          <dgm:chMax val="0"/>
          <dgm:bulletEnabled val="1"/>
        </dgm:presLayoutVars>
      </dgm:prSet>
      <dgm:spPr/>
    </dgm:pt>
    <dgm:pt modelId="{180EB414-5405-4721-A70A-33B2235F9820}" type="pres">
      <dgm:prSet presAssocID="{743953E1-3F2E-4C7A-8A8E-6A01D4D314F5}" presName="spacer" presStyleCnt="0"/>
      <dgm:spPr/>
    </dgm:pt>
    <dgm:pt modelId="{83205611-DA70-47BA-B24D-68E774CDB747}" type="pres">
      <dgm:prSet presAssocID="{00E20031-2BB1-4133-9041-C90677B0DD3A}" presName="parentText" presStyleLbl="node1" presStyleIdx="1" presStyleCnt="7">
        <dgm:presLayoutVars>
          <dgm:chMax val="0"/>
          <dgm:bulletEnabled val="1"/>
        </dgm:presLayoutVars>
      </dgm:prSet>
      <dgm:spPr/>
    </dgm:pt>
    <dgm:pt modelId="{8C17C89F-37D5-4968-B0A2-67A01474CCF4}" type="pres">
      <dgm:prSet presAssocID="{7CD669B6-4B86-4358-B38C-E1DBB51641AC}" presName="spacer" presStyleCnt="0"/>
      <dgm:spPr/>
    </dgm:pt>
    <dgm:pt modelId="{FBE9AC9E-1CB3-4F8E-A41E-D24FC6DA3464}" type="pres">
      <dgm:prSet presAssocID="{D2242DC9-0301-4D4E-AD3C-8F3A28D24BA5}" presName="parentText" presStyleLbl="node1" presStyleIdx="2" presStyleCnt="7">
        <dgm:presLayoutVars>
          <dgm:chMax val="0"/>
          <dgm:bulletEnabled val="1"/>
        </dgm:presLayoutVars>
      </dgm:prSet>
      <dgm:spPr/>
    </dgm:pt>
    <dgm:pt modelId="{81E6703C-B529-4944-B2D4-E72BD774A303}" type="pres">
      <dgm:prSet presAssocID="{DCD740BC-27D9-4AF1-BC1B-BAEB70D4B040}" presName="spacer" presStyleCnt="0"/>
      <dgm:spPr/>
    </dgm:pt>
    <dgm:pt modelId="{C84E6A28-7D88-4981-B0BE-423F776C2153}" type="pres">
      <dgm:prSet presAssocID="{64F3A577-DAF4-4BA5-9956-A2B2D44F102C}" presName="parentText" presStyleLbl="node1" presStyleIdx="3" presStyleCnt="7">
        <dgm:presLayoutVars>
          <dgm:chMax val="0"/>
          <dgm:bulletEnabled val="1"/>
        </dgm:presLayoutVars>
      </dgm:prSet>
      <dgm:spPr/>
    </dgm:pt>
    <dgm:pt modelId="{A8E37E22-9B6D-43E4-BE23-AD7A70C6D76C}" type="pres">
      <dgm:prSet presAssocID="{CF0894E8-9B23-4867-AB63-EAF7C4CE391E}" presName="spacer" presStyleCnt="0"/>
      <dgm:spPr/>
    </dgm:pt>
    <dgm:pt modelId="{7432A2E0-7CE5-4F2C-88E1-E3A706FF398F}" type="pres">
      <dgm:prSet presAssocID="{EEE00B63-F9A8-4A54-A26E-1B7D946AD984}" presName="parentText" presStyleLbl="node1" presStyleIdx="4" presStyleCnt="7">
        <dgm:presLayoutVars>
          <dgm:chMax val="0"/>
          <dgm:bulletEnabled val="1"/>
        </dgm:presLayoutVars>
      </dgm:prSet>
      <dgm:spPr/>
    </dgm:pt>
    <dgm:pt modelId="{3DF1FBCC-9450-41A4-8461-C47BFD59F85C}" type="pres">
      <dgm:prSet presAssocID="{349775E6-2033-4824-B780-010B9AB194E8}" presName="spacer" presStyleCnt="0"/>
      <dgm:spPr/>
    </dgm:pt>
    <dgm:pt modelId="{46114B46-755A-480C-B8A7-90D7CDD2A36A}" type="pres">
      <dgm:prSet presAssocID="{54314E5D-9184-4A42-8676-DDEBB30DEAD2}" presName="parentText" presStyleLbl="node1" presStyleIdx="5" presStyleCnt="7">
        <dgm:presLayoutVars>
          <dgm:chMax val="0"/>
          <dgm:bulletEnabled val="1"/>
        </dgm:presLayoutVars>
      </dgm:prSet>
      <dgm:spPr/>
    </dgm:pt>
    <dgm:pt modelId="{D76AA259-B6A5-4DE8-BCA5-45393AFA7259}" type="pres">
      <dgm:prSet presAssocID="{583DD54E-2F15-44AF-B28D-8CCC4C249BED}" presName="spacer" presStyleCnt="0"/>
      <dgm:spPr/>
    </dgm:pt>
    <dgm:pt modelId="{550D94D0-954B-40A7-968B-A29D138D11C4}" type="pres">
      <dgm:prSet presAssocID="{177FE774-8808-4C94-A847-498241A9BC38}" presName="parentText" presStyleLbl="node1" presStyleIdx="6" presStyleCnt="7">
        <dgm:presLayoutVars>
          <dgm:chMax val="0"/>
          <dgm:bulletEnabled val="1"/>
        </dgm:presLayoutVars>
      </dgm:prSet>
      <dgm:spPr/>
    </dgm:pt>
  </dgm:ptLst>
  <dgm:cxnLst>
    <dgm:cxn modelId="{D0617501-EB1D-40C7-BBA2-C3C8249363E9}" srcId="{01FD633C-BC4D-4064-87E6-29351EA6B49D}" destId="{FF6325D8-6996-44EB-8861-3A06814FADFB}" srcOrd="0" destOrd="0" parTransId="{960474B6-7A8D-4458-9670-F6359E23EE09}" sibTransId="{743953E1-3F2E-4C7A-8A8E-6A01D4D314F5}"/>
    <dgm:cxn modelId="{80833642-ADA2-473E-A288-F67E16495B95}" srcId="{01FD633C-BC4D-4064-87E6-29351EA6B49D}" destId="{64F3A577-DAF4-4BA5-9956-A2B2D44F102C}" srcOrd="3" destOrd="0" parTransId="{201A8ECD-6BBE-488D-AD47-41181BECEC1F}" sibTransId="{CF0894E8-9B23-4867-AB63-EAF7C4CE391E}"/>
    <dgm:cxn modelId="{CD311D66-0E8C-44C0-8EB6-D68DF944F1E9}" type="presOf" srcId="{54314E5D-9184-4A42-8676-DDEBB30DEAD2}" destId="{46114B46-755A-480C-B8A7-90D7CDD2A36A}" srcOrd="0" destOrd="0" presId="urn:microsoft.com/office/officeart/2005/8/layout/vList2"/>
    <dgm:cxn modelId="{24B6C970-0216-470F-814C-0F10C94B9BD1}" type="presOf" srcId="{00E20031-2BB1-4133-9041-C90677B0DD3A}" destId="{83205611-DA70-47BA-B24D-68E774CDB747}" srcOrd="0" destOrd="0" presId="urn:microsoft.com/office/officeart/2005/8/layout/vList2"/>
    <dgm:cxn modelId="{0DE0D271-15C4-4DE9-91FB-1C2A636EAB33}" srcId="{01FD633C-BC4D-4064-87E6-29351EA6B49D}" destId="{00E20031-2BB1-4133-9041-C90677B0DD3A}" srcOrd="1" destOrd="0" parTransId="{BD8D5CC4-C5B5-42E9-A6B5-3A9070FA4165}" sibTransId="{7CD669B6-4B86-4358-B38C-E1DBB51641AC}"/>
    <dgm:cxn modelId="{0DF8A47B-CD84-4E91-B74A-8C2F9C9FC417}" srcId="{01FD633C-BC4D-4064-87E6-29351EA6B49D}" destId="{177FE774-8808-4C94-A847-498241A9BC38}" srcOrd="6" destOrd="0" parTransId="{E05AF3E9-E9D7-41BA-AB04-F71DFB830460}" sibTransId="{54DCC935-B92A-4874-97E0-4B73AD5625C3}"/>
    <dgm:cxn modelId="{C62EF489-E12D-471B-A872-E938459280EA}" srcId="{01FD633C-BC4D-4064-87E6-29351EA6B49D}" destId="{D2242DC9-0301-4D4E-AD3C-8F3A28D24BA5}" srcOrd="2" destOrd="0" parTransId="{77A959EA-BD2B-4511-974B-6D75BF55907D}" sibTransId="{DCD740BC-27D9-4AF1-BC1B-BAEB70D4B040}"/>
    <dgm:cxn modelId="{FEFB3A90-1432-48AD-A663-E538FC7A8756}" type="presOf" srcId="{01FD633C-BC4D-4064-87E6-29351EA6B49D}" destId="{3255A46D-C4C6-4814-BE2B-230205FA7504}" srcOrd="0" destOrd="0" presId="urn:microsoft.com/office/officeart/2005/8/layout/vList2"/>
    <dgm:cxn modelId="{1A660E91-E7D5-4306-B51E-44C38C0CDC1A}" type="presOf" srcId="{FF6325D8-6996-44EB-8861-3A06814FADFB}" destId="{77360B9A-5711-4EE4-9406-9009A4431483}" srcOrd="0" destOrd="0" presId="urn:microsoft.com/office/officeart/2005/8/layout/vList2"/>
    <dgm:cxn modelId="{1D4171BA-3DD2-4354-AEC4-3435DABEAB1E}" type="presOf" srcId="{EEE00B63-F9A8-4A54-A26E-1B7D946AD984}" destId="{7432A2E0-7CE5-4F2C-88E1-E3A706FF398F}" srcOrd="0" destOrd="0" presId="urn:microsoft.com/office/officeart/2005/8/layout/vList2"/>
    <dgm:cxn modelId="{A99210C4-1420-4FF5-B6C0-AA3C1747F6AE}" srcId="{01FD633C-BC4D-4064-87E6-29351EA6B49D}" destId="{54314E5D-9184-4A42-8676-DDEBB30DEAD2}" srcOrd="5" destOrd="0" parTransId="{49D9A195-464E-407E-B8D6-B85ED2701175}" sibTransId="{583DD54E-2F15-44AF-B28D-8CCC4C249BED}"/>
    <dgm:cxn modelId="{A70564C8-4C9E-41F6-BA69-9829CC298987}" type="presOf" srcId="{177FE774-8808-4C94-A847-498241A9BC38}" destId="{550D94D0-954B-40A7-968B-A29D138D11C4}" srcOrd="0" destOrd="0" presId="urn:microsoft.com/office/officeart/2005/8/layout/vList2"/>
    <dgm:cxn modelId="{871D0CC9-D789-45B3-82D7-481320044D9E}" type="presOf" srcId="{D2242DC9-0301-4D4E-AD3C-8F3A28D24BA5}" destId="{FBE9AC9E-1CB3-4F8E-A41E-D24FC6DA3464}" srcOrd="0" destOrd="0" presId="urn:microsoft.com/office/officeart/2005/8/layout/vList2"/>
    <dgm:cxn modelId="{EDC040DC-2545-49BD-9471-B731FE0A5F91}" srcId="{01FD633C-BC4D-4064-87E6-29351EA6B49D}" destId="{EEE00B63-F9A8-4A54-A26E-1B7D946AD984}" srcOrd="4" destOrd="0" parTransId="{A131F6A5-F234-45BC-BA4E-13F2E358F37E}" sibTransId="{349775E6-2033-4824-B780-010B9AB194E8}"/>
    <dgm:cxn modelId="{C07296DE-DA56-444A-B992-07169BF3AAE0}" type="presOf" srcId="{64F3A577-DAF4-4BA5-9956-A2B2D44F102C}" destId="{C84E6A28-7D88-4981-B0BE-423F776C2153}" srcOrd="0" destOrd="0" presId="urn:microsoft.com/office/officeart/2005/8/layout/vList2"/>
    <dgm:cxn modelId="{33F4C92D-475D-469A-8AF3-5DC07C6C2C77}" type="presParOf" srcId="{3255A46D-C4C6-4814-BE2B-230205FA7504}" destId="{77360B9A-5711-4EE4-9406-9009A4431483}" srcOrd="0" destOrd="0" presId="urn:microsoft.com/office/officeart/2005/8/layout/vList2"/>
    <dgm:cxn modelId="{3AD21D6D-D6CB-421A-9912-313ECD9C6C0B}" type="presParOf" srcId="{3255A46D-C4C6-4814-BE2B-230205FA7504}" destId="{180EB414-5405-4721-A70A-33B2235F9820}" srcOrd="1" destOrd="0" presId="urn:microsoft.com/office/officeart/2005/8/layout/vList2"/>
    <dgm:cxn modelId="{DCEE35BF-D35C-4F1F-9764-EB77AFCBD10B}" type="presParOf" srcId="{3255A46D-C4C6-4814-BE2B-230205FA7504}" destId="{83205611-DA70-47BA-B24D-68E774CDB747}" srcOrd="2" destOrd="0" presId="urn:microsoft.com/office/officeart/2005/8/layout/vList2"/>
    <dgm:cxn modelId="{60FE5162-B8C5-4526-B0E8-DA9E207CC418}" type="presParOf" srcId="{3255A46D-C4C6-4814-BE2B-230205FA7504}" destId="{8C17C89F-37D5-4968-B0A2-67A01474CCF4}" srcOrd="3" destOrd="0" presId="urn:microsoft.com/office/officeart/2005/8/layout/vList2"/>
    <dgm:cxn modelId="{E6D7319C-939B-44EB-A282-B727E63F88B9}" type="presParOf" srcId="{3255A46D-C4C6-4814-BE2B-230205FA7504}" destId="{FBE9AC9E-1CB3-4F8E-A41E-D24FC6DA3464}" srcOrd="4" destOrd="0" presId="urn:microsoft.com/office/officeart/2005/8/layout/vList2"/>
    <dgm:cxn modelId="{360D15AA-CDF5-4D1C-A5E5-EEDE20D222AD}" type="presParOf" srcId="{3255A46D-C4C6-4814-BE2B-230205FA7504}" destId="{81E6703C-B529-4944-B2D4-E72BD774A303}" srcOrd="5" destOrd="0" presId="urn:microsoft.com/office/officeart/2005/8/layout/vList2"/>
    <dgm:cxn modelId="{2CD35D1D-4577-42B0-BCCA-0FC83C372AF3}" type="presParOf" srcId="{3255A46D-C4C6-4814-BE2B-230205FA7504}" destId="{C84E6A28-7D88-4981-B0BE-423F776C2153}" srcOrd="6" destOrd="0" presId="urn:microsoft.com/office/officeart/2005/8/layout/vList2"/>
    <dgm:cxn modelId="{5785DE31-0742-49AF-BA2D-F965B52432F6}" type="presParOf" srcId="{3255A46D-C4C6-4814-BE2B-230205FA7504}" destId="{A8E37E22-9B6D-43E4-BE23-AD7A70C6D76C}" srcOrd="7" destOrd="0" presId="urn:microsoft.com/office/officeart/2005/8/layout/vList2"/>
    <dgm:cxn modelId="{6149167F-3C4E-49F9-8CEC-444718A1107E}" type="presParOf" srcId="{3255A46D-C4C6-4814-BE2B-230205FA7504}" destId="{7432A2E0-7CE5-4F2C-88E1-E3A706FF398F}" srcOrd="8" destOrd="0" presId="urn:microsoft.com/office/officeart/2005/8/layout/vList2"/>
    <dgm:cxn modelId="{027F558F-2659-4C2D-A64D-799C647052A2}" type="presParOf" srcId="{3255A46D-C4C6-4814-BE2B-230205FA7504}" destId="{3DF1FBCC-9450-41A4-8461-C47BFD59F85C}" srcOrd="9" destOrd="0" presId="urn:microsoft.com/office/officeart/2005/8/layout/vList2"/>
    <dgm:cxn modelId="{FF6AC732-8675-483A-81E5-B5C36816045E}" type="presParOf" srcId="{3255A46D-C4C6-4814-BE2B-230205FA7504}" destId="{46114B46-755A-480C-B8A7-90D7CDD2A36A}" srcOrd="10" destOrd="0" presId="urn:microsoft.com/office/officeart/2005/8/layout/vList2"/>
    <dgm:cxn modelId="{E37AB542-F5D2-4AB5-B082-A98CB66913DA}" type="presParOf" srcId="{3255A46D-C4C6-4814-BE2B-230205FA7504}" destId="{D76AA259-B6A5-4DE8-BCA5-45393AFA7259}" srcOrd="11" destOrd="0" presId="urn:microsoft.com/office/officeart/2005/8/layout/vList2"/>
    <dgm:cxn modelId="{63E65724-CC30-4810-8BEC-F7B1FE827E10}" type="presParOf" srcId="{3255A46D-C4C6-4814-BE2B-230205FA7504}" destId="{550D94D0-954B-40A7-968B-A29D138D11C4}"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B26EC-E18D-4788-AB77-6BE33E7309D3}">
      <dsp:nvSpPr>
        <dsp:cNvPr id="0" name=""/>
        <dsp:cNvSpPr/>
      </dsp:nvSpPr>
      <dsp:spPr>
        <a:xfrm>
          <a:off x="0" y="321629"/>
          <a:ext cx="11352627" cy="794503"/>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Importance of Africa’s Animal Resources</a:t>
          </a:r>
        </a:p>
      </dsp:txBody>
      <dsp:txXfrm>
        <a:off x="38784" y="360413"/>
        <a:ext cx="11275059" cy="716935"/>
      </dsp:txXfrm>
    </dsp:sp>
    <dsp:sp modelId="{B2FBD0D6-1EFC-44D3-A11D-B09F2169E7FB}">
      <dsp:nvSpPr>
        <dsp:cNvPr id="0" name=""/>
        <dsp:cNvSpPr/>
      </dsp:nvSpPr>
      <dsp:spPr>
        <a:xfrm>
          <a:off x="0" y="1173732"/>
          <a:ext cx="11352627" cy="794503"/>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AU-IBAR Mandate, Evolution and Achievements in leading development and utilization of Africa’s animal resources </a:t>
          </a:r>
        </a:p>
      </dsp:txBody>
      <dsp:txXfrm>
        <a:off x="38784" y="1212516"/>
        <a:ext cx="11275059" cy="716935"/>
      </dsp:txXfrm>
    </dsp:sp>
    <dsp:sp modelId="{64DC6D46-D7F8-46F3-98EB-68D368574A99}">
      <dsp:nvSpPr>
        <dsp:cNvPr id="0" name=""/>
        <dsp:cNvSpPr/>
      </dsp:nvSpPr>
      <dsp:spPr>
        <a:xfrm>
          <a:off x="0" y="2025835"/>
          <a:ext cx="11352627" cy="794503"/>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Contemporary Issues, Opportunities and Challenges in Africa’s Animal Resources Sector</a:t>
          </a:r>
        </a:p>
      </dsp:txBody>
      <dsp:txXfrm>
        <a:off x="38784" y="2064619"/>
        <a:ext cx="11275059" cy="716935"/>
      </dsp:txXfrm>
    </dsp:sp>
    <dsp:sp modelId="{BF5787AF-615A-47B0-B024-A85AEAF34F13}">
      <dsp:nvSpPr>
        <dsp:cNvPr id="0" name=""/>
        <dsp:cNvSpPr/>
      </dsp:nvSpPr>
      <dsp:spPr>
        <a:xfrm>
          <a:off x="0" y="2877938"/>
          <a:ext cx="11352627" cy="1112614"/>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Consolidating Current Interventions and Future Perspectives to Shape the Next Ten Year Programme Focus</a:t>
          </a:r>
          <a:br>
            <a:rPr lang="en-US" sz="2000" kern="1200" dirty="0"/>
          </a:br>
          <a:endParaRPr lang="en-US" sz="2000" kern="1200" dirty="0"/>
        </a:p>
      </dsp:txBody>
      <dsp:txXfrm>
        <a:off x="54313" y="2932251"/>
        <a:ext cx="11244001" cy="1003988"/>
      </dsp:txXfrm>
    </dsp:sp>
    <dsp:sp modelId="{9374EB12-C2C6-4313-B3DC-679E0E16EB37}">
      <dsp:nvSpPr>
        <dsp:cNvPr id="0" name=""/>
        <dsp:cNvSpPr/>
      </dsp:nvSpPr>
      <dsp:spPr>
        <a:xfrm>
          <a:off x="0" y="4048152"/>
          <a:ext cx="11352627" cy="794503"/>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Areas for Partnership in the Development of Africa’s Animal Resources </a:t>
          </a:r>
        </a:p>
      </dsp:txBody>
      <dsp:txXfrm>
        <a:off x="38784" y="4086936"/>
        <a:ext cx="11275059" cy="7169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B14F59-67DF-41E0-B737-279C65C190EA}">
      <dsp:nvSpPr>
        <dsp:cNvPr id="0" name=""/>
        <dsp:cNvSpPr/>
      </dsp:nvSpPr>
      <dsp:spPr>
        <a:xfrm>
          <a:off x="0" y="16771"/>
          <a:ext cx="6329828" cy="206980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b="1" kern="1200"/>
            <a:t>A third of the World’s Total Livestock Population</a:t>
          </a:r>
          <a:endParaRPr lang="en-US" sz="3700" kern="1200"/>
        </a:p>
      </dsp:txBody>
      <dsp:txXfrm>
        <a:off x="101039" y="117810"/>
        <a:ext cx="6127750" cy="1867725"/>
      </dsp:txXfrm>
    </dsp:sp>
    <dsp:sp modelId="{1ADD0032-9463-403F-8071-3DC324EB0EEB}">
      <dsp:nvSpPr>
        <dsp:cNvPr id="0" name=""/>
        <dsp:cNvSpPr/>
      </dsp:nvSpPr>
      <dsp:spPr>
        <a:xfrm>
          <a:off x="0" y="2193134"/>
          <a:ext cx="6329828" cy="206980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b="1" kern="1200" dirty="0"/>
            <a:t>Vast Fresh Water and Marine Fisheries and Aquaculture Resources</a:t>
          </a:r>
          <a:endParaRPr lang="en-US" sz="3700" kern="1200" dirty="0"/>
        </a:p>
      </dsp:txBody>
      <dsp:txXfrm>
        <a:off x="101039" y="2294173"/>
        <a:ext cx="6127750" cy="18677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677F94-F2E1-470D-8B50-A19B65A645C0}">
      <dsp:nvSpPr>
        <dsp:cNvPr id="0" name=""/>
        <dsp:cNvSpPr/>
      </dsp:nvSpPr>
      <dsp:spPr>
        <a:xfrm>
          <a:off x="0" y="955"/>
          <a:ext cx="7880566" cy="0"/>
        </a:xfrm>
        <a:prstGeom prst="lin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F3B015-E115-48D3-99F9-33B95787B5C5}">
      <dsp:nvSpPr>
        <dsp:cNvPr id="0" name=""/>
        <dsp:cNvSpPr/>
      </dsp:nvSpPr>
      <dsp:spPr>
        <a:xfrm>
          <a:off x="0" y="955"/>
          <a:ext cx="7880566" cy="1436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u="sng" kern="1200" dirty="0"/>
            <a:t>Mission: </a:t>
          </a:r>
          <a:r>
            <a:rPr lang="en-US" sz="2800" b="1" kern="1200" dirty="0"/>
            <a:t>To provide leadership and integrated support for development of animal resources in Africa</a:t>
          </a:r>
          <a:endParaRPr lang="en-US" sz="2800" kern="1200" dirty="0"/>
        </a:p>
      </dsp:txBody>
      <dsp:txXfrm>
        <a:off x="0" y="955"/>
        <a:ext cx="7880566" cy="1436596"/>
      </dsp:txXfrm>
    </dsp:sp>
    <dsp:sp modelId="{845FBEF7-F08D-40C9-9A4D-827827F4929F}">
      <dsp:nvSpPr>
        <dsp:cNvPr id="0" name=""/>
        <dsp:cNvSpPr/>
      </dsp:nvSpPr>
      <dsp:spPr>
        <a:xfrm>
          <a:off x="0" y="1437551"/>
          <a:ext cx="7880566" cy="0"/>
        </a:xfrm>
        <a:prstGeom prst="lin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E02F15-94E4-4FF1-868A-C2438F046A13}">
      <dsp:nvSpPr>
        <dsp:cNvPr id="0" name=""/>
        <dsp:cNvSpPr/>
      </dsp:nvSpPr>
      <dsp:spPr>
        <a:xfrm>
          <a:off x="0" y="1437551"/>
          <a:ext cx="7880566" cy="2469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u="sng" kern="1200" dirty="0"/>
            <a:t>Mandate: </a:t>
          </a:r>
          <a:r>
            <a:rPr lang="en-US" sz="2800" b="1" kern="1200" dirty="0"/>
            <a:t>To support and coordinate the sustainable development and utilization of animal resources to enhance nutrition and food security and contribute to the well being and prosperity of the people in the MSs of the African Union</a:t>
          </a:r>
          <a:endParaRPr lang="en-US" sz="2800" kern="1200" dirty="0"/>
        </a:p>
      </dsp:txBody>
      <dsp:txXfrm>
        <a:off x="0" y="1437551"/>
        <a:ext cx="7880566" cy="2469438"/>
      </dsp:txXfrm>
    </dsp:sp>
    <dsp:sp modelId="{EF91BDD8-46A3-46EB-9826-7DFBAAFB820E}">
      <dsp:nvSpPr>
        <dsp:cNvPr id="0" name=""/>
        <dsp:cNvSpPr/>
      </dsp:nvSpPr>
      <dsp:spPr>
        <a:xfrm>
          <a:off x="0" y="3906990"/>
          <a:ext cx="7880566" cy="0"/>
        </a:xfrm>
        <a:prstGeom prst="lin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0ABC8C-B554-4890-BCD8-C9CD70F0856D}">
      <dsp:nvSpPr>
        <dsp:cNvPr id="0" name=""/>
        <dsp:cNvSpPr/>
      </dsp:nvSpPr>
      <dsp:spPr>
        <a:xfrm>
          <a:off x="0" y="3906990"/>
          <a:ext cx="7880566" cy="18587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u="sng" kern="1200" dirty="0"/>
            <a:t>Principals of Engagement: </a:t>
          </a:r>
          <a:r>
            <a:rPr lang="en-US" sz="2800" b="1" kern="1200" dirty="0"/>
            <a:t>Partnerships, Subsidiarity, Synergy and Complementarity, Mutual Respect </a:t>
          </a:r>
          <a:endParaRPr lang="en-US" sz="1400" kern="1200" dirty="0"/>
        </a:p>
        <a:p>
          <a:pPr marL="0" lvl="0" indent="0" algn="l" defTabSz="1244600">
            <a:lnSpc>
              <a:spcPct val="90000"/>
            </a:lnSpc>
            <a:spcBef>
              <a:spcPct val="0"/>
            </a:spcBef>
            <a:spcAft>
              <a:spcPct val="35000"/>
            </a:spcAft>
            <a:buNone/>
          </a:pPr>
          <a:endParaRPr lang="en-US" sz="1400" kern="1200" dirty="0"/>
        </a:p>
      </dsp:txBody>
      <dsp:txXfrm>
        <a:off x="0" y="3906990"/>
        <a:ext cx="7880566" cy="18587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88A9B5-7B19-4948-AAED-5E565C0DA059}">
      <dsp:nvSpPr>
        <dsp:cNvPr id="0" name=""/>
        <dsp:cNvSpPr/>
      </dsp:nvSpPr>
      <dsp:spPr>
        <a:xfrm>
          <a:off x="214713" y="1279"/>
          <a:ext cx="2245627" cy="134737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Convening power</a:t>
          </a:r>
        </a:p>
      </dsp:txBody>
      <dsp:txXfrm>
        <a:off x="214713" y="1279"/>
        <a:ext cx="2245627" cy="1347376"/>
      </dsp:txXfrm>
    </dsp:sp>
    <dsp:sp modelId="{9634EDAD-BA22-4CA5-BBDB-1698A6D1155B}">
      <dsp:nvSpPr>
        <dsp:cNvPr id="0" name=""/>
        <dsp:cNvSpPr/>
      </dsp:nvSpPr>
      <dsp:spPr>
        <a:xfrm>
          <a:off x="2684903" y="1279"/>
          <a:ext cx="2245627" cy="134737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Technical Support and Advisory Services</a:t>
          </a:r>
        </a:p>
      </dsp:txBody>
      <dsp:txXfrm>
        <a:off x="2684903" y="1279"/>
        <a:ext cx="2245627" cy="1347376"/>
      </dsp:txXfrm>
    </dsp:sp>
    <dsp:sp modelId="{D97032CD-61FD-4952-A7F6-76B3643271B1}">
      <dsp:nvSpPr>
        <dsp:cNvPr id="0" name=""/>
        <dsp:cNvSpPr/>
      </dsp:nvSpPr>
      <dsp:spPr>
        <a:xfrm>
          <a:off x="5155093" y="1279"/>
          <a:ext cx="2245627" cy="134737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Formulation and Harmonization of Policies, Regulations and Guidelines</a:t>
          </a:r>
        </a:p>
      </dsp:txBody>
      <dsp:txXfrm>
        <a:off x="5155093" y="1279"/>
        <a:ext cx="2245627" cy="1347376"/>
      </dsp:txXfrm>
    </dsp:sp>
    <dsp:sp modelId="{8D52BCA6-DBD7-47DB-A9FC-E26793D92D1D}">
      <dsp:nvSpPr>
        <dsp:cNvPr id="0" name=""/>
        <dsp:cNvSpPr/>
      </dsp:nvSpPr>
      <dsp:spPr>
        <a:xfrm>
          <a:off x="7625283" y="1279"/>
          <a:ext cx="2245627" cy="134737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Common Positions</a:t>
          </a:r>
        </a:p>
      </dsp:txBody>
      <dsp:txXfrm>
        <a:off x="7625283" y="1279"/>
        <a:ext cx="2245627" cy="1347376"/>
      </dsp:txXfrm>
    </dsp:sp>
    <dsp:sp modelId="{698CBA6A-AE7C-48C9-9A43-F5194EAE06FA}">
      <dsp:nvSpPr>
        <dsp:cNvPr id="0" name=""/>
        <dsp:cNvSpPr/>
      </dsp:nvSpPr>
      <dsp:spPr>
        <a:xfrm>
          <a:off x="214713" y="1573218"/>
          <a:ext cx="2245627" cy="134737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Data Compilation, Analysis and Dissemination</a:t>
          </a:r>
        </a:p>
      </dsp:txBody>
      <dsp:txXfrm>
        <a:off x="214713" y="1573218"/>
        <a:ext cx="2245627" cy="1347376"/>
      </dsp:txXfrm>
    </dsp:sp>
    <dsp:sp modelId="{6E385928-B8DD-4143-98DD-EDFEA4A92EFC}">
      <dsp:nvSpPr>
        <dsp:cNvPr id="0" name=""/>
        <dsp:cNvSpPr/>
      </dsp:nvSpPr>
      <dsp:spPr>
        <a:xfrm>
          <a:off x="2684903" y="1573218"/>
          <a:ext cx="2245627" cy="134737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Advocacy</a:t>
          </a:r>
        </a:p>
      </dsp:txBody>
      <dsp:txXfrm>
        <a:off x="2684903" y="1573218"/>
        <a:ext cx="2245627" cy="1347376"/>
      </dsp:txXfrm>
    </dsp:sp>
    <dsp:sp modelId="{F5F8CB24-60E3-40C1-A646-CCB518BFF0A1}">
      <dsp:nvSpPr>
        <dsp:cNvPr id="0" name=""/>
        <dsp:cNvSpPr/>
      </dsp:nvSpPr>
      <dsp:spPr>
        <a:xfrm>
          <a:off x="5155093" y="1573218"/>
          <a:ext cx="2245627" cy="134737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Partnerships to Identify Research and Training Priorities</a:t>
          </a:r>
        </a:p>
      </dsp:txBody>
      <dsp:txXfrm>
        <a:off x="5155093" y="1573218"/>
        <a:ext cx="2245627" cy="1347376"/>
      </dsp:txXfrm>
    </dsp:sp>
    <dsp:sp modelId="{6ED25C1B-326A-4FAE-BCE2-31CD0C855F6D}">
      <dsp:nvSpPr>
        <dsp:cNvPr id="0" name=""/>
        <dsp:cNvSpPr/>
      </dsp:nvSpPr>
      <dsp:spPr>
        <a:xfrm>
          <a:off x="7625283" y="1573218"/>
          <a:ext cx="2245627" cy="134737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Host Multi-Stakeholder Platforms to drive priorities</a:t>
          </a:r>
        </a:p>
      </dsp:txBody>
      <dsp:txXfrm>
        <a:off x="7625283" y="1573218"/>
        <a:ext cx="2245627" cy="1347376"/>
      </dsp:txXfrm>
    </dsp:sp>
    <dsp:sp modelId="{1A8767B7-6D2C-4A21-AD06-11F261B87F6B}">
      <dsp:nvSpPr>
        <dsp:cNvPr id="0" name=""/>
        <dsp:cNvSpPr/>
      </dsp:nvSpPr>
      <dsp:spPr>
        <a:xfrm>
          <a:off x="214713" y="3145157"/>
          <a:ext cx="2245627" cy="134737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Emergency Support</a:t>
          </a:r>
        </a:p>
      </dsp:txBody>
      <dsp:txXfrm>
        <a:off x="214713" y="3145157"/>
        <a:ext cx="2245627" cy="1347376"/>
      </dsp:txXfrm>
    </dsp:sp>
    <dsp:sp modelId="{FF7D5C91-FA54-4BA1-BCE2-66652F29B2B7}">
      <dsp:nvSpPr>
        <dsp:cNvPr id="0" name=""/>
        <dsp:cNvSpPr/>
      </dsp:nvSpPr>
      <dsp:spPr>
        <a:xfrm>
          <a:off x="2684903" y="3145157"/>
          <a:ext cx="2245627" cy="134737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Resource Mobilization</a:t>
          </a:r>
        </a:p>
      </dsp:txBody>
      <dsp:txXfrm>
        <a:off x="2684903" y="3145157"/>
        <a:ext cx="2245627" cy="1347376"/>
      </dsp:txXfrm>
    </dsp:sp>
    <dsp:sp modelId="{A560CAAF-B746-4287-9BBC-AAD4CE4975CC}">
      <dsp:nvSpPr>
        <dsp:cNvPr id="0" name=""/>
        <dsp:cNvSpPr/>
      </dsp:nvSpPr>
      <dsp:spPr>
        <a:xfrm>
          <a:off x="5155093" y="3145157"/>
          <a:ext cx="2245627" cy="134737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Monitoring and Evaluation</a:t>
          </a:r>
        </a:p>
      </dsp:txBody>
      <dsp:txXfrm>
        <a:off x="5155093" y="3145157"/>
        <a:ext cx="2245627" cy="1347376"/>
      </dsp:txXfrm>
    </dsp:sp>
    <dsp:sp modelId="{1B8627C0-21C9-44B8-8FD1-4243A68002B5}">
      <dsp:nvSpPr>
        <dsp:cNvPr id="0" name=""/>
        <dsp:cNvSpPr/>
      </dsp:nvSpPr>
      <dsp:spPr>
        <a:xfrm>
          <a:off x="7625283" y="3145157"/>
          <a:ext cx="2245627" cy="134737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Facilitate Mutual Accountability </a:t>
          </a:r>
        </a:p>
      </dsp:txBody>
      <dsp:txXfrm>
        <a:off x="7625283" y="3145157"/>
        <a:ext cx="2245627" cy="13473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89CAED-3B4F-4939-8DEF-3AE9AD21C25B}">
      <dsp:nvSpPr>
        <dsp:cNvPr id="0" name=""/>
        <dsp:cNvSpPr/>
      </dsp:nvSpPr>
      <dsp:spPr>
        <a:xfrm>
          <a:off x="333493" y="2467282"/>
          <a:ext cx="1706612" cy="681421"/>
        </a:xfrm>
        <a:prstGeom prst="homePlate">
          <a:avLst>
            <a:gd name="adj" fmla="val 4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711200">
            <a:lnSpc>
              <a:spcPct val="90000"/>
            </a:lnSpc>
            <a:spcBef>
              <a:spcPct val="0"/>
            </a:spcBef>
            <a:spcAft>
              <a:spcPct val="35000"/>
            </a:spcAft>
            <a:buNone/>
          </a:pPr>
          <a:r>
            <a:rPr lang="en-US" sz="1600" kern="1200"/>
            <a:t>1951</a:t>
          </a:r>
        </a:p>
      </dsp:txBody>
      <dsp:txXfrm>
        <a:off x="333493" y="2467282"/>
        <a:ext cx="1570328" cy="681421"/>
      </dsp:txXfrm>
    </dsp:sp>
    <dsp:sp modelId="{BDD41E43-963E-4FD5-9EC5-D61460FF47F2}">
      <dsp:nvSpPr>
        <dsp:cNvPr id="0" name=""/>
        <dsp:cNvSpPr/>
      </dsp:nvSpPr>
      <dsp:spPr>
        <a:xfrm>
          <a:off x="1651" y="-31263"/>
          <a:ext cx="2370294" cy="1817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0" rIns="0" bIns="177800" numCol="1" spcCol="1270" anchor="b" anchorCtr="1">
          <a:noAutofit/>
        </a:bodyPr>
        <a:lstStyle/>
        <a:p>
          <a:pPr marL="0" lvl="0" indent="0" algn="ctr" defTabSz="889000">
            <a:lnSpc>
              <a:spcPct val="90000"/>
            </a:lnSpc>
            <a:spcBef>
              <a:spcPct val="0"/>
            </a:spcBef>
            <a:spcAft>
              <a:spcPct val="35000"/>
            </a:spcAft>
            <a:buNone/>
          </a:pPr>
          <a:r>
            <a:rPr lang="en-US" sz="2000" b="1" kern="1200" dirty="0"/>
            <a:t>InterAfrican Bureau of Epizootic Diseases (IBED) </a:t>
          </a:r>
        </a:p>
      </dsp:txBody>
      <dsp:txXfrm>
        <a:off x="1651" y="-31263"/>
        <a:ext cx="2370294" cy="1817124"/>
      </dsp:txXfrm>
    </dsp:sp>
    <dsp:sp modelId="{64B9A2AC-9D10-4944-83F6-D45CE836F618}">
      <dsp:nvSpPr>
        <dsp:cNvPr id="0" name=""/>
        <dsp:cNvSpPr/>
      </dsp:nvSpPr>
      <dsp:spPr>
        <a:xfrm rot="161870">
          <a:off x="2039737" y="2823625"/>
          <a:ext cx="664213" cy="0"/>
        </a:xfrm>
        <a:custGeom>
          <a:avLst/>
          <a:gdLst/>
          <a:ahLst/>
          <a:cxnLst/>
          <a:rect l="0" t="0" r="0" b="0"/>
          <a:pathLst>
            <a:path>
              <a:moveTo>
                <a:pt x="0" y="0"/>
              </a:moveTo>
              <a:lnTo>
                <a:pt x="664213" y="0"/>
              </a:lnTo>
            </a:path>
          </a:pathLst>
        </a:custGeom>
        <a:no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F2934CA3-FA7E-472B-8F4A-1FC58785901F}">
      <dsp:nvSpPr>
        <dsp:cNvPr id="0" name=""/>
        <dsp:cNvSpPr/>
      </dsp:nvSpPr>
      <dsp:spPr>
        <a:xfrm>
          <a:off x="1186799" y="1899431"/>
          <a:ext cx="0" cy="567851"/>
        </a:xfrm>
        <a:prstGeom prst="line">
          <a:avLst/>
        </a:prstGeom>
        <a:noFill/>
        <a:ln w="12700" cap="flat" cmpd="sng" algn="ctr">
          <a:solidFill>
            <a:schemeClr val="accent5">
              <a:hueOff val="0"/>
              <a:satOff val="0"/>
              <a:lumOff val="0"/>
              <a:alphaOff val="0"/>
            </a:schemeClr>
          </a:solidFill>
          <a:prstDash val="dash"/>
          <a:miter lim="800000"/>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F4B0DEF4-5128-4369-8B75-C0E98BFC6579}">
      <dsp:nvSpPr>
        <dsp:cNvPr id="0" name=""/>
        <dsp:cNvSpPr/>
      </dsp:nvSpPr>
      <dsp:spPr>
        <a:xfrm>
          <a:off x="1130014" y="1785860"/>
          <a:ext cx="113570" cy="113570"/>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0F39C66-3AA2-4DC8-8DF7-81A6E2C4D8C9}">
      <dsp:nvSpPr>
        <dsp:cNvPr id="0" name=""/>
        <dsp:cNvSpPr/>
      </dsp:nvSpPr>
      <dsp:spPr>
        <a:xfrm>
          <a:off x="2703582" y="2498546"/>
          <a:ext cx="1706612" cy="681421"/>
        </a:xfrm>
        <a:prstGeom prst="hexagon">
          <a:avLst>
            <a:gd name="adj" fmla="val 40000"/>
            <a:gd name="vf" fmla="val 115470"/>
          </a:avLst>
        </a:prstGeom>
        <a:gradFill rotWithShape="0">
          <a:gsLst>
            <a:gs pos="0">
              <a:schemeClr val="accent5">
                <a:hueOff val="-1689636"/>
                <a:satOff val="-4355"/>
                <a:lumOff val="-2941"/>
                <a:alphaOff val="0"/>
                <a:satMod val="103000"/>
                <a:lumMod val="102000"/>
                <a:tint val="94000"/>
              </a:schemeClr>
            </a:gs>
            <a:gs pos="50000">
              <a:schemeClr val="accent5">
                <a:hueOff val="-1689636"/>
                <a:satOff val="-4355"/>
                <a:lumOff val="-2941"/>
                <a:alphaOff val="0"/>
                <a:satMod val="110000"/>
                <a:lumMod val="100000"/>
                <a:shade val="100000"/>
              </a:schemeClr>
            </a:gs>
            <a:gs pos="100000">
              <a:schemeClr val="accent5">
                <a:hueOff val="-1689636"/>
                <a:satOff val="-4355"/>
                <a:lumOff val="-294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711200">
            <a:lnSpc>
              <a:spcPct val="90000"/>
            </a:lnSpc>
            <a:spcBef>
              <a:spcPct val="0"/>
            </a:spcBef>
            <a:spcAft>
              <a:spcPct val="35000"/>
            </a:spcAft>
            <a:buNone/>
          </a:pPr>
          <a:r>
            <a:rPr lang="en-US" sz="1600" kern="1200"/>
            <a:t>1956</a:t>
          </a:r>
        </a:p>
      </dsp:txBody>
      <dsp:txXfrm>
        <a:off x="2936656" y="2591608"/>
        <a:ext cx="1240464" cy="495297"/>
      </dsp:txXfrm>
    </dsp:sp>
    <dsp:sp modelId="{B15B6665-13A3-44B8-921A-4830ACC58CC9}">
      <dsp:nvSpPr>
        <dsp:cNvPr id="0" name=""/>
        <dsp:cNvSpPr/>
      </dsp:nvSpPr>
      <dsp:spPr>
        <a:xfrm>
          <a:off x="2371741" y="3861389"/>
          <a:ext cx="2370294" cy="1817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60020" rIns="0" bIns="160020" numCol="1" spcCol="1270" anchor="t" anchorCtr="1">
          <a:noAutofit/>
        </a:bodyPr>
        <a:lstStyle/>
        <a:p>
          <a:pPr marL="0" lvl="0" indent="0" algn="ctr" defTabSz="800100">
            <a:lnSpc>
              <a:spcPct val="90000"/>
            </a:lnSpc>
            <a:spcBef>
              <a:spcPct val="0"/>
            </a:spcBef>
            <a:spcAft>
              <a:spcPct val="35000"/>
            </a:spcAft>
            <a:buNone/>
          </a:pPr>
          <a:r>
            <a:rPr lang="en-US" sz="1800" b="1" kern="1200" dirty="0"/>
            <a:t>InterAfrican Bureau for Animal Health (IBAH)</a:t>
          </a:r>
        </a:p>
      </dsp:txBody>
      <dsp:txXfrm>
        <a:off x="2371741" y="3861389"/>
        <a:ext cx="2370294" cy="1817124"/>
      </dsp:txXfrm>
    </dsp:sp>
    <dsp:sp modelId="{1E750551-3F78-4C35-8D79-B50E33B4C7E2}">
      <dsp:nvSpPr>
        <dsp:cNvPr id="0" name=""/>
        <dsp:cNvSpPr/>
      </dsp:nvSpPr>
      <dsp:spPr>
        <a:xfrm>
          <a:off x="4410194" y="2839257"/>
          <a:ext cx="663682" cy="0"/>
        </a:xfrm>
        <a:custGeom>
          <a:avLst/>
          <a:gdLst/>
          <a:ahLst/>
          <a:cxnLst/>
          <a:rect l="0" t="0" r="0" b="0"/>
          <a:pathLst>
            <a:path>
              <a:moveTo>
                <a:pt x="0" y="0"/>
              </a:moveTo>
              <a:lnTo>
                <a:pt x="663682" y="0"/>
              </a:lnTo>
            </a:path>
          </a:pathLst>
        </a:custGeom>
        <a:noFill/>
        <a:ln w="6350" cap="flat" cmpd="sng" algn="ctr">
          <a:solidFill>
            <a:schemeClr val="accent5">
              <a:hueOff val="-2252848"/>
              <a:satOff val="-5806"/>
              <a:lumOff val="-3922"/>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EBFC6BDC-8E9D-4F63-B352-1070708F33AB}">
      <dsp:nvSpPr>
        <dsp:cNvPr id="0" name=""/>
        <dsp:cNvSpPr/>
      </dsp:nvSpPr>
      <dsp:spPr>
        <a:xfrm>
          <a:off x="3556888" y="3179967"/>
          <a:ext cx="0" cy="567851"/>
        </a:xfrm>
        <a:prstGeom prst="line">
          <a:avLst/>
        </a:prstGeom>
        <a:noFill/>
        <a:ln w="12700" cap="flat" cmpd="sng" algn="ctr">
          <a:solidFill>
            <a:schemeClr val="accent5">
              <a:hueOff val="-1689636"/>
              <a:satOff val="-4355"/>
              <a:lumOff val="-2941"/>
              <a:alphaOff val="0"/>
            </a:schemeClr>
          </a:solidFill>
          <a:prstDash val="dash"/>
          <a:miter lim="800000"/>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92C0B13D-6FCE-4267-B932-0DE943EF8DB0}">
      <dsp:nvSpPr>
        <dsp:cNvPr id="0" name=""/>
        <dsp:cNvSpPr/>
      </dsp:nvSpPr>
      <dsp:spPr>
        <a:xfrm>
          <a:off x="3500103" y="3747819"/>
          <a:ext cx="113570" cy="113570"/>
        </a:xfrm>
        <a:prstGeom prst="rect">
          <a:avLst/>
        </a:prstGeom>
        <a:gradFill rotWithShape="0">
          <a:gsLst>
            <a:gs pos="0">
              <a:schemeClr val="accent5">
                <a:hueOff val="-1689636"/>
                <a:satOff val="-4355"/>
                <a:lumOff val="-2941"/>
                <a:alphaOff val="0"/>
                <a:satMod val="103000"/>
                <a:lumMod val="102000"/>
                <a:tint val="94000"/>
              </a:schemeClr>
            </a:gs>
            <a:gs pos="50000">
              <a:schemeClr val="accent5">
                <a:hueOff val="-1689636"/>
                <a:satOff val="-4355"/>
                <a:lumOff val="-2941"/>
                <a:alphaOff val="0"/>
                <a:satMod val="110000"/>
                <a:lumMod val="100000"/>
                <a:shade val="100000"/>
              </a:schemeClr>
            </a:gs>
            <a:gs pos="100000">
              <a:schemeClr val="accent5">
                <a:hueOff val="-1689636"/>
                <a:satOff val="-4355"/>
                <a:lumOff val="-294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5CA4FCD-8B63-4E48-9EEA-7A5D437BB290}">
      <dsp:nvSpPr>
        <dsp:cNvPr id="0" name=""/>
        <dsp:cNvSpPr/>
      </dsp:nvSpPr>
      <dsp:spPr>
        <a:xfrm>
          <a:off x="5073877" y="2498546"/>
          <a:ext cx="1706612" cy="681421"/>
        </a:xfrm>
        <a:prstGeom prst="hexagon">
          <a:avLst>
            <a:gd name="adj" fmla="val 40000"/>
            <a:gd name="vf" fmla="val 115470"/>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711200">
            <a:lnSpc>
              <a:spcPct val="90000"/>
            </a:lnSpc>
            <a:spcBef>
              <a:spcPct val="0"/>
            </a:spcBef>
            <a:spcAft>
              <a:spcPct val="35000"/>
            </a:spcAft>
            <a:buNone/>
          </a:pPr>
          <a:r>
            <a:rPr lang="en-US" sz="1600" kern="1200"/>
            <a:t>1965</a:t>
          </a:r>
        </a:p>
      </dsp:txBody>
      <dsp:txXfrm>
        <a:off x="5306951" y="2591608"/>
        <a:ext cx="1240464" cy="495297"/>
      </dsp:txXfrm>
    </dsp:sp>
    <dsp:sp modelId="{28F295E6-3E51-4972-BA58-D13F7964DCBB}">
      <dsp:nvSpPr>
        <dsp:cNvPr id="0" name=""/>
        <dsp:cNvSpPr/>
      </dsp:nvSpPr>
      <dsp:spPr>
        <a:xfrm>
          <a:off x="4742036" y="0"/>
          <a:ext cx="2370294" cy="1817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60020" rIns="0" bIns="160020" numCol="1" spcCol="1270" anchor="b" anchorCtr="1">
          <a:noAutofit/>
        </a:bodyPr>
        <a:lstStyle/>
        <a:p>
          <a:pPr marL="0" lvl="0" indent="0" algn="ctr" defTabSz="800100">
            <a:lnSpc>
              <a:spcPct val="90000"/>
            </a:lnSpc>
            <a:spcBef>
              <a:spcPct val="0"/>
            </a:spcBef>
            <a:spcAft>
              <a:spcPct val="35000"/>
            </a:spcAft>
            <a:buNone/>
          </a:pPr>
          <a:r>
            <a:rPr lang="en-US" sz="1800" b="1" kern="1200" dirty="0"/>
            <a:t>Part of OAU integrated as a Regional Technical Office</a:t>
          </a:r>
        </a:p>
      </dsp:txBody>
      <dsp:txXfrm>
        <a:off x="4742036" y="0"/>
        <a:ext cx="2370294" cy="1817124"/>
      </dsp:txXfrm>
    </dsp:sp>
    <dsp:sp modelId="{DA6391EC-BE92-455C-966E-C666CCCED163}">
      <dsp:nvSpPr>
        <dsp:cNvPr id="0" name=""/>
        <dsp:cNvSpPr/>
      </dsp:nvSpPr>
      <dsp:spPr>
        <a:xfrm>
          <a:off x="6780489" y="2839257"/>
          <a:ext cx="663682" cy="0"/>
        </a:xfrm>
        <a:custGeom>
          <a:avLst/>
          <a:gdLst/>
          <a:ahLst/>
          <a:cxnLst/>
          <a:rect l="0" t="0" r="0" b="0"/>
          <a:pathLst>
            <a:path>
              <a:moveTo>
                <a:pt x="0" y="0"/>
              </a:moveTo>
              <a:lnTo>
                <a:pt x="663682" y="0"/>
              </a:lnTo>
            </a:path>
          </a:pathLst>
        </a:custGeom>
        <a:noFill/>
        <a:ln w="6350" cap="flat" cmpd="sng" algn="ctr">
          <a:solidFill>
            <a:schemeClr val="accent5">
              <a:hueOff val="-4505695"/>
              <a:satOff val="-11613"/>
              <a:lumOff val="-7843"/>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EBEDC5D3-72CB-41AB-B4CB-D73CDD62DA0A}">
      <dsp:nvSpPr>
        <dsp:cNvPr id="0" name=""/>
        <dsp:cNvSpPr/>
      </dsp:nvSpPr>
      <dsp:spPr>
        <a:xfrm>
          <a:off x="5927183" y="1930694"/>
          <a:ext cx="0" cy="567851"/>
        </a:xfrm>
        <a:prstGeom prst="line">
          <a:avLst/>
        </a:prstGeom>
        <a:noFill/>
        <a:ln w="12700" cap="flat" cmpd="sng" algn="ctr">
          <a:solidFill>
            <a:schemeClr val="accent5">
              <a:hueOff val="-3379271"/>
              <a:satOff val="-8710"/>
              <a:lumOff val="-5883"/>
              <a:alphaOff val="0"/>
            </a:schemeClr>
          </a:solidFill>
          <a:prstDash val="dash"/>
          <a:miter lim="800000"/>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E2ADD327-AD6A-4757-AA4F-410723A63698}">
      <dsp:nvSpPr>
        <dsp:cNvPr id="0" name=""/>
        <dsp:cNvSpPr/>
      </dsp:nvSpPr>
      <dsp:spPr>
        <a:xfrm>
          <a:off x="5870398" y="1817124"/>
          <a:ext cx="113570" cy="113570"/>
        </a:xfrm>
        <a:prstGeom prst="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F2C5A33-7409-4FF7-9D58-CEF93EF01AA2}">
      <dsp:nvSpPr>
        <dsp:cNvPr id="0" name=""/>
        <dsp:cNvSpPr/>
      </dsp:nvSpPr>
      <dsp:spPr>
        <a:xfrm>
          <a:off x="7444172" y="2498546"/>
          <a:ext cx="1706612" cy="681421"/>
        </a:xfrm>
        <a:prstGeom prst="hexagon">
          <a:avLst>
            <a:gd name="adj" fmla="val 40000"/>
            <a:gd name="vf" fmla="val 115470"/>
          </a:avLst>
        </a:prstGeom>
        <a:gradFill rotWithShape="0">
          <a:gsLst>
            <a:gs pos="0">
              <a:schemeClr val="accent5">
                <a:hueOff val="-5068907"/>
                <a:satOff val="-13064"/>
                <a:lumOff val="-8824"/>
                <a:alphaOff val="0"/>
                <a:satMod val="103000"/>
                <a:lumMod val="102000"/>
                <a:tint val="94000"/>
              </a:schemeClr>
            </a:gs>
            <a:gs pos="50000">
              <a:schemeClr val="accent5">
                <a:hueOff val="-5068907"/>
                <a:satOff val="-13064"/>
                <a:lumOff val="-8824"/>
                <a:alphaOff val="0"/>
                <a:satMod val="110000"/>
                <a:lumMod val="100000"/>
                <a:shade val="100000"/>
              </a:schemeClr>
            </a:gs>
            <a:gs pos="100000">
              <a:schemeClr val="accent5">
                <a:hueOff val="-5068907"/>
                <a:satOff val="-13064"/>
                <a:lumOff val="-882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711200">
            <a:lnSpc>
              <a:spcPct val="90000"/>
            </a:lnSpc>
            <a:spcBef>
              <a:spcPct val="0"/>
            </a:spcBef>
            <a:spcAft>
              <a:spcPct val="35000"/>
            </a:spcAft>
            <a:buNone/>
          </a:pPr>
          <a:r>
            <a:rPr lang="en-US" sz="1600" kern="1200"/>
            <a:t>1970</a:t>
          </a:r>
        </a:p>
      </dsp:txBody>
      <dsp:txXfrm>
        <a:off x="7677246" y="2591608"/>
        <a:ext cx="1240464" cy="495297"/>
      </dsp:txXfrm>
    </dsp:sp>
    <dsp:sp modelId="{8A3B6F3A-80FB-424B-9239-80805C181404}">
      <dsp:nvSpPr>
        <dsp:cNvPr id="0" name=""/>
        <dsp:cNvSpPr/>
      </dsp:nvSpPr>
      <dsp:spPr>
        <a:xfrm>
          <a:off x="7112330" y="3861389"/>
          <a:ext cx="2370294" cy="1817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60020" rIns="0" bIns="160020" numCol="1" spcCol="1270" anchor="t" anchorCtr="1">
          <a:noAutofit/>
        </a:bodyPr>
        <a:lstStyle/>
        <a:p>
          <a:pPr marL="0" lvl="0" indent="0" algn="ctr" defTabSz="800100">
            <a:lnSpc>
              <a:spcPct val="90000"/>
            </a:lnSpc>
            <a:spcBef>
              <a:spcPct val="0"/>
            </a:spcBef>
            <a:spcAft>
              <a:spcPct val="35000"/>
            </a:spcAft>
            <a:buNone/>
          </a:pPr>
          <a:r>
            <a:rPr lang="en-US" sz="1800" b="1" kern="1200" dirty="0"/>
            <a:t>InterAfrican Bureau for Animal Resources (IBAR)</a:t>
          </a:r>
        </a:p>
      </dsp:txBody>
      <dsp:txXfrm>
        <a:off x="7112330" y="3861389"/>
        <a:ext cx="2370294" cy="1817124"/>
      </dsp:txXfrm>
    </dsp:sp>
    <dsp:sp modelId="{BAD51E66-0916-4350-B7B2-F67AFDC90C59}">
      <dsp:nvSpPr>
        <dsp:cNvPr id="0" name=""/>
        <dsp:cNvSpPr/>
      </dsp:nvSpPr>
      <dsp:spPr>
        <a:xfrm>
          <a:off x="9150784" y="2839257"/>
          <a:ext cx="663682" cy="0"/>
        </a:xfrm>
        <a:custGeom>
          <a:avLst/>
          <a:gdLst/>
          <a:ahLst/>
          <a:cxnLst/>
          <a:rect l="0" t="0" r="0" b="0"/>
          <a:pathLst>
            <a:path>
              <a:moveTo>
                <a:pt x="0" y="0"/>
              </a:moveTo>
              <a:lnTo>
                <a:pt x="663682" y="0"/>
              </a:lnTo>
            </a:path>
          </a:pathLst>
        </a:custGeom>
        <a:noFill/>
        <a:ln w="6350" cap="flat" cmpd="sng" algn="ctr">
          <a:solidFill>
            <a:schemeClr val="accent5">
              <a:hueOff val="-6758543"/>
              <a:satOff val="-17419"/>
              <a:lumOff val="-11765"/>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D8FD1435-C5C3-4ECC-A9C2-84658811F380}">
      <dsp:nvSpPr>
        <dsp:cNvPr id="0" name=""/>
        <dsp:cNvSpPr/>
      </dsp:nvSpPr>
      <dsp:spPr>
        <a:xfrm>
          <a:off x="8297478" y="3179967"/>
          <a:ext cx="0" cy="567851"/>
        </a:xfrm>
        <a:prstGeom prst="line">
          <a:avLst/>
        </a:prstGeom>
        <a:noFill/>
        <a:ln w="12700" cap="flat" cmpd="sng" algn="ctr">
          <a:solidFill>
            <a:schemeClr val="accent5">
              <a:hueOff val="-5068907"/>
              <a:satOff val="-13064"/>
              <a:lumOff val="-8824"/>
              <a:alphaOff val="0"/>
            </a:schemeClr>
          </a:solidFill>
          <a:prstDash val="dash"/>
          <a:miter lim="800000"/>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445545BE-F07C-4BBD-9F26-8AA4FF204067}">
      <dsp:nvSpPr>
        <dsp:cNvPr id="0" name=""/>
        <dsp:cNvSpPr/>
      </dsp:nvSpPr>
      <dsp:spPr>
        <a:xfrm>
          <a:off x="8240692" y="3747819"/>
          <a:ext cx="113570" cy="113570"/>
        </a:xfrm>
        <a:prstGeom prst="rect">
          <a:avLst/>
        </a:prstGeom>
        <a:gradFill rotWithShape="0">
          <a:gsLst>
            <a:gs pos="0">
              <a:schemeClr val="accent5">
                <a:hueOff val="-5068907"/>
                <a:satOff val="-13064"/>
                <a:lumOff val="-8824"/>
                <a:alphaOff val="0"/>
                <a:satMod val="103000"/>
                <a:lumMod val="102000"/>
                <a:tint val="94000"/>
              </a:schemeClr>
            </a:gs>
            <a:gs pos="50000">
              <a:schemeClr val="accent5">
                <a:hueOff val="-5068907"/>
                <a:satOff val="-13064"/>
                <a:lumOff val="-8824"/>
                <a:alphaOff val="0"/>
                <a:satMod val="110000"/>
                <a:lumMod val="100000"/>
                <a:shade val="100000"/>
              </a:schemeClr>
            </a:gs>
            <a:gs pos="100000">
              <a:schemeClr val="accent5">
                <a:hueOff val="-5068907"/>
                <a:satOff val="-13064"/>
                <a:lumOff val="-882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2AF53BB-9DDD-4D2D-84FC-A59430556EEC}">
      <dsp:nvSpPr>
        <dsp:cNvPr id="0" name=""/>
        <dsp:cNvSpPr/>
      </dsp:nvSpPr>
      <dsp:spPr>
        <a:xfrm rot="10800000">
          <a:off x="9814466" y="2498546"/>
          <a:ext cx="1706612" cy="681421"/>
        </a:xfrm>
        <a:prstGeom prst="homePlate">
          <a:avLst>
            <a:gd name="adj" fmla="val 40000"/>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711200">
            <a:lnSpc>
              <a:spcPct val="90000"/>
            </a:lnSpc>
            <a:spcBef>
              <a:spcPct val="0"/>
            </a:spcBef>
            <a:spcAft>
              <a:spcPct val="35000"/>
            </a:spcAft>
            <a:buNone/>
          </a:pPr>
          <a:r>
            <a:rPr lang="en-US" sz="1600" kern="1200"/>
            <a:t>2003</a:t>
          </a:r>
        </a:p>
      </dsp:txBody>
      <dsp:txXfrm rot="10800000">
        <a:off x="9950750" y="2498546"/>
        <a:ext cx="1570328" cy="681421"/>
      </dsp:txXfrm>
    </dsp:sp>
    <dsp:sp modelId="{74109F2B-2B2A-44DE-A336-C06F994ED722}">
      <dsp:nvSpPr>
        <dsp:cNvPr id="0" name=""/>
        <dsp:cNvSpPr/>
      </dsp:nvSpPr>
      <dsp:spPr>
        <a:xfrm>
          <a:off x="9482625" y="0"/>
          <a:ext cx="2370294" cy="1817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60020" rIns="0" bIns="160020" numCol="1" spcCol="1270" anchor="b" anchorCtr="1">
          <a:noAutofit/>
        </a:bodyPr>
        <a:lstStyle/>
        <a:p>
          <a:pPr marL="0" lvl="0" indent="0" algn="ctr" defTabSz="800100">
            <a:lnSpc>
              <a:spcPct val="90000"/>
            </a:lnSpc>
            <a:spcBef>
              <a:spcPct val="0"/>
            </a:spcBef>
            <a:spcAft>
              <a:spcPct val="35000"/>
            </a:spcAft>
            <a:buNone/>
          </a:pPr>
          <a:r>
            <a:rPr lang="en-US" sz="1800" b="1" kern="1200" dirty="0"/>
            <a:t>Specialized Technical Office of the AUC-DREA from 2003</a:t>
          </a:r>
        </a:p>
      </dsp:txBody>
      <dsp:txXfrm>
        <a:off x="9482625" y="0"/>
        <a:ext cx="2370294" cy="1817124"/>
      </dsp:txXfrm>
    </dsp:sp>
    <dsp:sp modelId="{D52C8EB0-9BFD-4646-9A6F-0338782C2A45}">
      <dsp:nvSpPr>
        <dsp:cNvPr id="0" name=""/>
        <dsp:cNvSpPr/>
      </dsp:nvSpPr>
      <dsp:spPr>
        <a:xfrm>
          <a:off x="10667772" y="1930694"/>
          <a:ext cx="0" cy="567851"/>
        </a:xfrm>
        <a:prstGeom prst="line">
          <a:avLst/>
        </a:prstGeom>
        <a:noFill/>
        <a:ln w="12700" cap="flat" cmpd="sng" algn="ctr">
          <a:solidFill>
            <a:schemeClr val="accent5">
              <a:hueOff val="-6758543"/>
              <a:satOff val="-17419"/>
              <a:lumOff val="-11765"/>
              <a:alphaOff val="0"/>
            </a:schemeClr>
          </a:solidFill>
          <a:prstDash val="dash"/>
          <a:miter lim="800000"/>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82B875AD-ADE7-45CB-814F-B6E7DC192970}">
      <dsp:nvSpPr>
        <dsp:cNvPr id="0" name=""/>
        <dsp:cNvSpPr/>
      </dsp:nvSpPr>
      <dsp:spPr>
        <a:xfrm>
          <a:off x="10610987" y="1817124"/>
          <a:ext cx="113570" cy="113570"/>
        </a:xfrm>
        <a:prstGeom prst="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F9B02A-F68B-4D04-9B0A-EEC027485A2D}">
      <dsp:nvSpPr>
        <dsp:cNvPr id="0" name=""/>
        <dsp:cNvSpPr/>
      </dsp:nvSpPr>
      <dsp:spPr>
        <a:xfrm rot="5400000">
          <a:off x="4981678" y="-970818"/>
          <a:ext cx="5070755" cy="7074876"/>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Eradication of PPR and control of other priority diseases of small ruminants </a:t>
          </a:r>
        </a:p>
        <a:p>
          <a:pPr marL="228600" lvl="1" indent="-228600" algn="l" defTabSz="1066800">
            <a:lnSpc>
              <a:spcPct val="90000"/>
            </a:lnSpc>
            <a:spcBef>
              <a:spcPct val="0"/>
            </a:spcBef>
            <a:spcAft>
              <a:spcPct val="15000"/>
            </a:spcAft>
            <a:buChar char="•"/>
          </a:pPr>
          <a:r>
            <a:rPr lang="en-US" sz="2400" kern="1200" dirty="0"/>
            <a:t>Capacity building in veterinary services including PVS in collaboration with WOAH</a:t>
          </a:r>
        </a:p>
        <a:p>
          <a:pPr marL="228600" lvl="1" indent="-228600" algn="l" defTabSz="1066800">
            <a:lnSpc>
              <a:spcPct val="90000"/>
            </a:lnSpc>
            <a:spcBef>
              <a:spcPct val="0"/>
            </a:spcBef>
            <a:spcAft>
              <a:spcPct val="15000"/>
            </a:spcAft>
            <a:buChar char="•"/>
          </a:pPr>
          <a:r>
            <a:rPr lang="en-US" sz="2400" kern="1200" dirty="0"/>
            <a:t>Veterinary legislation review and modernizing in member states in partnership with WOAH</a:t>
          </a:r>
        </a:p>
        <a:p>
          <a:pPr marL="228600" lvl="1" indent="-228600" algn="l" defTabSz="1066800">
            <a:lnSpc>
              <a:spcPct val="90000"/>
            </a:lnSpc>
            <a:spcBef>
              <a:spcPct val="0"/>
            </a:spcBef>
            <a:spcAft>
              <a:spcPct val="15000"/>
            </a:spcAft>
            <a:buChar char="•"/>
          </a:pPr>
          <a:r>
            <a:rPr lang="en-US" sz="2400" kern="1200" dirty="0"/>
            <a:t>Harmonization of veterinary curricula </a:t>
          </a:r>
        </a:p>
        <a:p>
          <a:pPr marL="228600" lvl="1" indent="-228600" algn="l" defTabSz="1066800">
            <a:lnSpc>
              <a:spcPct val="90000"/>
            </a:lnSpc>
            <a:spcBef>
              <a:spcPct val="0"/>
            </a:spcBef>
            <a:spcAft>
              <a:spcPct val="15000"/>
            </a:spcAft>
            <a:buChar char="•"/>
          </a:pPr>
          <a:r>
            <a:rPr lang="en-US" sz="2400" kern="1200" dirty="0"/>
            <a:t>One Health in collaboration with Africa CDC, WOAH, FAO and RECs</a:t>
          </a:r>
        </a:p>
        <a:p>
          <a:pPr marL="228600" lvl="1" indent="-228600" algn="l" defTabSz="1066800">
            <a:lnSpc>
              <a:spcPct val="90000"/>
            </a:lnSpc>
            <a:spcBef>
              <a:spcPct val="0"/>
            </a:spcBef>
            <a:spcAft>
              <a:spcPct val="15000"/>
            </a:spcAft>
            <a:buChar char="•"/>
          </a:pPr>
          <a:r>
            <a:rPr lang="en-US" sz="2400" kern="1200" dirty="0"/>
            <a:t>Development of strategy, advocacy and awareness on animal welfare</a:t>
          </a:r>
        </a:p>
        <a:p>
          <a:pPr marL="171450" lvl="1" indent="-171450" algn="l" defTabSz="844550">
            <a:lnSpc>
              <a:spcPct val="90000"/>
            </a:lnSpc>
            <a:spcBef>
              <a:spcPct val="0"/>
            </a:spcBef>
            <a:spcAft>
              <a:spcPct val="15000"/>
            </a:spcAft>
            <a:buChar char="•"/>
          </a:pPr>
          <a:endParaRPr lang="en-US" sz="1900" kern="1200" dirty="0"/>
        </a:p>
      </dsp:txBody>
      <dsp:txXfrm rot="-5400000">
        <a:off x="3979618" y="278776"/>
        <a:ext cx="6827342" cy="4575687"/>
      </dsp:txXfrm>
    </dsp:sp>
    <dsp:sp modelId="{4A0F2326-0DB4-42EF-AAE3-51E8526F6F51}">
      <dsp:nvSpPr>
        <dsp:cNvPr id="0" name=""/>
        <dsp:cNvSpPr/>
      </dsp:nvSpPr>
      <dsp:spPr>
        <a:xfrm>
          <a:off x="0" y="2491"/>
          <a:ext cx="3979618" cy="50970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en-US" sz="4400" b="1" kern="1200" dirty="0"/>
            <a:t>Animal health and welfare</a:t>
          </a:r>
        </a:p>
        <a:p>
          <a:pPr marL="0" lvl="0" indent="0" algn="ctr" defTabSz="1955800">
            <a:lnSpc>
              <a:spcPct val="90000"/>
            </a:lnSpc>
            <a:spcBef>
              <a:spcPct val="0"/>
            </a:spcBef>
            <a:spcAft>
              <a:spcPct val="35000"/>
            </a:spcAft>
            <a:buNone/>
          </a:pPr>
          <a:endParaRPr lang="en-US" sz="5900" kern="1200" dirty="0"/>
        </a:p>
      </dsp:txBody>
      <dsp:txXfrm>
        <a:off x="194269" y="196760"/>
        <a:ext cx="3591080" cy="470847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FFC78E-6864-461A-A6A8-98ABBC02C87D}">
      <dsp:nvSpPr>
        <dsp:cNvPr id="0" name=""/>
        <dsp:cNvSpPr/>
      </dsp:nvSpPr>
      <dsp:spPr>
        <a:xfrm>
          <a:off x="3289" y="55826"/>
          <a:ext cx="3206919" cy="914019"/>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Fisheries, Aquaculture and Blue Economy</a:t>
          </a:r>
          <a:endParaRPr lang="en-US" sz="1800" kern="1200" dirty="0"/>
        </a:p>
      </dsp:txBody>
      <dsp:txXfrm>
        <a:off x="3289" y="55826"/>
        <a:ext cx="3206919" cy="914019"/>
      </dsp:txXfrm>
    </dsp:sp>
    <dsp:sp modelId="{21ECBD07-2E71-40BE-9962-3FD7C54070C8}">
      <dsp:nvSpPr>
        <dsp:cNvPr id="0" name=""/>
        <dsp:cNvSpPr/>
      </dsp:nvSpPr>
      <dsp:spPr>
        <a:xfrm>
          <a:off x="3289" y="969846"/>
          <a:ext cx="3206919" cy="4076325"/>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Inclusive Blue economy development </a:t>
          </a:r>
        </a:p>
        <a:p>
          <a:pPr marL="171450" lvl="1" indent="-171450" algn="l" defTabSz="800100">
            <a:lnSpc>
              <a:spcPct val="90000"/>
            </a:lnSpc>
            <a:spcBef>
              <a:spcPct val="0"/>
            </a:spcBef>
            <a:spcAft>
              <a:spcPct val="15000"/>
            </a:spcAft>
            <a:buChar char="•"/>
          </a:pPr>
          <a:r>
            <a:rPr lang="en-US" sz="1800" kern="1200" dirty="0"/>
            <a:t>Enhancing Fisheries and aquaculture  governance</a:t>
          </a:r>
        </a:p>
        <a:p>
          <a:pPr marL="171450" lvl="1" indent="-171450" algn="l" defTabSz="800100">
            <a:lnSpc>
              <a:spcPct val="90000"/>
            </a:lnSpc>
            <a:spcBef>
              <a:spcPct val="0"/>
            </a:spcBef>
            <a:spcAft>
              <a:spcPct val="15000"/>
            </a:spcAft>
            <a:buChar char="•"/>
          </a:pPr>
          <a:r>
            <a:rPr lang="en-US" sz="1800" kern="1200" dirty="0"/>
            <a:t>Fisheries centers of excellence</a:t>
          </a:r>
        </a:p>
        <a:p>
          <a:pPr marL="171450" lvl="1" indent="-171450" algn="l" defTabSz="800100">
            <a:lnSpc>
              <a:spcPct val="90000"/>
            </a:lnSpc>
            <a:spcBef>
              <a:spcPct val="0"/>
            </a:spcBef>
            <a:spcAft>
              <a:spcPct val="15000"/>
            </a:spcAft>
            <a:buChar char="•"/>
          </a:pPr>
          <a:r>
            <a:rPr lang="en-US" sz="1800" kern="1200" dirty="0"/>
            <a:t>Conservation of aquatic biodiversity and ecosystems</a:t>
          </a:r>
        </a:p>
        <a:p>
          <a:pPr marL="171450" lvl="1" indent="-171450" algn="l" defTabSz="800100">
            <a:lnSpc>
              <a:spcPct val="90000"/>
            </a:lnSpc>
            <a:spcBef>
              <a:spcPct val="0"/>
            </a:spcBef>
            <a:spcAft>
              <a:spcPct val="15000"/>
            </a:spcAft>
            <a:buChar char="•"/>
          </a:pPr>
          <a:r>
            <a:rPr lang="en-US" sz="1800" kern="1200" dirty="0"/>
            <a:t>Promoting gender in fisheries, aquaculture and BE</a:t>
          </a:r>
        </a:p>
      </dsp:txBody>
      <dsp:txXfrm>
        <a:off x="3289" y="969846"/>
        <a:ext cx="3206919" cy="4076325"/>
      </dsp:txXfrm>
    </dsp:sp>
    <dsp:sp modelId="{149B78FB-D59D-4CEB-BB1B-749AFBC7EDD5}">
      <dsp:nvSpPr>
        <dsp:cNvPr id="0" name=""/>
        <dsp:cNvSpPr/>
      </dsp:nvSpPr>
      <dsp:spPr>
        <a:xfrm>
          <a:off x="3659176" y="55826"/>
          <a:ext cx="3206919" cy="914019"/>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Trade Facilitation </a:t>
          </a:r>
          <a:endParaRPr lang="en-US" sz="1800" kern="1200" dirty="0"/>
        </a:p>
      </dsp:txBody>
      <dsp:txXfrm>
        <a:off x="3659176" y="55826"/>
        <a:ext cx="3206919" cy="914019"/>
      </dsp:txXfrm>
    </dsp:sp>
    <dsp:sp modelId="{26CE817E-DC07-4265-A285-047B7F7054BD}">
      <dsp:nvSpPr>
        <dsp:cNvPr id="0" name=""/>
        <dsp:cNvSpPr/>
      </dsp:nvSpPr>
      <dsp:spPr>
        <a:xfrm>
          <a:off x="3659176" y="969846"/>
          <a:ext cx="3206919" cy="4076325"/>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Standards Methods and Procedures for Animal Health</a:t>
          </a:r>
        </a:p>
        <a:p>
          <a:pPr marL="171450" lvl="1" indent="-171450" algn="l" defTabSz="800100">
            <a:lnSpc>
              <a:spcPct val="90000"/>
            </a:lnSpc>
            <a:spcBef>
              <a:spcPct val="0"/>
            </a:spcBef>
            <a:spcAft>
              <a:spcPct val="15000"/>
            </a:spcAft>
            <a:buChar char="•"/>
          </a:pPr>
          <a:r>
            <a:rPr lang="en-US" sz="1800" kern="1200"/>
            <a:t>SPS Governance</a:t>
          </a:r>
        </a:p>
        <a:p>
          <a:pPr marL="171450" lvl="1" indent="-171450" algn="l" defTabSz="800100">
            <a:lnSpc>
              <a:spcPct val="90000"/>
            </a:lnSpc>
            <a:spcBef>
              <a:spcPct val="0"/>
            </a:spcBef>
            <a:spcAft>
              <a:spcPct val="15000"/>
            </a:spcAft>
            <a:buChar char="•"/>
          </a:pPr>
          <a:r>
            <a:rPr lang="en-US" sz="1800" kern="1200" dirty="0"/>
            <a:t>African Position on animal health and food safety standards</a:t>
          </a:r>
        </a:p>
      </dsp:txBody>
      <dsp:txXfrm>
        <a:off x="3659176" y="969846"/>
        <a:ext cx="3206919" cy="4076325"/>
      </dsp:txXfrm>
    </dsp:sp>
    <dsp:sp modelId="{3EAA3128-B167-4302-A838-754AE4AB7380}">
      <dsp:nvSpPr>
        <dsp:cNvPr id="0" name=""/>
        <dsp:cNvSpPr/>
      </dsp:nvSpPr>
      <dsp:spPr>
        <a:xfrm>
          <a:off x="7315064" y="55826"/>
          <a:ext cx="3206919" cy="914019"/>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a:t>Sustainable Development of Livestock for Livelihoods in Africa</a:t>
          </a:r>
          <a:endParaRPr lang="en-US" sz="1800" kern="1200"/>
        </a:p>
      </dsp:txBody>
      <dsp:txXfrm>
        <a:off x="7315064" y="55826"/>
        <a:ext cx="3206919" cy="914019"/>
      </dsp:txXfrm>
    </dsp:sp>
    <dsp:sp modelId="{BC272EC8-52BA-4130-95B2-857F9C6167D3}">
      <dsp:nvSpPr>
        <dsp:cNvPr id="0" name=""/>
        <dsp:cNvSpPr/>
      </dsp:nvSpPr>
      <dsp:spPr>
        <a:xfrm>
          <a:off x="7315064" y="969846"/>
          <a:ext cx="3206919" cy="4076325"/>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Strengthen the systemic capacities of continental, regional, and national livestock sector stakeholders for sustainable livestock sector transformation</a:t>
          </a:r>
        </a:p>
        <a:p>
          <a:pPr marL="171450" lvl="1" indent="-171450" algn="l" defTabSz="800100">
            <a:lnSpc>
              <a:spcPct val="90000"/>
            </a:lnSpc>
            <a:spcBef>
              <a:spcPct val="0"/>
            </a:spcBef>
            <a:spcAft>
              <a:spcPct val="15000"/>
            </a:spcAft>
            <a:buChar char="•"/>
          </a:pPr>
          <a:r>
            <a:rPr lang="en-US" sz="1800" kern="1200" dirty="0"/>
            <a:t>Catalytic actions for promoting productivity and boosting inclusive and sustainable growth of priority value chains through policy reforms, strategy, stakeholder engagement, partnerships, enhanced access to inputs and technologies</a:t>
          </a:r>
        </a:p>
      </dsp:txBody>
      <dsp:txXfrm>
        <a:off x="7315064" y="969846"/>
        <a:ext cx="3206919" cy="407632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360B9A-5711-4EE4-9406-9009A4431483}">
      <dsp:nvSpPr>
        <dsp:cNvPr id="0" name=""/>
        <dsp:cNvSpPr/>
      </dsp:nvSpPr>
      <dsp:spPr>
        <a:xfrm>
          <a:off x="0" y="59738"/>
          <a:ext cx="10795782" cy="676260"/>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Relevance, mandate, ways of working: convening power, agenda setting, subsidiarity,  systemic transformation, mediation, common positions, policy reform, resource mobilization and accountability</a:t>
          </a:r>
        </a:p>
      </dsp:txBody>
      <dsp:txXfrm>
        <a:off x="33012" y="92750"/>
        <a:ext cx="10729758" cy="610236"/>
      </dsp:txXfrm>
    </dsp:sp>
    <dsp:sp modelId="{83205611-DA70-47BA-B24D-68E774CDB747}">
      <dsp:nvSpPr>
        <dsp:cNvPr id="0" name=""/>
        <dsp:cNvSpPr/>
      </dsp:nvSpPr>
      <dsp:spPr>
        <a:xfrm>
          <a:off x="0" y="784958"/>
          <a:ext cx="10795782" cy="676260"/>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Overarching global and continental development goals and sectoral animal resources strategies  </a:t>
          </a:r>
        </a:p>
      </dsp:txBody>
      <dsp:txXfrm>
        <a:off x="33012" y="817970"/>
        <a:ext cx="10729758" cy="610236"/>
      </dsp:txXfrm>
    </dsp:sp>
    <dsp:sp modelId="{FBE9AC9E-1CB3-4F8E-A41E-D24FC6DA3464}">
      <dsp:nvSpPr>
        <dsp:cNvPr id="0" name=""/>
        <dsp:cNvSpPr/>
      </dsp:nvSpPr>
      <dsp:spPr>
        <a:xfrm>
          <a:off x="0" y="1510178"/>
          <a:ext cx="10795782" cy="676260"/>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Core technical and functional areas </a:t>
          </a:r>
        </a:p>
      </dsp:txBody>
      <dsp:txXfrm>
        <a:off x="33012" y="1543190"/>
        <a:ext cx="10729758" cy="610236"/>
      </dsp:txXfrm>
    </dsp:sp>
    <dsp:sp modelId="{C84E6A28-7D88-4981-B0BE-423F776C2153}">
      <dsp:nvSpPr>
        <dsp:cNvPr id="0" name=""/>
        <dsp:cNvSpPr/>
      </dsp:nvSpPr>
      <dsp:spPr>
        <a:xfrm>
          <a:off x="0" y="2235398"/>
          <a:ext cx="10795782" cy="676260"/>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Building on past achievements, Lesson Learnt and Best Practices</a:t>
          </a:r>
        </a:p>
      </dsp:txBody>
      <dsp:txXfrm>
        <a:off x="33012" y="2268410"/>
        <a:ext cx="10729758" cy="610236"/>
      </dsp:txXfrm>
    </dsp:sp>
    <dsp:sp modelId="{7432A2E0-7CE5-4F2C-88E1-E3A706FF398F}">
      <dsp:nvSpPr>
        <dsp:cNvPr id="0" name=""/>
        <dsp:cNvSpPr/>
      </dsp:nvSpPr>
      <dsp:spPr>
        <a:xfrm>
          <a:off x="0" y="2960618"/>
          <a:ext cx="10795782" cy="676260"/>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Contemporary and emerging issues, challenges and opportunities</a:t>
          </a:r>
        </a:p>
      </dsp:txBody>
      <dsp:txXfrm>
        <a:off x="33012" y="2993630"/>
        <a:ext cx="10729758" cy="610236"/>
      </dsp:txXfrm>
    </dsp:sp>
    <dsp:sp modelId="{46114B46-755A-480C-B8A7-90D7CDD2A36A}">
      <dsp:nvSpPr>
        <dsp:cNvPr id="0" name=""/>
        <dsp:cNvSpPr/>
      </dsp:nvSpPr>
      <dsp:spPr>
        <a:xfrm>
          <a:off x="0" y="3685838"/>
          <a:ext cx="10795782" cy="676260"/>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Proven and innovative approaches to animal resources development</a:t>
          </a:r>
        </a:p>
      </dsp:txBody>
      <dsp:txXfrm>
        <a:off x="33012" y="3718850"/>
        <a:ext cx="10729758" cy="610236"/>
      </dsp:txXfrm>
    </dsp:sp>
    <dsp:sp modelId="{550D94D0-954B-40A7-968B-A29D138D11C4}">
      <dsp:nvSpPr>
        <dsp:cNvPr id="0" name=""/>
        <dsp:cNvSpPr/>
      </dsp:nvSpPr>
      <dsp:spPr>
        <a:xfrm>
          <a:off x="0" y="4411058"/>
          <a:ext cx="10795782" cy="676260"/>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Complementarity, synergic partnerships based on shared vision and mutual accountability</a:t>
          </a:r>
        </a:p>
      </dsp:txBody>
      <dsp:txXfrm>
        <a:off x="33012" y="4444070"/>
        <a:ext cx="10729758" cy="61023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4" Type="http://schemas.openxmlformats.org/officeDocument/2006/relationships/image" Target="../media/image1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DDB551C-302F-D944-BD7D-CCCD463F1871}"/>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CA54376E-7062-4B4B-9214-486F90F19B62}"/>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60DAC8F6-5CEA-EE4D-8A20-6D9245042962}" type="datetimeFigureOut">
              <a:rPr lang="en-US" smtClean="0"/>
              <a:t>10/17/2022</a:t>
            </a:fld>
            <a:endParaRPr lang="en-US"/>
          </a:p>
        </p:txBody>
      </p:sp>
      <p:sp>
        <p:nvSpPr>
          <p:cNvPr id="4" name="Footer Placeholder 3">
            <a:extLst>
              <a:ext uri="{FF2B5EF4-FFF2-40B4-BE49-F238E27FC236}">
                <a16:creationId xmlns:a16="http://schemas.microsoft.com/office/drawing/2014/main" id="{4375CC19-0FE3-C64C-B261-154FCB0CA5B9}"/>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25CBDFC-F6F0-FB43-B688-7A00F234362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6D758763-247B-7745-993F-E9C56E11D67D}" type="slidenum">
              <a:rPr lang="en-US" smtClean="0"/>
              <a:t>‹#›</a:t>
            </a:fld>
            <a:endParaRPr lang="en-US"/>
          </a:p>
        </p:txBody>
      </p:sp>
    </p:spTree>
    <p:extLst>
      <p:ext uri="{BB962C8B-B14F-4D97-AF65-F5344CB8AC3E}">
        <p14:creationId xmlns:p14="http://schemas.microsoft.com/office/powerpoint/2010/main" val="5334091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996319A-53CF-3046-8184-D1EFF03EE613}" type="datetimeFigureOut">
              <a:rPr lang="en-US" smtClean="0"/>
              <a:t>10/17/2022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7A27B77-F156-BA41-AB22-82D535535E47}" type="slidenum">
              <a:rPr lang="en-US" smtClean="0"/>
              <a:t>‹#›</a:t>
            </a:fld>
            <a:endParaRPr lang="en-US"/>
          </a:p>
        </p:txBody>
      </p:sp>
    </p:spTree>
    <p:extLst>
      <p:ext uri="{BB962C8B-B14F-4D97-AF65-F5344CB8AC3E}">
        <p14:creationId xmlns:p14="http://schemas.microsoft.com/office/powerpoint/2010/main" val="3762193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A27B77-F156-BA41-AB22-82D535535E47}" type="slidenum">
              <a:rPr lang="en-US" smtClean="0"/>
              <a:t>8</a:t>
            </a:fld>
            <a:endParaRPr lang="en-US"/>
          </a:p>
        </p:txBody>
      </p:sp>
    </p:spTree>
    <p:extLst>
      <p:ext uri="{BB962C8B-B14F-4D97-AF65-F5344CB8AC3E}">
        <p14:creationId xmlns:p14="http://schemas.microsoft.com/office/powerpoint/2010/main" val="8374104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Custom Layout">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EC856BA-4681-6B43-9B3F-E62C538F60B5}"/>
              </a:ext>
            </a:extLst>
          </p:cNvPr>
          <p:cNvPicPr>
            <a:picLocks noChangeAspect="1"/>
          </p:cNvPicPr>
          <p:nvPr userDrawn="1"/>
        </p:nvPicPr>
        <p:blipFill rotWithShape="1">
          <a:blip r:embed="rId3"/>
          <a:srcRect l="16267" t="9963" r="7746" b="16584"/>
          <a:stretch/>
        </p:blipFill>
        <p:spPr>
          <a:xfrm>
            <a:off x="5055438" y="0"/>
            <a:ext cx="7136561" cy="6858000"/>
          </a:xfrm>
          <a:prstGeom prst="rect">
            <a:avLst/>
          </a:prstGeom>
        </p:spPr>
      </p:pic>
      <p:sp>
        <p:nvSpPr>
          <p:cNvPr id="10" name="Rectangle 9">
            <a:extLst>
              <a:ext uri="{FF2B5EF4-FFF2-40B4-BE49-F238E27FC236}">
                <a16:creationId xmlns:a16="http://schemas.microsoft.com/office/drawing/2014/main" id="{51FB1B06-D753-3E4E-A163-1B05CEA6ECB0}"/>
              </a:ext>
            </a:extLst>
          </p:cNvPr>
          <p:cNvSpPr/>
          <p:nvPr userDrawn="1"/>
        </p:nvSpPr>
        <p:spPr>
          <a:xfrm>
            <a:off x="5055438" y="0"/>
            <a:ext cx="7136561" cy="2051824"/>
          </a:xfrm>
          <a:prstGeom prst="rect">
            <a:avLst/>
          </a:prstGeom>
          <a:gradFill>
            <a:gsLst>
              <a:gs pos="100000">
                <a:schemeClr val="accent1">
                  <a:alpha val="0"/>
                  <a:lumMod val="27000"/>
                </a:schemeClr>
              </a:gs>
              <a:gs pos="0">
                <a:schemeClr val="tx1">
                  <a:alpha val="40000"/>
                  <a:lumMod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Date Placeholder 3">
            <a:extLst>
              <a:ext uri="{FF2B5EF4-FFF2-40B4-BE49-F238E27FC236}">
                <a16:creationId xmlns:a16="http://schemas.microsoft.com/office/drawing/2014/main" id="{551BE5CD-4AA1-A94E-A67B-16963CC2137B}"/>
              </a:ext>
            </a:extLst>
          </p:cNvPr>
          <p:cNvSpPr>
            <a:spLocks noGrp="1"/>
          </p:cNvSpPr>
          <p:nvPr>
            <p:ph type="dt" sz="half" idx="11"/>
          </p:nvPr>
        </p:nvSpPr>
        <p:spPr>
          <a:xfrm>
            <a:off x="143934" y="6538823"/>
            <a:ext cx="3325220" cy="269099"/>
          </a:xfrm>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id="{525D8343-3959-9A44-8489-2F7927C631EB}"/>
              </a:ext>
            </a:extLst>
          </p:cNvPr>
          <p:cNvSpPr>
            <a:spLocks noGrp="1"/>
          </p:cNvSpPr>
          <p:nvPr>
            <p:ph type="ftr" sz="quarter" idx="12"/>
          </p:nvPr>
        </p:nvSpPr>
        <p:spPr>
          <a:xfrm>
            <a:off x="3971223" y="6524627"/>
            <a:ext cx="4252356" cy="283295"/>
          </a:xfrm>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id="{11F922A3-6480-4B46-BC4C-12170E2C140F}"/>
              </a:ext>
            </a:extLst>
          </p:cNvPr>
          <p:cNvSpPr>
            <a:spLocks noGrp="1"/>
          </p:cNvSpPr>
          <p:nvPr>
            <p:ph type="sldNum" sz="quarter" idx="13"/>
          </p:nvPr>
        </p:nvSpPr>
        <p:spPr>
          <a:xfrm>
            <a:off x="8725648" y="6535167"/>
            <a:ext cx="3275853" cy="276408"/>
          </a:xfrm>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
        <p:nvSpPr>
          <p:cNvPr id="20" name="Text Placeholder 19">
            <a:extLst>
              <a:ext uri="{FF2B5EF4-FFF2-40B4-BE49-F238E27FC236}">
                <a16:creationId xmlns:a16="http://schemas.microsoft.com/office/drawing/2014/main" id="{E81CD6F6-350C-424F-B87B-B489019B5D16}"/>
              </a:ext>
            </a:extLst>
          </p:cNvPr>
          <p:cNvSpPr>
            <a:spLocks noGrp="1"/>
          </p:cNvSpPr>
          <p:nvPr>
            <p:ph type="body" sz="quarter" idx="14" hasCustomPrompt="1"/>
          </p:nvPr>
        </p:nvSpPr>
        <p:spPr>
          <a:xfrm>
            <a:off x="143934" y="2453269"/>
            <a:ext cx="3989452" cy="1951463"/>
          </a:xfrm>
          <a:prstGeom prst="rect">
            <a:avLst/>
          </a:prstGeom>
        </p:spPr>
        <p:txBody>
          <a:bodyPr lIns="396000" rIns="90000" anchor="ctr" anchorCtr="0"/>
          <a:lstStyle>
            <a:lvl1pPr marL="0" indent="0" algn="l">
              <a:buNone/>
              <a:defRPr sz="2600">
                <a:solidFill>
                  <a:schemeClr val="bg1"/>
                </a:solidFill>
              </a:defRPr>
            </a:lvl1pPr>
          </a:lstStyle>
          <a:p>
            <a:pPr lvl="0"/>
            <a:r>
              <a:rPr lang="en-US" dirty="0"/>
              <a:t>CLICK TO ADD COVER TITLE</a:t>
            </a:r>
          </a:p>
        </p:txBody>
      </p:sp>
      <p:pic>
        <p:nvPicPr>
          <p:cNvPr id="11" name="Picture 10">
            <a:extLst>
              <a:ext uri="{FF2B5EF4-FFF2-40B4-BE49-F238E27FC236}">
                <a16:creationId xmlns:a16="http://schemas.microsoft.com/office/drawing/2014/main" id="{4F8B84A7-3EB4-8E49-BFEA-D7AC399FA7A7}"/>
              </a:ext>
            </a:extLst>
          </p:cNvPr>
          <p:cNvPicPr>
            <a:picLocks noChangeAspect="1"/>
          </p:cNvPicPr>
          <p:nvPr userDrawn="1"/>
        </p:nvPicPr>
        <p:blipFill>
          <a:blip r:embed="rId4"/>
          <a:stretch>
            <a:fillRect/>
          </a:stretch>
        </p:blipFill>
        <p:spPr>
          <a:xfrm>
            <a:off x="8853727" y="727550"/>
            <a:ext cx="3014983" cy="536205"/>
          </a:xfrm>
          <a:prstGeom prst="rect">
            <a:avLst/>
          </a:prstGeom>
        </p:spPr>
      </p:pic>
      <p:pic>
        <p:nvPicPr>
          <p:cNvPr id="12" name="Picture 11">
            <a:extLst>
              <a:ext uri="{FF2B5EF4-FFF2-40B4-BE49-F238E27FC236}">
                <a16:creationId xmlns:a16="http://schemas.microsoft.com/office/drawing/2014/main" id="{A8B094DE-286B-264F-9212-7B145CA69279}"/>
              </a:ext>
            </a:extLst>
          </p:cNvPr>
          <p:cNvPicPr>
            <a:picLocks noChangeAspect="1"/>
          </p:cNvPicPr>
          <p:nvPr userDrawn="1"/>
        </p:nvPicPr>
        <p:blipFill>
          <a:blip r:embed="rId5"/>
          <a:stretch>
            <a:fillRect/>
          </a:stretch>
        </p:blipFill>
        <p:spPr>
          <a:xfrm>
            <a:off x="-91458" y="-152510"/>
            <a:ext cx="4827823" cy="1747132"/>
          </a:xfrm>
          <a:prstGeom prst="rect">
            <a:avLst/>
          </a:prstGeom>
        </p:spPr>
      </p:pic>
    </p:spTree>
    <p:extLst>
      <p:ext uri="{BB962C8B-B14F-4D97-AF65-F5344CB8AC3E}">
        <p14:creationId xmlns:p14="http://schemas.microsoft.com/office/powerpoint/2010/main" val="2017192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F6B6F3AA-3B68-5445-BD55-EA29EC3CFD36}"/>
              </a:ext>
            </a:extLst>
          </p:cNvPr>
          <p:cNvSpPr>
            <a:spLocks noGrp="1"/>
          </p:cNvSpPr>
          <p:nvPr>
            <p:ph type="pic" sz="quarter" idx="10"/>
          </p:nvPr>
        </p:nvSpPr>
        <p:spPr>
          <a:xfrm>
            <a:off x="6335186" y="1016000"/>
            <a:ext cx="5666317" cy="5257800"/>
          </a:xfrm>
        </p:spPr>
        <p:txBody>
          <a:bodyPr/>
          <a:lstStyle>
            <a:lvl1pPr>
              <a:defRPr>
                <a:solidFill>
                  <a:srgbClr val="53575A"/>
                </a:solidFill>
              </a:defRPr>
            </a:lvl1pPr>
          </a:lstStyle>
          <a:p>
            <a:endParaRPr lang="en-US" dirty="0"/>
          </a:p>
        </p:txBody>
      </p:sp>
      <p:sp>
        <p:nvSpPr>
          <p:cNvPr id="3" name="Title 1">
            <a:extLst>
              <a:ext uri="{FF2B5EF4-FFF2-40B4-BE49-F238E27FC236}">
                <a16:creationId xmlns:a16="http://schemas.microsoft.com/office/drawing/2014/main" id="{D14DBAEC-3DE2-3147-BB18-57CD5C66C616}"/>
              </a:ext>
            </a:extLst>
          </p:cNvPr>
          <p:cNvSpPr>
            <a:spLocks noGrp="1"/>
          </p:cNvSpPr>
          <p:nvPr>
            <p:ph type="title"/>
          </p:nvPr>
        </p:nvSpPr>
        <p:spPr>
          <a:xfrm>
            <a:off x="2800866" y="80963"/>
            <a:ext cx="9184101" cy="614787"/>
          </a:xfrm>
        </p:spPr>
        <p:txBody>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551BE5CD-4AA1-A94E-A67B-16963CC2137B}"/>
              </a:ext>
            </a:extLst>
          </p:cNvPr>
          <p:cNvSpPr>
            <a:spLocks noGrp="1"/>
          </p:cNvSpPr>
          <p:nvPr>
            <p:ph type="dt" sz="half" idx="11"/>
          </p:nvPr>
        </p:nvSpPr>
        <p:spPr>
          <a:xfrm>
            <a:off x="143934" y="6538823"/>
            <a:ext cx="3325220" cy="269099"/>
          </a:xfrm>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id="{525D8343-3959-9A44-8489-2F7927C631EB}"/>
              </a:ext>
            </a:extLst>
          </p:cNvPr>
          <p:cNvSpPr>
            <a:spLocks noGrp="1"/>
          </p:cNvSpPr>
          <p:nvPr>
            <p:ph type="ftr" sz="quarter" idx="12"/>
          </p:nvPr>
        </p:nvSpPr>
        <p:spPr>
          <a:xfrm>
            <a:off x="3971223" y="6524627"/>
            <a:ext cx="4252356" cy="283295"/>
          </a:xfrm>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id="{11F922A3-6480-4B46-BC4C-12170E2C140F}"/>
              </a:ext>
            </a:extLst>
          </p:cNvPr>
          <p:cNvSpPr>
            <a:spLocks noGrp="1"/>
          </p:cNvSpPr>
          <p:nvPr>
            <p:ph type="sldNum" sz="quarter" idx="13"/>
          </p:nvPr>
        </p:nvSpPr>
        <p:spPr>
          <a:xfrm>
            <a:off x="8725648" y="6535167"/>
            <a:ext cx="3275853" cy="276408"/>
          </a:xfrm>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48865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788186"/>
            <a:ext cx="10363200" cy="2387600"/>
          </a:xfrm>
        </p:spPr>
        <p:txBody>
          <a:bodyPr anchor="b"/>
          <a:lstStyle>
            <a:lvl1pPr algn="ctr">
              <a:defRPr sz="4500" i="0">
                <a:latin typeface="Arial" panose="020B0604020202020204" pitchFamily="34" charset="0"/>
                <a:cs typeface="Arial" panose="020B0604020202020204" pitchFamily="34" charset="0"/>
              </a:defRPr>
            </a:lvl1pPr>
          </a:lstStyle>
          <a:p>
            <a:r>
              <a:rPr lang="en-US" noProof="0"/>
              <a:t>Click to edit Master title style</a:t>
            </a:r>
            <a:endParaRPr lang="en-GB" noProof="0" dirty="0"/>
          </a:p>
        </p:txBody>
      </p:sp>
      <p:sp>
        <p:nvSpPr>
          <p:cNvPr id="3" name="Subtitle 2"/>
          <p:cNvSpPr>
            <a:spLocks noGrp="1"/>
          </p:cNvSpPr>
          <p:nvPr>
            <p:ph type="subTitle" idx="1"/>
          </p:nvPr>
        </p:nvSpPr>
        <p:spPr>
          <a:xfrm>
            <a:off x="1524000" y="4267861"/>
            <a:ext cx="9144000" cy="1655762"/>
          </a:xfrm>
        </p:spPr>
        <p:txBody>
          <a:bodyPr/>
          <a:lstStyle>
            <a:lvl1pPr marL="0" indent="0" algn="ctr">
              <a:buNone/>
              <a:defRPr sz="1800" b="1">
                <a:solidFill>
                  <a:schemeClr val="tx1">
                    <a:lumMod val="65000"/>
                    <a:lumOff val="3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
        <p:nvSpPr>
          <p:cNvPr id="4" name="Date Placeholder 3"/>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12040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788186"/>
            <a:ext cx="10363200" cy="2387600"/>
          </a:xfrm>
        </p:spPr>
        <p:txBody>
          <a:bodyPr anchor="b"/>
          <a:lstStyle>
            <a:lvl1pPr algn="ctr">
              <a:defRPr sz="4500" i="0">
                <a:latin typeface="+mj-lt"/>
                <a:cs typeface="Arial" panose="020B0604020202020204" pitchFamily="34" charset="0"/>
              </a:defRPr>
            </a:lvl1pPr>
          </a:lstStyle>
          <a:p>
            <a:r>
              <a:rPr lang="en-US" noProof="0"/>
              <a:t>Click to edit Master title style</a:t>
            </a:r>
            <a:endParaRPr lang="en-GB" noProof="0" dirty="0"/>
          </a:p>
        </p:txBody>
      </p:sp>
      <p:sp>
        <p:nvSpPr>
          <p:cNvPr id="3" name="Subtitle 2"/>
          <p:cNvSpPr>
            <a:spLocks noGrp="1"/>
          </p:cNvSpPr>
          <p:nvPr>
            <p:ph type="subTitle" idx="1"/>
          </p:nvPr>
        </p:nvSpPr>
        <p:spPr>
          <a:xfrm>
            <a:off x="1524000" y="4267861"/>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
        <p:nvSpPr>
          <p:cNvPr id="4" name="Date Placeholder 3"/>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567615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ctr">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831851" y="4589467"/>
            <a:ext cx="10515600" cy="1500187"/>
          </a:xfrm>
        </p:spPr>
        <p:txBody>
          <a:bodyPr/>
          <a:lstStyle>
            <a:lvl1pPr marL="40481" indent="0">
              <a:buNone/>
              <a:defRPr sz="1800" b="1">
                <a:solidFill>
                  <a:schemeClr val="tx1">
                    <a:lumMod val="65000"/>
                    <a:lumOff val="3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84634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ctr">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831851" y="4589467"/>
            <a:ext cx="10515600" cy="1500187"/>
          </a:xfrm>
        </p:spPr>
        <p:txBody>
          <a:bodyPr/>
          <a:lstStyle>
            <a:lvl1pPr marL="213122"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83240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43934" y="1016000"/>
            <a:ext cx="11841033" cy="5257800"/>
          </a:xfrm>
        </p:spPr>
        <p:txBody>
          <a:bodyPr/>
          <a:lstStyle>
            <a:lvl1pPr>
              <a:defRPr>
                <a:solidFill>
                  <a:srgbClr val="53575A"/>
                </a:solidFill>
              </a:defRPr>
            </a:lvl1pPr>
            <a:lvl2pPr>
              <a:defRPr>
                <a:solidFill>
                  <a:srgbClr val="53575A"/>
                </a:solidFill>
              </a:defRPr>
            </a:lvl2pPr>
            <a:lvl3pPr>
              <a:defRPr>
                <a:solidFill>
                  <a:srgbClr val="53575A"/>
                </a:solidFill>
              </a:defRPr>
            </a:lvl3pPr>
            <a:lvl4pPr>
              <a:defRPr>
                <a:solidFill>
                  <a:srgbClr val="53575A"/>
                </a:solidFill>
              </a:defRPr>
            </a:lvl4pPr>
            <a:lvl5pPr>
              <a:defRPr>
                <a:solidFill>
                  <a:srgbClr val="53575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63401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43934" y="2024111"/>
            <a:ext cx="11857567" cy="42496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
        <p:nvSpPr>
          <p:cNvPr id="8" name="Text Placeholder 7"/>
          <p:cNvSpPr>
            <a:spLocks noGrp="1"/>
          </p:cNvSpPr>
          <p:nvPr>
            <p:ph type="body" sz="quarter" idx="13"/>
          </p:nvPr>
        </p:nvSpPr>
        <p:spPr>
          <a:xfrm>
            <a:off x="143934" y="1023670"/>
            <a:ext cx="11857567" cy="7731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993613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43935" y="1016000"/>
            <a:ext cx="5699541" cy="5257800"/>
          </a:xfrm>
        </p:spPr>
        <p:txBody>
          <a:bodyPr>
            <a:normAutofit/>
          </a:bodyPr>
          <a:lstStyle>
            <a:lvl1pPr>
              <a:defRPr sz="1350"/>
            </a:lvl1pPr>
            <a:lvl2pPr>
              <a:defRPr sz="1200"/>
            </a:lvl2pPr>
            <a:lvl3pPr>
              <a:defRPr sz="1050"/>
            </a:lvl3pPr>
            <a:lvl4pPr>
              <a:defRPr sz="900"/>
            </a:lvl4pPr>
            <a:lvl5pPr>
              <a:defRPr sz="8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5183" y="1016000"/>
            <a:ext cx="5666316" cy="5257800"/>
          </a:xfrm>
        </p:spPr>
        <p:txBody>
          <a:bodyPr>
            <a:normAutofit/>
          </a:bodyPr>
          <a:lstStyle>
            <a:lvl1pPr>
              <a:defRPr sz="1350"/>
            </a:lvl1pPr>
            <a:lvl2pPr>
              <a:defRPr sz="1200"/>
            </a:lvl2pPr>
            <a:lvl3pPr>
              <a:defRPr sz="1050"/>
            </a:lvl3pPr>
            <a:lvl4pPr>
              <a:defRPr sz="900"/>
            </a:lvl4pPr>
            <a:lvl5pPr>
              <a:defRPr sz="8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11531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43934" y="1016000"/>
            <a:ext cx="5712884" cy="5257800"/>
          </a:xfrm>
        </p:spPr>
        <p:txBody>
          <a:bodyPr>
            <a:normAutofit/>
          </a:bodyPr>
          <a:lstStyle>
            <a:lvl1pPr>
              <a:defRPr sz="1350"/>
            </a:lvl1pPr>
            <a:lvl2pPr>
              <a:defRPr sz="1200"/>
            </a:lvl2pPr>
            <a:lvl3pPr>
              <a:defRPr sz="1050"/>
            </a:lvl3pPr>
            <a:lvl4pPr>
              <a:defRPr sz="900"/>
            </a:lvl4pPr>
            <a:lvl5pPr>
              <a:defRPr sz="825"/>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335183" y="1016000"/>
            <a:ext cx="5666316" cy="2538881"/>
          </a:xfrm>
        </p:spPr>
        <p:txBody>
          <a:bodyPr>
            <a:normAutofit/>
          </a:bodyPr>
          <a:lstStyle>
            <a:lvl1pPr>
              <a:defRPr sz="1350"/>
            </a:lvl1pPr>
            <a:lvl2pPr>
              <a:defRPr sz="1200"/>
            </a:lvl2pPr>
            <a:lvl3pPr>
              <a:defRPr sz="1050"/>
            </a:lvl3pPr>
            <a:lvl4pPr>
              <a:defRPr sz="900"/>
            </a:lvl4pPr>
            <a:lvl5pPr>
              <a:defRPr sz="8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
        <p:nvSpPr>
          <p:cNvPr id="9" name="Content Placeholder 3">
            <a:extLst>
              <a:ext uri="{FF2B5EF4-FFF2-40B4-BE49-F238E27FC236}">
                <a16:creationId xmlns:a16="http://schemas.microsoft.com/office/drawing/2014/main" id="{C9097EC8-36C5-6E4B-B24D-33282D85E101}"/>
              </a:ext>
            </a:extLst>
          </p:cNvPr>
          <p:cNvSpPr>
            <a:spLocks noGrp="1"/>
          </p:cNvSpPr>
          <p:nvPr>
            <p:ph sz="half" idx="13"/>
          </p:nvPr>
        </p:nvSpPr>
        <p:spPr>
          <a:xfrm>
            <a:off x="6335183" y="3734920"/>
            <a:ext cx="5666316" cy="2538881"/>
          </a:xfrm>
        </p:spPr>
        <p:txBody>
          <a:bodyPr>
            <a:normAutofit/>
          </a:bodyPr>
          <a:lstStyle>
            <a:lvl1pPr>
              <a:defRPr sz="1350"/>
            </a:lvl1pPr>
            <a:lvl2pPr>
              <a:defRPr sz="1200"/>
            </a:lvl2pPr>
            <a:lvl3pPr>
              <a:defRPr sz="1050"/>
            </a:lvl3pPr>
            <a:lvl4pPr>
              <a:defRPr sz="900"/>
            </a:lvl4pPr>
            <a:lvl5pPr>
              <a:defRPr sz="8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26905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43935" y="1016001"/>
            <a:ext cx="5712883" cy="5251402"/>
          </a:xfrm>
        </p:spPr>
        <p:txBody>
          <a:bodyPr>
            <a:normAutofit/>
          </a:bodyPr>
          <a:lstStyle>
            <a:lvl1pPr>
              <a:defRPr sz="1350"/>
            </a:lvl1pPr>
            <a:lvl2pPr>
              <a:defRPr sz="1200"/>
            </a:lvl2pPr>
            <a:lvl3pPr>
              <a:defRPr sz="1050"/>
            </a:lvl3pPr>
            <a:lvl4pPr>
              <a:defRPr sz="900"/>
            </a:lvl4pPr>
            <a:lvl5pPr>
              <a:defRPr sz="825"/>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335185" y="1016001"/>
            <a:ext cx="2693577" cy="1638625"/>
          </a:xfrm>
        </p:spPr>
        <p:txBody>
          <a:bodyPr>
            <a:normAutofit/>
          </a:bodyPr>
          <a:lstStyle>
            <a:lvl1pPr>
              <a:defRPr sz="1350"/>
            </a:lvl1pPr>
            <a:lvl2pPr>
              <a:defRPr sz="1200"/>
            </a:lvl2pPr>
            <a:lvl3pPr>
              <a:defRPr sz="1050"/>
            </a:lvl3pPr>
            <a:lvl4pPr>
              <a:defRPr sz="900"/>
            </a:lvl4pPr>
            <a:lvl5pPr>
              <a:defRPr sz="8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
        <p:nvSpPr>
          <p:cNvPr id="9" name="Content Placeholder 3"/>
          <p:cNvSpPr>
            <a:spLocks noGrp="1"/>
          </p:cNvSpPr>
          <p:nvPr>
            <p:ph sz="half" idx="14"/>
          </p:nvPr>
        </p:nvSpPr>
        <p:spPr>
          <a:xfrm>
            <a:off x="9291390" y="1016001"/>
            <a:ext cx="2693577" cy="1638625"/>
          </a:xfrm>
        </p:spPr>
        <p:txBody>
          <a:bodyPr>
            <a:normAutofit/>
          </a:bodyPr>
          <a:lstStyle>
            <a:lvl1pPr>
              <a:defRPr sz="1350"/>
            </a:lvl1pPr>
            <a:lvl2pPr>
              <a:defRPr sz="1200"/>
            </a:lvl2pPr>
            <a:lvl3pPr>
              <a:defRPr sz="1050"/>
            </a:lvl3pPr>
            <a:lvl4pPr>
              <a:defRPr sz="900"/>
            </a:lvl4pPr>
            <a:lvl5pPr>
              <a:defRPr sz="8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a:extLst>
              <a:ext uri="{FF2B5EF4-FFF2-40B4-BE49-F238E27FC236}">
                <a16:creationId xmlns:a16="http://schemas.microsoft.com/office/drawing/2014/main" id="{6B061E04-3520-A54F-B830-CE5D0906E791}"/>
              </a:ext>
            </a:extLst>
          </p:cNvPr>
          <p:cNvSpPr>
            <a:spLocks noGrp="1"/>
          </p:cNvSpPr>
          <p:nvPr>
            <p:ph sz="half" idx="15"/>
          </p:nvPr>
        </p:nvSpPr>
        <p:spPr>
          <a:xfrm>
            <a:off x="6335185" y="2822389"/>
            <a:ext cx="2693577" cy="1638625"/>
          </a:xfrm>
        </p:spPr>
        <p:txBody>
          <a:bodyPr>
            <a:normAutofit/>
          </a:bodyPr>
          <a:lstStyle>
            <a:lvl1pPr>
              <a:defRPr sz="1350"/>
            </a:lvl1pPr>
            <a:lvl2pPr>
              <a:defRPr sz="1200"/>
            </a:lvl2pPr>
            <a:lvl3pPr>
              <a:defRPr sz="1050"/>
            </a:lvl3pPr>
            <a:lvl4pPr>
              <a:defRPr sz="900"/>
            </a:lvl4pPr>
            <a:lvl5pPr>
              <a:defRPr sz="8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3">
            <a:extLst>
              <a:ext uri="{FF2B5EF4-FFF2-40B4-BE49-F238E27FC236}">
                <a16:creationId xmlns:a16="http://schemas.microsoft.com/office/drawing/2014/main" id="{E1D97C0A-E9F7-CE4F-8F58-36DC1393E901}"/>
              </a:ext>
            </a:extLst>
          </p:cNvPr>
          <p:cNvSpPr>
            <a:spLocks noGrp="1"/>
          </p:cNvSpPr>
          <p:nvPr>
            <p:ph sz="half" idx="16"/>
          </p:nvPr>
        </p:nvSpPr>
        <p:spPr>
          <a:xfrm>
            <a:off x="9291390" y="2822389"/>
            <a:ext cx="2693577" cy="1638625"/>
          </a:xfrm>
        </p:spPr>
        <p:txBody>
          <a:bodyPr>
            <a:normAutofit/>
          </a:bodyPr>
          <a:lstStyle>
            <a:lvl1pPr>
              <a:defRPr sz="1350"/>
            </a:lvl1pPr>
            <a:lvl2pPr>
              <a:defRPr sz="1200"/>
            </a:lvl2pPr>
            <a:lvl3pPr>
              <a:defRPr sz="1050"/>
            </a:lvl3pPr>
            <a:lvl4pPr>
              <a:defRPr sz="900"/>
            </a:lvl4pPr>
            <a:lvl5pPr>
              <a:defRPr sz="8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3">
            <a:extLst>
              <a:ext uri="{FF2B5EF4-FFF2-40B4-BE49-F238E27FC236}">
                <a16:creationId xmlns:a16="http://schemas.microsoft.com/office/drawing/2014/main" id="{EA1DD0C3-7083-7941-B90A-02DA670C478E}"/>
              </a:ext>
            </a:extLst>
          </p:cNvPr>
          <p:cNvSpPr>
            <a:spLocks noGrp="1"/>
          </p:cNvSpPr>
          <p:nvPr>
            <p:ph sz="half" idx="17"/>
          </p:nvPr>
        </p:nvSpPr>
        <p:spPr>
          <a:xfrm>
            <a:off x="6335185" y="4628778"/>
            <a:ext cx="2693577" cy="1638625"/>
          </a:xfrm>
        </p:spPr>
        <p:txBody>
          <a:bodyPr>
            <a:normAutofit/>
          </a:bodyPr>
          <a:lstStyle>
            <a:lvl1pPr>
              <a:defRPr sz="1350"/>
            </a:lvl1pPr>
            <a:lvl2pPr>
              <a:defRPr sz="1200"/>
            </a:lvl2pPr>
            <a:lvl3pPr>
              <a:defRPr sz="1050"/>
            </a:lvl3pPr>
            <a:lvl4pPr>
              <a:defRPr sz="900"/>
            </a:lvl4pPr>
            <a:lvl5pPr>
              <a:defRPr sz="8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3">
            <a:extLst>
              <a:ext uri="{FF2B5EF4-FFF2-40B4-BE49-F238E27FC236}">
                <a16:creationId xmlns:a16="http://schemas.microsoft.com/office/drawing/2014/main" id="{68F46A83-06F1-7C4B-945F-E7DD97068899}"/>
              </a:ext>
            </a:extLst>
          </p:cNvPr>
          <p:cNvSpPr>
            <a:spLocks noGrp="1"/>
          </p:cNvSpPr>
          <p:nvPr>
            <p:ph sz="half" idx="18"/>
          </p:nvPr>
        </p:nvSpPr>
        <p:spPr>
          <a:xfrm>
            <a:off x="9291390" y="4628778"/>
            <a:ext cx="2693577" cy="1638625"/>
          </a:xfrm>
        </p:spPr>
        <p:txBody>
          <a:bodyPr>
            <a:normAutofit/>
          </a:bodyPr>
          <a:lstStyle>
            <a:lvl1pPr>
              <a:defRPr sz="1350"/>
            </a:lvl1pPr>
            <a:lvl2pPr>
              <a:defRPr sz="1200"/>
            </a:lvl2pPr>
            <a:lvl3pPr>
              <a:defRPr sz="1050"/>
            </a:lvl3pPr>
            <a:lvl4pPr>
              <a:defRPr sz="900"/>
            </a:lvl4pPr>
            <a:lvl5pPr>
              <a:defRPr sz="8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37759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43935" y="1410205"/>
            <a:ext cx="5699541" cy="2318416"/>
          </a:xfrm>
        </p:spPr>
        <p:txBody>
          <a:bodyPr>
            <a:normAutofit/>
          </a:bodyPr>
          <a:lstStyle>
            <a:lvl1pPr>
              <a:defRPr sz="1350"/>
            </a:lvl1pPr>
            <a:lvl2pPr>
              <a:defRPr sz="1200"/>
            </a:lvl2pPr>
            <a:lvl3pPr>
              <a:defRPr sz="1050"/>
            </a:lvl3pPr>
            <a:lvl4pPr>
              <a:defRPr sz="900"/>
            </a:lvl4pPr>
            <a:lvl5pPr>
              <a:defRPr sz="8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4015" y="1410205"/>
            <a:ext cx="5672092" cy="2318416"/>
          </a:xfrm>
        </p:spPr>
        <p:txBody>
          <a:bodyPr>
            <a:normAutofit/>
          </a:bodyPr>
          <a:lstStyle>
            <a:lvl1pPr>
              <a:defRPr sz="1350"/>
            </a:lvl1pPr>
            <a:lvl2pPr>
              <a:defRPr sz="1200"/>
            </a:lvl2pPr>
            <a:lvl3pPr>
              <a:defRPr sz="1050"/>
            </a:lvl3pPr>
            <a:lvl4pPr>
              <a:defRPr sz="900"/>
            </a:lvl4pPr>
            <a:lvl5pPr>
              <a:defRPr sz="8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
        <p:nvSpPr>
          <p:cNvPr id="8" name="Content Placeholder 2"/>
          <p:cNvSpPr>
            <a:spLocks noGrp="1"/>
          </p:cNvSpPr>
          <p:nvPr>
            <p:ph sz="half" idx="13"/>
          </p:nvPr>
        </p:nvSpPr>
        <p:spPr>
          <a:xfrm>
            <a:off x="143933" y="3974512"/>
            <a:ext cx="11841032" cy="2318416"/>
          </a:xfrm>
        </p:spPr>
        <p:txBody>
          <a:bodyPr>
            <a:normAutofit/>
          </a:bodyPr>
          <a:lstStyle>
            <a:lvl1pPr>
              <a:defRPr sz="1350"/>
            </a:lvl1pPr>
            <a:lvl2pPr>
              <a:defRPr sz="1200"/>
            </a:lvl2pPr>
            <a:lvl3pPr>
              <a:defRPr sz="1050"/>
            </a:lvl3pPr>
            <a:lvl4pPr>
              <a:defRPr sz="900"/>
            </a:lvl4pPr>
            <a:lvl5pPr>
              <a:defRPr sz="8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289126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11" name="Text Placeholder 10"/>
          <p:cNvSpPr>
            <a:spLocks noGrp="1"/>
          </p:cNvSpPr>
          <p:nvPr>
            <p:ph type="body" sz="quarter" idx="13"/>
          </p:nvPr>
        </p:nvSpPr>
        <p:spPr>
          <a:xfrm>
            <a:off x="143935" y="1670830"/>
            <a:ext cx="2801949" cy="1057156"/>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15" name="Text Placeholder 10"/>
          <p:cNvSpPr>
            <a:spLocks noGrp="1"/>
          </p:cNvSpPr>
          <p:nvPr>
            <p:ph type="body" sz="quarter" idx="14"/>
          </p:nvPr>
        </p:nvSpPr>
        <p:spPr>
          <a:xfrm>
            <a:off x="143935" y="2852768"/>
            <a:ext cx="2801949" cy="1057156"/>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16" name="Text Placeholder 10"/>
          <p:cNvSpPr>
            <a:spLocks noGrp="1"/>
          </p:cNvSpPr>
          <p:nvPr>
            <p:ph type="body" sz="quarter" idx="15"/>
          </p:nvPr>
        </p:nvSpPr>
        <p:spPr>
          <a:xfrm>
            <a:off x="143935" y="4034706"/>
            <a:ext cx="2801949" cy="1057156"/>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17" name="Text Placeholder 10"/>
          <p:cNvSpPr>
            <a:spLocks noGrp="1"/>
          </p:cNvSpPr>
          <p:nvPr>
            <p:ph type="body" sz="quarter" idx="16"/>
          </p:nvPr>
        </p:nvSpPr>
        <p:spPr>
          <a:xfrm>
            <a:off x="143935" y="5216644"/>
            <a:ext cx="2801949" cy="1057156"/>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34" name="Date Placeholder 4"/>
          <p:cNvSpPr>
            <a:spLocks noGrp="1"/>
          </p:cNvSpPr>
          <p:nvPr>
            <p:ph type="dt" sz="half" idx="10"/>
          </p:nvPr>
        </p:nvSpPr>
        <p:spPr>
          <a:xfrm>
            <a:off x="143934" y="6529336"/>
            <a:ext cx="2801951" cy="284215"/>
          </a:xfrm>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35" name="Footer Placeholder 5"/>
          <p:cNvSpPr>
            <a:spLocks noGrp="1"/>
          </p:cNvSpPr>
          <p:nvPr>
            <p:ph type="ftr" sz="quarter" idx="11"/>
          </p:nvPr>
        </p:nvSpPr>
        <p:spPr>
          <a:xfrm>
            <a:off x="3952567" y="6529336"/>
            <a:ext cx="4252356" cy="284215"/>
          </a:xfrm>
        </p:spPr>
        <p:txBody>
          <a:bodyPr/>
          <a:lstStyle/>
          <a:p>
            <a:endParaRPr lang="en-GB">
              <a:solidFill>
                <a:prstClr val="black">
                  <a:tint val="75000"/>
                </a:prstClr>
              </a:solidFill>
            </a:endParaRPr>
          </a:p>
        </p:txBody>
      </p:sp>
      <p:sp>
        <p:nvSpPr>
          <p:cNvPr id="36" name="Slide Number Placeholder 6"/>
          <p:cNvSpPr>
            <a:spLocks noGrp="1"/>
          </p:cNvSpPr>
          <p:nvPr>
            <p:ph type="sldNum" sz="quarter" idx="12"/>
          </p:nvPr>
        </p:nvSpPr>
        <p:spPr>
          <a:xfrm>
            <a:off x="9222076" y="6522024"/>
            <a:ext cx="2779425" cy="291935"/>
          </a:xfrm>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
        <p:nvSpPr>
          <p:cNvPr id="43" name="Text Placeholder 10"/>
          <p:cNvSpPr>
            <a:spLocks noGrp="1"/>
          </p:cNvSpPr>
          <p:nvPr>
            <p:ph type="body" sz="quarter" idx="29"/>
          </p:nvPr>
        </p:nvSpPr>
        <p:spPr>
          <a:xfrm>
            <a:off x="143935" y="1016000"/>
            <a:ext cx="2801949" cy="530048"/>
          </a:xfrm>
        </p:spPr>
        <p:txBody>
          <a:bodyPr>
            <a:noAutofit/>
          </a:bodyPr>
          <a:lstStyle>
            <a:lvl1pPr marL="0" indent="0">
              <a:buNone/>
              <a:defRPr sz="825" b="1"/>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p:txBody>
      </p:sp>
      <p:sp>
        <p:nvSpPr>
          <p:cNvPr id="40" name="Text Placeholder 10">
            <a:extLst>
              <a:ext uri="{FF2B5EF4-FFF2-40B4-BE49-F238E27FC236}">
                <a16:creationId xmlns:a16="http://schemas.microsoft.com/office/drawing/2014/main" id="{E07DC2F9-FFDD-7548-ABA6-9DE20005B766}"/>
              </a:ext>
            </a:extLst>
          </p:cNvPr>
          <p:cNvSpPr>
            <a:spLocks noGrp="1"/>
          </p:cNvSpPr>
          <p:nvPr>
            <p:ph type="body" sz="quarter" idx="30"/>
          </p:nvPr>
        </p:nvSpPr>
        <p:spPr>
          <a:xfrm>
            <a:off x="3048500" y="1670830"/>
            <a:ext cx="2801949" cy="1057156"/>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41" name="Text Placeholder 10">
            <a:extLst>
              <a:ext uri="{FF2B5EF4-FFF2-40B4-BE49-F238E27FC236}">
                <a16:creationId xmlns:a16="http://schemas.microsoft.com/office/drawing/2014/main" id="{196189E1-818A-014E-AE03-F41CD352F314}"/>
              </a:ext>
            </a:extLst>
          </p:cNvPr>
          <p:cNvSpPr>
            <a:spLocks noGrp="1"/>
          </p:cNvSpPr>
          <p:nvPr>
            <p:ph type="body" sz="quarter" idx="31"/>
          </p:nvPr>
        </p:nvSpPr>
        <p:spPr>
          <a:xfrm>
            <a:off x="3048500" y="2852768"/>
            <a:ext cx="2801949" cy="1057156"/>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42" name="Text Placeholder 10">
            <a:extLst>
              <a:ext uri="{FF2B5EF4-FFF2-40B4-BE49-F238E27FC236}">
                <a16:creationId xmlns:a16="http://schemas.microsoft.com/office/drawing/2014/main" id="{8E416A6E-054D-4A44-8FB4-C95991A573BF}"/>
              </a:ext>
            </a:extLst>
          </p:cNvPr>
          <p:cNvSpPr>
            <a:spLocks noGrp="1"/>
          </p:cNvSpPr>
          <p:nvPr>
            <p:ph type="body" sz="quarter" idx="32"/>
          </p:nvPr>
        </p:nvSpPr>
        <p:spPr>
          <a:xfrm>
            <a:off x="3048500" y="4034706"/>
            <a:ext cx="2801949" cy="1057156"/>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47" name="Text Placeholder 10">
            <a:extLst>
              <a:ext uri="{FF2B5EF4-FFF2-40B4-BE49-F238E27FC236}">
                <a16:creationId xmlns:a16="http://schemas.microsoft.com/office/drawing/2014/main" id="{D0BF870F-EABC-574B-98B0-9EABA67EE59D}"/>
              </a:ext>
            </a:extLst>
          </p:cNvPr>
          <p:cNvSpPr>
            <a:spLocks noGrp="1"/>
          </p:cNvSpPr>
          <p:nvPr>
            <p:ph type="body" sz="quarter" idx="33"/>
          </p:nvPr>
        </p:nvSpPr>
        <p:spPr>
          <a:xfrm>
            <a:off x="3048500" y="5216644"/>
            <a:ext cx="2801949" cy="1057156"/>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48" name="Text Placeholder 10">
            <a:extLst>
              <a:ext uri="{FF2B5EF4-FFF2-40B4-BE49-F238E27FC236}">
                <a16:creationId xmlns:a16="http://schemas.microsoft.com/office/drawing/2014/main" id="{7FED264A-35CA-6142-A6F7-2FBD52197246}"/>
              </a:ext>
            </a:extLst>
          </p:cNvPr>
          <p:cNvSpPr>
            <a:spLocks noGrp="1"/>
          </p:cNvSpPr>
          <p:nvPr>
            <p:ph type="body" sz="quarter" idx="34"/>
          </p:nvPr>
        </p:nvSpPr>
        <p:spPr>
          <a:xfrm>
            <a:off x="3048500" y="1016000"/>
            <a:ext cx="2801949" cy="530048"/>
          </a:xfrm>
        </p:spPr>
        <p:txBody>
          <a:bodyPr>
            <a:noAutofit/>
          </a:bodyPr>
          <a:lstStyle>
            <a:lvl1pPr marL="0" indent="0">
              <a:buNone/>
              <a:defRPr sz="825" b="1"/>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p:txBody>
      </p:sp>
      <p:sp>
        <p:nvSpPr>
          <p:cNvPr id="49" name="Text Placeholder 10">
            <a:extLst>
              <a:ext uri="{FF2B5EF4-FFF2-40B4-BE49-F238E27FC236}">
                <a16:creationId xmlns:a16="http://schemas.microsoft.com/office/drawing/2014/main" id="{3EE32DEE-BBDF-CB4B-8594-4330515C4C79}"/>
              </a:ext>
            </a:extLst>
          </p:cNvPr>
          <p:cNvSpPr>
            <a:spLocks noGrp="1"/>
          </p:cNvSpPr>
          <p:nvPr>
            <p:ph type="body" sz="quarter" idx="35"/>
          </p:nvPr>
        </p:nvSpPr>
        <p:spPr>
          <a:xfrm>
            <a:off x="6287747" y="1670830"/>
            <a:ext cx="2801949" cy="1057156"/>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50" name="Text Placeholder 10">
            <a:extLst>
              <a:ext uri="{FF2B5EF4-FFF2-40B4-BE49-F238E27FC236}">
                <a16:creationId xmlns:a16="http://schemas.microsoft.com/office/drawing/2014/main" id="{44AFD0B5-833A-9D46-91D5-7084FA441121}"/>
              </a:ext>
            </a:extLst>
          </p:cNvPr>
          <p:cNvSpPr>
            <a:spLocks noGrp="1"/>
          </p:cNvSpPr>
          <p:nvPr>
            <p:ph type="body" sz="quarter" idx="36"/>
          </p:nvPr>
        </p:nvSpPr>
        <p:spPr>
          <a:xfrm>
            <a:off x="6287747" y="2852768"/>
            <a:ext cx="2801949" cy="1057156"/>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51" name="Text Placeholder 10">
            <a:extLst>
              <a:ext uri="{FF2B5EF4-FFF2-40B4-BE49-F238E27FC236}">
                <a16:creationId xmlns:a16="http://schemas.microsoft.com/office/drawing/2014/main" id="{EF0BA8E1-3705-D24B-9D14-3BF5AD489D3D}"/>
              </a:ext>
            </a:extLst>
          </p:cNvPr>
          <p:cNvSpPr>
            <a:spLocks noGrp="1"/>
          </p:cNvSpPr>
          <p:nvPr>
            <p:ph type="body" sz="quarter" idx="37"/>
          </p:nvPr>
        </p:nvSpPr>
        <p:spPr>
          <a:xfrm>
            <a:off x="6287747" y="4034706"/>
            <a:ext cx="2801949" cy="1057156"/>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52" name="Text Placeholder 10">
            <a:extLst>
              <a:ext uri="{FF2B5EF4-FFF2-40B4-BE49-F238E27FC236}">
                <a16:creationId xmlns:a16="http://schemas.microsoft.com/office/drawing/2014/main" id="{55B69AF2-596B-E441-9DE4-F7047FAEDC7C}"/>
              </a:ext>
            </a:extLst>
          </p:cNvPr>
          <p:cNvSpPr>
            <a:spLocks noGrp="1"/>
          </p:cNvSpPr>
          <p:nvPr>
            <p:ph type="body" sz="quarter" idx="38"/>
          </p:nvPr>
        </p:nvSpPr>
        <p:spPr>
          <a:xfrm>
            <a:off x="6287747" y="5216644"/>
            <a:ext cx="2801949" cy="1057156"/>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53" name="Text Placeholder 10">
            <a:extLst>
              <a:ext uri="{FF2B5EF4-FFF2-40B4-BE49-F238E27FC236}">
                <a16:creationId xmlns:a16="http://schemas.microsoft.com/office/drawing/2014/main" id="{15DD2F18-C39B-6742-AABA-AA1568BA24CB}"/>
              </a:ext>
            </a:extLst>
          </p:cNvPr>
          <p:cNvSpPr>
            <a:spLocks noGrp="1"/>
          </p:cNvSpPr>
          <p:nvPr>
            <p:ph type="body" sz="quarter" idx="39"/>
          </p:nvPr>
        </p:nvSpPr>
        <p:spPr>
          <a:xfrm>
            <a:off x="6287747" y="1016000"/>
            <a:ext cx="2801949" cy="530048"/>
          </a:xfrm>
        </p:spPr>
        <p:txBody>
          <a:bodyPr>
            <a:noAutofit/>
          </a:bodyPr>
          <a:lstStyle>
            <a:lvl1pPr marL="0" indent="0">
              <a:buNone/>
              <a:defRPr sz="825" b="1"/>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p:txBody>
      </p:sp>
      <p:sp>
        <p:nvSpPr>
          <p:cNvPr id="54" name="Text Placeholder 10">
            <a:extLst>
              <a:ext uri="{FF2B5EF4-FFF2-40B4-BE49-F238E27FC236}">
                <a16:creationId xmlns:a16="http://schemas.microsoft.com/office/drawing/2014/main" id="{6FEA21F4-78DB-9B41-AC86-8FB743FC176C}"/>
              </a:ext>
            </a:extLst>
          </p:cNvPr>
          <p:cNvSpPr>
            <a:spLocks noGrp="1"/>
          </p:cNvSpPr>
          <p:nvPr>
            <p:ph type="body" sz="quarter" idx="40"/>
          </p:nvPr>
        </p:nvSpPr>
        <p:spPr>
          <a:xfrm>
            <a:off x="9192312" y="1670830"/>
            <a:ext cx="2801949" cy="1057156"/>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55" name="Text Placeholder 10">
            <a:extLst>
              <a:ext uri="{FF2B5EF4-FFF2-40B4-BE49-F238E27FC236}">
                <a16:creationId xmlns:a16="http://schemas.microsoft.com/office/drawing/2014/main" id="{CE9D2387-066D-7841-8B15-F6B44BC7CBC6}"/>
              </a:ext>
            </a:extLst>
          </p:cNvPr>
          <p:cNvSpPr>
            <a:spLocks noGrp="1"/>
          </p:cNvSpPr>
          <p:nvPr>
            <p:ph type="body" sz="quarter" idx="41"/>
          </p:nvPr>
        </p:nvSpPr>
        <p:spPr>
          <a:xfrm>
            <a:off x="9192312" y="2852768"/>
            <a:ext cx="2801949" cy="1057156"/>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56" name="Text Placeholder 10">
            <a:extLst>
              <a:ext uri="{FF2B5EF4-FFF2-40B4-BE49-F238E27FC236}">
                <a16:creationId xmlns:a16="http://schemas.microsoft.com/office/drawing/2014/main" id="{1739DFC0-EC7F-1D4B-85B8-C04D60A06AA9}"/>
              </a:ext>
            </a:extLst>
          </p:cNvPr>
          <p:cNvSpPr>
            <a:spLocks noGrp="1"/>
          </p:cNvSpPr>
          <p:nvPr>
            <p:ph type="body" sz="quarter" idx="42"/>
          </p:nvPr>
        </p:nvSpPr>
        <p:spPr>
          <a:xfrm>
            <a:off x="9192312" y="4034706"/>
            <a:ext cx="2801949" cy="1057156"/>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57" name="Text Placeholder 10">
            <a:extLst>
              <a:ext uri="{FF2B5EF4-FFF2-40B4-BE49-F238E27FC236}">
                <a16:creationId xmlns:a16="http://schemas.microsoft.com/office/drawing/2014/main" id="{4E777ED2-427D-1542-9CB7-362AE4749F62}"/>
              </a:ext>
            </a:extLst>
          </p:cNvPr>
          <p:cNvSpPr>
            <a:spLocks noGrp="1"/>
          </p:cNvSpPr>
          <p:nvPr>
            <p:ph type="body" sz="quarter" idx="43"/>
          </p:nvPr>
        </p:nvSpPr>
        <p:spPr>
          <a:xfrm>
            <a:off x="9192312" y="5216644"/>
            <a:ext cx="2801949" cy="1057156"/>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58" name="Text Placeholder 10">
            <a:extLst>
              <a:ext uri="{FF2B5EF4-FFF2-40B4-BE49-F238E27FC236}">
                <a16:creationId xmlns:a16="http://schemas.microsoft.com/office/drawing/2014/main" id="{8BBE9E66-ECF8-1C49-9912-527006FE0600}"/>
              </a:ext>
            </a:extLst>
          </p:cNvPr>
          <p:cNvSpPr>
            <a:spLocks noGrp="1"/>
          </p:cNvSpPr>
          <p:nvPr>
            <p:ph type="body" sz="quarter" idx="44"/>
          </p:nvPr>
        </p:nvSpPr>
        <p:spPr>
          <a:xfrm>
            <a:off x="9192312" y="1016000"/>
            <a:ext cx="2801949" cy="530048"/>
          </a:xfrm>
        </p:spPr>
        <p:txBody>
          <a:bodyPr>
            <a:noAutofit/>
          </a:bodyPr>
          <a:lstStyle>
            <a:lvl1pPr marL="0" indent="0">
              <a:buNone/>
              <a:defRPr sz="825" b="1"/>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p:txBody>
      </p:sp>
    </p:spTree>
    <p:extLst>
      <p:ext uri="{BB962C8B-B14F-4D97-AF65-F5344CB8AC3E}">
        <p14:creationId xmlns:p14="http://schemas.microsoft.com/office/powerpoint/2010/main" val="28223849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11" name="Text Placeholder 10"/>
          <p:cNvSpPr>
            <a:spLocks noGrp="1"/>
          </p:cNvSpPr>
          <p:nvPr>
            <p:ph type="body" sz="quarter" idx="13"/>
          </p:nvPr>
        </p:nvSpPr>
        <p:spPr>
          <a:xfrm>
            <a:off x="143933" y="1016000"/>
            <a:ext cx="2772584" cy="1240402"/>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15" name="Text Placeholder 10"/>
          <p:cNvSpPr>
            <a:spLocks noGrp="1"/>
          </p:cNvSpPr>
          <p:nvPr>
            <p:ph type="body" sz="quarter" idx="14"/>
          </p:nvPr>
        </p:nvSpPr>
        <p:spPr>
          <a:xfrm>
            <a:off x="143933" y="2355133"/>
            <a:ext cx="2772584" cy="1240402"/>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16" name="Text Placeholder 10"/>
          <p:cNvSpPr>
            <a:spLocks noGrp="1"/>
          </p:cNvSpPr>
          <p:nvPr>
            <p:ph type="body" sz="quarter" idx="15"/>
          </p:nvPr>
        </p:nvSpPr>
        <p:spPr>
          <a:xfrm>
            <a:off x="143933" y="3694266"/>
            <a:ext cx="2772584" cy="1240402"/>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17" name="Text Placeholder 10"/>
          <p:cNvSpPr>
            <a:spLocks noGrp="1"/>
          </p:cNvSpPr>
          <p:nvPr>
            <p:ph type="body" sz="quarter" idx="16"/>
          </p:nvPr>
        </p:nvSpPr>
        <p:spPr>
          <a:xfrm>
            <a:off x="143933" y="5033398"/>
            <a:ext cx="2772584" cy="1240402"/>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34" name="Date Placeholder 4"/>
          <p:cNvSpPr>
            <a:spLocks noGrp="1"/>
          </p:cNvSpPr>
          <p:nvPr>
            <p:ph type="dt" sz="half" idx="10"/>
          </p:nvPr>
        </p:nvSpPr>
        <p:spPr>
          <a:xfrm>
            <a:off x="172526" y="6592091"/>
            <a:ext cx="1401783" cy="269099"/>
          </a:xfrm>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35" name="Footer Placeholder 5"/>
          <p:cNvSpPr>
            <a:spLocks noGrp="1"/>
          </p:cNvSpPr>
          <p:nvPr>
            <p:ph type="ftr" sz="quarter" idx="11"/>
          </p:nvPr>
        </p:nvSpPr>
        <p:spPr>
          <a:xfrm>
            <a:off x="3952567" y="6592091"/>
            <a:ext cx="4252356" cy="269099"/>
          </a:xfrm>
        </p:spPr>
        <p:txBody>
          <a:bodyPr/>
          <a:lstStyle/>
          <a:p>
            <a:endParaRPr lang="en-GB">
              <a:solidFill>
                <a:prstClr val="black">
                  <a:tint val="75000"/>
                </a:prstClr>
              </a:solidFill>
            </a:endParaRPr>
          </a:p>
        </p:txBody>
      </p:sp>
      <p:sp>
        <p:nvSpPr>
          <p:cNvPr id="36" name="Slide Number Placeholder 6"/>
          <p:cNvSpPr>
            <a:spLocks noGrp="1"/>
          </p:cNvSpPr>
          <p:nvPr>
            <p:ph type="sldNum" sz="quarter" idx="12"/>
          </p:nvPr>
        </p:nvSpPr>
        <p:spPr>
          <a:xfrm>
            <a:off x="9222076" y="6584779"/>
            <a:ext cx="2779425" cy="276408"/>
          </a:xfrm>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
        <p:nvSpPr>
          <p:cNvPr id="45" name="Text Placeholder 10">
            <a:extLst>
              <a:ext uri="{FF2B5EF4-FFF2-40B4-BE49-F238E27FC236}">
                <a16:creationId xmlns:a16="http://schemas.microsoft.com/office/drawing/2014/main" id="{EEE5FBAA-3A50-1247-8679-1C2C1EF7013F}"/>
              </a:ext>
            </a:extLst>
          </p:cNvPr>
          <p:cNvSpPr>
            <a:spLocks noGrp="1"/>
          </p:cNvSpPr>
          <p:nvPr>
            <p:ph type="body" sz="quarter" idx="17"/>
          </p:nvPr>
        </p:nvSpPr>
        <p:spPr>
          <a:xfrm>
            <a:off x="3084357" y="1016000"/>
            <a:ext cx="2772584" cy="1240402"/>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46" name="Text Placeholder 10">
            <a:extLst>
              <a:ext uri="{FF2B5EF4-FFF2-40B4-BE49-F238E27FC236}">
                <a16:creationId xmlns:a16="http://schemas.microsoft.com/office/drawing/2014/main" id="{504EFB2D-C610-4148-A056-8039E9F2E271}"/>
              </a:ext>
            </a:extLst>
          </p:cNvPr>
          <p:cNvSpPr>
            <a:spLocks noGrp="1"/>
          </p:cNvSpPr>
          <p:nvPr>
            <p:ph type="body" sz="quarter" idx="18"/>
          </p:nvPr>
        </p:nvSpPr>
        <p:spPr>
          <a:xfrm>
            <a:off x="3084357" y="2355133"/>
            <a:ext cx="2772584" cy="1240402"/>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47" name="Text Placeholder 10">
            <a:extLst>
              <a:ext uri="{FF2B5EF4-FFF2-40B4-BE49-F238E27FC236}">
                <a16:creationId xmlns:a16="http://schemas.microsoft.com/office/drawing/2014/main" id="{E79C6403-DED9-3A4A-BE2E-AF24A9410EDD}"/>
              </a:ext>
            </a:extLst>
          </p:cNvPr>
          <p:cNvSpPr>
            <a:spLocks noGrp="1"/>
          </p:cNvSpPr>
          <p:nvPr>
            <p:ph type="body" sz="quarter" idx="19"/>
          </p:nvPr>
        </p:nvSpPr>
        <p:spPr>
          <a:xfrm>
            <a:off x="3084357" y="3694266"/>
            <a:ext cx="2772584" cy="1240402"/>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48" name="Text Placeholder 10">
            <a:extLst>
              <a:ext uri="{FF2B5EF4-FFF2-40B4-BE49-F238E27FC236}">
                <a16:creationId xmlns:a16="http://schemas.microsoft.com/office/drawing/2014/main" id="{1FDF4B1C-8972-AC48-AE39-035B733BB321}"/>
              </a:ext>
            </a:extLst>
          </p:cNvPr>
          <p:cNvSpPr>
            <a:spLocks noGrp="1"/>
          </p:cNvSpPr>
          <p:nvPr>
            <p:ph type="body" sz="quarter" idx="20"/>
          </p:nvPr>
        </p:nvSpPr>
        <p:spPr>
          <a:xfrm>
            <a:off x="3084357" y="5033398"/>
            <a:ext cx="2772584" cy="1240402"/>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49" name="Text Placeholder 10">
            <a:extLst>
              <a:ext uri="{FF2B5EF4-FFF2-40B4-BE49-F238E27FC236}">
                <a16:creationId xmlns:a16="http://schemas.microsoft.com/office/drawing/2014/main" id="{B54FAC3E-B555-D14B-A3E6-1455378A8013}"/>
              </a:ext>
            </a:extLst>
          </p:cNvPr>
          <p:cNvSpPr>
            <a:spLocks noGrp="1"/>
          </p:cNvSpPr>
          <p:nvPr>
            <p:ph type="body" sz="quarter" idx="21"/>
          </p:nvPr>
        </p:nvSpPr>
        <p:spPr>
          <a:xfrm>
            <a:off x="6287745" y="1016000"/>
            <a:ext cx="2772584" cy="1240402"/>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50" name="Text Placeholder 10">
            <a:extLst>
              <a:ext uri="{FF2B5EF4-FFF2-40B4-BE49-F238E27FC236}">
                <a16:creationId xmlns:a16="http://schemas.microsoft.com/office/drawing/2014/main" id="{73665D6A-72B5-6645-9041-946D402C7F7F}"/>
              </a:ext>
            </a:extLst>
          </p:cNvPr>
          <p:cNvSpPr>
            <a:spLocks noGrp="1"/>
          </p:cNvSpPr>
          <p:nvPr>
            <p:ph type="body" sz="quarter" idx="22"/>
          </p:nvPr>
        </p:nvSpPr>
        <p:spPr>
          <a:xfrm>
            <a:off x="6287745" y="2355133"/>
            <a:ext cx="2772584" cy="1240402"/>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51" name="Text Placeholder 10">
            <a:extLst>
              <a:ext uri="{FF2B5EF4-FFF2-40B4-BE49-F238E27FC236}">
                <a16:creationId xmlns:a16="http://schemas.microsoft.com/office/drawing/2014/main" id="{B9737207-1783-EE4F-B18B-F97EC35D02D4}"/>
              </a:ext>
            </a:extLst>
          </p:cNvPr>
          <p:cNvSpPr>
            <a:spLocks noGrp="1"/>
          </p:cNvSpPr>
          <p:nvPr>
            <p:ph type="body" sz="quarter" idx="23"/>
          </p:nvPr>
        </p:nvSpPr>
        <p:spPr>
          <a:xfrm>
            <a:off x="6287745" y="3694266"/>
            <a:ext cx="2772584" cy="1240402"/>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52" name="Text Placeholder 10">
            <a:extLst>
              <a:ext uri="{FF2B5EF4-FFF2-40B4-BE49-F238E27FC236}">
                <a16:creationId xmlns:a16="http://schemas.microsoft.com/office/drawing/2014/main" id="{C283FA37-EDBA-2F43-ABA8-0BB68A1B6F4C}"/>
              </a:ext>
            </a:extLst>
          </p:cNvPr>
          <p:cNvSpPr>
            <a:spLocks noGrp="1"/>
          </p:cNvSpPr>
          <p:nvPr>
            <p:ph type="body" sz="quarter" idx="24"/>
          </p:nvPr>
        </p:nvSpPr>
        <p:spPr>
          <a:xfrm>
            <a:off x="6287745" y="5033398"/>
            <a:ext cx="2772584" cy="1240402"/>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53" name="Text Placeholder 10">
            <a:extLst>
              <a:ext uri="{FF2B5EF4-FFF2-40B4-BE49-F238E27FC236}">
                <a16:creationId xmlns:a16="http://schemas.microsoft.com/office/drawing/2014/main" id="{019AB8AE-F92E-3B45-8335-352379B73E26}"/>
              </a:ext>
            </a:extLst>
          </p:cNvPr>
          <p:cNvSpPr>
            <a:spLocks noGrp="1"/>
          </p:cNvSpPr>
          <p:nvPr>
            <p:ph type="body" sz="quarter" idx="25"/>
          </p:nvPr>
        </p:nvSpPr>
        <p:spPr>
          <a:xfrm>
            <a:off x="9228169" y="1016000"/>
            <a:ext cx="2772584" cy="1240402"/>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54" name="Text Placeholder 10">
            <a:extLst>
              <a:ext uri="{FF2B5EF4-FFF2-40B4-BE49-F238E27FC236}">
                <a16:creationId xmlns:a16="http://schemas.microsoft.com/office/drawing/2014/main" id="{6CC6A752-225A-1043-A3A2-9DC05ACF5709}"/>
              </a:ext>
            </a:extLst>
          </p:cNvPr>
          <p:cNvSpPr>
            <a:spLocks noGrp="1"/>
          </p:cNvSpPr>
          <p:nvPr>
            <p:ph type="body" sz="quarter" idx="26"/>
          </p:nvPr>
        </p:nvSpPr>
        <p:spPr>
          <a:xfrm>
            <a:off x="9228169" y="2355133"/>
            <a:ext cx="2772584" cy="1240402"/>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55" name="Text Placeholder 10">
            <a:extLst>
              <a:ext uri="{FF2B5EF4-FFF2-40B4-BE49-F238E27FC236}">
                <a16:creationId xmlns:a16="http://schemas.microsoft.com/office/drawing/2014/main" id="{1947A911-1916-7145-8CD1-F4FAAC8D6AE8}"/>
              </a:ext>
            </a:extLst>
          </p:cNvPr>
          <p:cNvSpPr>
            <a:spLocks noGrp="1"/>
          </p:cNvSpPr>
          <p:nvPr>
            <p:ph type="body" sz="quarter" idx="27"/>
          </p:nvPr>
        </p:nvSpPr>
        <p:spPr>
          <a:xfrm>
            <a:off x="9228169" y="3694266"/>
            <a:ext cx="2772584" cy="1240402"/>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
        <p:nvSpPr>
          <p:cNvPr id="56" name="Text Placeholder 10">
            <a:extLst>
              <a:ext uri="{FF2B5EF4-FFF2-40B4-BE49-F238E27FC236}">
                <a16:creationId xmlns:a16="http://schemas.microsoft.com/office/drawing/2014/main" id="{70BFD01F-AC9C-AB43-8451-A672533FA1B7}"/>
              </a:ext>
            </a:extLst>
          </p:cNvPr>
          <p:cNvSpPr>
            <a:spLocks noGrp="1"/>
          </p:cNvSpPr>
          <p:nvPr>
            <p:ph type="body" sz="quarter" idx="28"/>
          </p:nvPr>
        </p:nvSpPr>
        <p:spPr>
          <a:xfrm>
            <a:off x="9228169" y="5033398"/>
            <a:ext cx="2772584" cy="1240402"/>
          </a:xfrm>
        </p:spPr>
        <p:txBody>
          <a:bodyPr>
            <a:noAutofit/>
          </a:bodyPr>
          <a:lstStyle>
            <a:lvl1pPr marL="86916" indent="-86916">
              <a:defRPr sz="825"/>
            </a:lvl1pPr>
            <a:lvl2pPr marL="172641" indent="-85725">
              <a:defRPr sz="788"/>
            </a:lvl2pPr>
            <a:lvl3pPr marL="300038" indent="-127397">
              <a:defRPr sz="750"/>
            </a:lvl3pPr>
            <a:lvl4pPr marL="385763" indent="-126206">
              <a:defRPr sz="675"/>
            </a:lvl4pPr>
            <a:lvl5pPr>
              <a:defRPr sz="6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265454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43934" y="1985340"/>
            <a:ext cx="5712884" cy="42884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
        <p:nvSpPr>
          <p:cNvPr id="8" name="Text Placeholder 7"/>
          <p:cNvSpPr>
            <a:spLocks noGrp="1"/>
          </p:cNvSpPr>
          <p:nvPr>
            <p:ph type="body" sz="quarter" idx="13"/>
          </p:nvPr>
        </p:nvSpPr>
        <p:spPr>
          <a:xfrm>
            <a:off x="143933" y="1016001"/>
            <a:ext cx="11857567" cy="773113"/>
          </a:xfrm>
        </p:spPr>
        <p:txBody>
          <a:bodyPr/>
          <a:lstStyle/>
          <a:p>
            <a:pPr lvl="0"/>
            <a:r>
              <a:rPr lang="en-US" dirty="0"/>
              <a:t>Click to edit Master text styles</a:t>
            </a:r>
          </a:p>
          <a:p>
            <a:pPr lvl="1"/>
            <a:r>
              <a:rPr lang="en-US" dirty="0"/>
              <a:t>Second level</a:t>
            </a:r>
          </a:p>
        </p:txBody>
      </p:sp>
      <p:sp>
        <p:nvSpPr>
          <p:cNvPr id="9" name="Content Placeholder 2"/>
          <p:cNvSpPr>
            <a:spLocks noGrp="1"/>
          </p:cNvSpPr>
          <p:nvPr>
            <p:ph idx="14"/>
          </p:nvPr>
        </p:nvSpPr>
        <p:spPr>
          <a:xfrm>
            <a:off x="6335183" y="1985340"/>
            <a:ext cx="5666316" cy="42884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926496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3934" y="1016000"/>
            <a:ext cx="5712884" cy="823912"/>
          </a:xfrm>
        </p:spPr>
        <p:txBody>
          <a:bodyPr anchor="ctr">
            <a:normAutofit/>
          </a:bodyPr>
          <a:lstStyle>
            <a:lvl1pPr marL="0" indent="0">
              <a:buNone/>
              <a:defRPr sz="1350" b="1">
                <a:solidFill>
                  <a:srgbClr val="951F39"/>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3934" y="1969724"/>
            <a:ext cx="5712884" cy="4304077"/>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
        <p:nvSpPr>
          <p:cNvPr id="10" name="Title 1">
            <a:extLst>
              <a:ext uri="{FF2B5EF4-FFF2-40B4-BE49-F238E27FC236}">
                <a16:creationId xmlns:a16="http://schemas.microsoft.com/office/drawing/2014/main" id="{58BE1771-D8EB-7741-86F3-8255489DC5DC}"/>
              </a:ext>
            </a:extLst>
          </p:cNvPr>
          <p:cNvSpPr>
            <a:spLocks noGrp="1"/>
          </p:cNvSpPr>
          <p:nvPr>
            <p:ph type="title"/>
          </p:nvPr>
        </p:nvSpPr>
        <p:spPr>
          <a:xfrm>
            <a:off x="2800866" y="80963"/>
            <a:ext cx="9184101" cy="614787"/>
          </a:xfrm>
        </p:spPr>
        <p:txBody>
          <a:bodyPr/>
          <a:lstStyle/>
          <a:p>
            <a:r>
              <a:rPr lang="en-US"/>
              <a:t>Click to edit Master title style</a:t>
            </a:r>
            <a:endParaRPr lang="en-US" dirty="0"/>
          </a:p>
        </p:txBody>
      </p:sp>
      <p:sp>
        <p:nvSpPr>
          <p:cNvPr id="11" name="Text Placeholder 2">
            <a:extLst>
              <a:ext uri="{FF2B5EF4-FFF2-40B4-BE49-F238E27FC236}">
                <a16:creationId xmlns:a16="http://schemas.microsoft.com/office/drawing/2014/main" id="{C3F4D557-346A-A24F-8AD5-323AA4EDF58F}"/>
              </a:ext>
            </a:extLst>
          </p:cNvPr>
          <p:cNvSpPr>
            <a:spLocks noGrp="1"/>
          </p:cNvSpPr>
          <p:nvPr>
            <p:ph type="body" idx="13"/>
          </p:nvPr>
        </p:nvSpPr>
        <p:spPr>
          <a:xfrm>
            <a:off x="6347510" y="1016000"/>
            <a:ext cx="5712884" cy="823912"/>
          </a:xfrm>
        </p:spPr>
        <p:txBody>
          <a:bodyPr anchor="ctr">
            <a:normAutofit/>
          </a:bodyPr>
          <a:lstStyle>
            <a:lvl1pPr marL="0" indent="0">
              <a:buNone/>
              <a:defRPr sz="1350" b="1">
                <a:solidFill>
                  <a:srgbClr val="951F39"/>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2" name="Content Placeholder 3">
            <a:extLst>
              <a:ext uri="{FF2B5EF4-FFF2-40B4-BE49-F238E27FC236}">
                <a16:creationId xmlns:a16="http://schemas.microsoft.com/office/drawing/2014/main" id="{026C3F1A-5763-DD40-8BF7-66CB08711614}"/>
              </a:ext>
            </a:extLst>
          </p:cNvPr>
          <p:cNvSpPr>
            <a:spLocks noGrp="1"/>
          </p:cNvSpPr>
          <p:nvPr>
            <p:ph sz="half" idx="14"/>
          </p:nvPr>
        </p:nvSpPr>
        <p:spPr>
          <a:xfrm>
            <a:off x="6347510" y="1969724"/>
            <a:ext cx="5712884" cy="4304077"/>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639242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43933" y="1947562"/>
            <a:ext cx="3823389" cy="43374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a:xfrm>
            <a:off x="8600304" y="6535167"/>
            <a:ext cx="3401197" cy="276408"/>
          </a:xfrm>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
        <p:nvSpPr>
          <p:cNvPr id="8" name="Text Placeholder 7"/>
          <p:cNvSpPr>
            <a:spLocks noGrp="1"/>
          </p:cNvSpPr>
          <p:nvPr>
            <p:ph type="body" sz="quarter" idx="13"/>
          </p:nvPr>
        </p:nvSpPr>
        <p:spPr>
          <a:xfrm>
            <a:off x="143933" y="1016001"/>
            <a:ext cx="11841035" cy="773113"/>
          </a:xfrm>
        </p:spPr>
        <p:txBody>
          <a:bodyPr/>
          <a:lstStyle>
            <a:lvl1pPr>
              <a:defRPr b="1">
                <a:solidFill>
                  <a:srgbClr val="951F39"/>
                </a:solidFill>
              </a:defRPr>
            </a:lvl1pPr>
          </a:lstStyle>
          <a:p>
            <a:pPr lvl="0"/>
            <a:r>
              <a:rPr lang="en-US" dirty="0"/>
              <a:t>Click to edit Master text styles</a:t>
            </a:r>
          </a:p>
        </p:txBody>
      </p:sp>
      <p:sp>
        <p:nvSpPr>
          <p:cNvPr id="9" name="Content Placeholder 2"/>
          <p:cNvSpPr>
            <a:spLocks noGrp="1"/>
          </p:cNvSpPr>
          <p:nvPr>
            <p:ph idx="14"/>
          </p:nvPr>
        </p:nvSpPr>
        <p:spPr>
          <a:xfrm>
            <a:off x="4188726" y="1936376"/>
            <a:ext cx="3829437" cy="43374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5"/>
          </p:nvPr>
        </p:nvSpPr>
        <p:spPr>
          <a:xfrm>
            <a:off x="8206833" y="1947562"/>
            <a:ext cx="3794667" cy="43374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38322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3933" y="1016000"/>
            <a:ext cx="3775872" cy="823912"/>
          </a:xfrm>
        </p:spPr>
        <p:txBody>
          <a:bodyPr anchor="ctr">
            <a:normAutofit/>
          </a:bodyPr>
          <a:lstStyle>
            <a:lvl1pPr marL="0" indent="0">
              <a:buNone/>
              <a:defRPr sz="1350" b="1">
                <a:solidFill>
                  <a:srgbClr val="951F39"/>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3933" y="2080292"/>
            <a:ext cx="3775872" cy="4193508"/>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191289" y="1016000"/>
            <a:ext cx="3725623" cy="823912"/>
          </a:xfrm>
        </p:spPr>
        <p:txBody>
          <a:bodyPr anchor="ctr">
            <a:normAutofit/>
          </a:bodyPr>
          <a:lstStyle>
            <a:lvl1pPr marL="0" indent="0">
              <a:buNone/>
              <a:defRPr sz="1350" b="1">
                <a:solidFill>
                  <a:srgbClr val="951F39"/>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191289" y="2080292"/>
            <a:ext cx="3725623" cy="4193508"/>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143934" y="6535168"/>
            <a:ext cx="3516468" cy="269099"/>
          </a:xfrm>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8" name="Footer Placeholder 7"/>
          <p:cNvSpPr>
            <a:spLocks noGrp="1"/>
          </p:cNvSpPr>
          <p:nvPr>
            <p:ph type="ftr" sz="quarter" idx="11"/>
          </p:nvPr>
        </p:nvSpPr>
        <p:spPr>
          <a:xfrm>
            <a:off x="3971223" y="6535168"/>
            <a:ext cx="4252356" cy="269099"/>
          </a:xfrm>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a:xfrm>
            <a:off x="8534401" y="6535167"/>
            <a:ext cx="3467100" cy="276408"/>
          </a:xfrm>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
        <p:nvSpPr>
          <p:cNvPr id="10" name="Text Placeholder 4"/>
          <p:cNvSpPr>
            <a:spLocks noGrp="1"/>
          </p:cNvSpPr>
          <p:nvPr>
            <p:ph type="body" sz="quarter" idx="13"/>
          </p:nvPr>
        </p:nvSpPr>
        <p:spPr>
          <a:xfrm>
            <a:off x="8158620" y="1008601"/>
            <a:ext cx="3842881" cy="823912"/>
          </a:xfrm>
        </p:spPr>
        <p:txBody>
          <a:bodyPr anchor="ctr">
            <a:normAutofit/>
          </a:bodyPr>
          <a:lstStyle>
            <a:lvl1pPr marL="0" indent="0">
              <a:buNone/>
              <a:defRPr sz="1350" b="1">
                <a:solidFill>
                  <a:srgbClr val="951F39"/>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1" name="Content Placeholder 5"/>
          <p:cNvSpPr>
            <a:spLocks noGrp="1"/>
          </p:cNvSpPr>
          <p:nvPr>
            <p:ph sz="quarter" idx="14"/>
          </p:nvPr>
        </p:nvSpPr>
        <p:spPr>
          <a:xfrm>
            <a:off x="8158620" y="2072893"/>
            <a:ext cx="3842881" cy="4193508"/>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139742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676" y="1016000"/>
            <a:ext cx="2767017" cy="808226"/>
          </a:xfrm>
        </p:spPr>
        <p:txBody>
          <a:bodyPr anchor="ctr">
            <a:normAutofit/>
          </a:bodyPr>
          <a:lstStyle>
            <a:lvl1pPr marL="0" indent="0">
              <a:buNone/>
              <a:defRPr sz="1013" b="1">
                <a:solidFill>
                  <a:srgbClr val="951F39"/>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152676" y="1974542"/>
            <a:ext cx="2767017" cy="4435136"/>
          </a:xfrm>
        </p:spPr>
        <p:txBody>
          <a:bodyPr>
            <a:normAutofit/>
          </a:bodyPr>
          <a:lstStyle>
            <a:lvl1pPr>
              <a:defRPr sz="900"/>
            </a:lvl1pPr>
            <a:lvl2pPr>
              <a:defRPr sz="788"/>
            </a:lvl2pPr>
            <a:lvl3pPr>
              <a:defRPr sz="675"/>
            </a:lvl3pPr>
            <a:lvl4pPr>
              <a:defRPr sz="619"/>
            </a:lvl4pPr>
            <a:lvl5pPr>
              <a:defRPr sz="59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3069192" y="1974542"/>
            <a:ext cx="2780643" cy="4435136"/>
          </a:xfrm>
        </p:spPr>
        <p:txBody>
          <a:bodyPr>
            <a:normAutofit/>
          </a:bodyPr>
          <a:lstStyle>
            <a:lvl1pPr>
              <a:defRPr sz="900"/>
            </a:lvl1pPr>
            <a:lvl2pPr>
              <a:defRPr sz="788"/>
            </a:lvl2pPr>
            <a:lvl3pPr>
              <a:defRPr sz="675"/>
            </a:lvl3pPr>
            <a:lvl4pPr>
              <a:defRPr sz="619"/>
            </a:lvl4pPr>
            <a:lvl5pPr>
              <a:defRPr sz="59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5"/>
          <p:cNvSpPr>
            <a:spLocks noGrp="1"/>
          </p:cNvSpPr>
          <p:nvPr>
            <p:ph sz="quarter" idx="14"/>
          </p:nvPr>
        </p:nvSpPr>
        <p:spPr>
          <a:xfrm>
            <a:off x="6342627" y="1974542"/>
            <a:ext cx="2780643" cy="4435136"/>
          </a:xfrm>
        </p:spPr>
        <p:txBody>
          <a:bodyPr>
            <a:normAutofit/>
          </a:bodyPr>
          <a:lstStyle>
            <a:lvl1pPr>
              <a:defRPr sz="900"/>
            </a:lvl1pPr>
            <a:lvl2pPr>
              <a:defRPr sz="788"/>
            </a:lvl2pPr>
            <a:lvl3pPr>
              <a:defRPr sz="675"/>
            </a:lvl3pPr>
            <a:lvl4pPr>
              <a:defRPr sz="619"/>
            </a:lvl4pPr>
            <a:lvl5pPr>
              <a:defRPr sz="59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8"/>
          <p:cNvSpPr txBox="1">
            <a:spLocks/>
          </p:cNvSpPr>
          <p:nvPr userDrawn="1"/>
        </p:nvSpPr>
        <p:spPr>
          <a:xfrm>
            <a:off x="12626047" y="6531511"/>
            <a:ext cx="1384773" cy="276408"/>
          </a:xfrm>
          <a:prstGeom prst="rect">
            <a:avLst/>
          </a:prstGeom>
        </p:spPr>
        <p:txBody>
          <a:bodyPr vert="horz" lIns="68580" tIns="34290" rIns="68580" bIns="34290" rtlCol="0" anchor="ctr"/>
          <a:lstStyle>
            <a:defPPr>
              <a:defRPr lang="en-US"/>
            </a:defPPr>
            <a:lvl1pPr marL="0" algn="r" defTabSz="914400" rtl="0" eaLnBrk="1" latinLnBrk="0" hangingPunct="1">
              <a:defRPr sz="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62E9AC-78E1-4799-8562-C66A38A92102}" type="slidenum">
              <a:rPr lang="en-GB" sz="450" smtClean="0">
                <a:solidFill>
                  <a:prstClr val="black">
                    <a:tint val="75000"/>
                  </a:prstClr>
                </a:solidFill>
              </a:rPr>
              <a:pPr/>
              <a:t>‹#›</a:t>
            </a:fld>
            <a:endParaRPr lang="en-GB" sz="450">
              <a:solidFill>
                <a:prstClr val="black">
                  <a:tint val="75000"/>
                </a:prstClr>
              </a:solidFill>
            </a:endParaRPr>
          </a:p>
        </p:txBody>
      </p:sp>
      <p:sp>
        <p:nvSpPr>
          <p:cNvPr id="14" name="Content Placeholder 5"/>
          <p:cNvSpPr>
            <a:spLocks noGrp="1"/>
          </p:cNvSpPr>
          <p:nvPr>
            <p:ph sz="quarter" idx="16"/>
          </p:nvPr>
        </p:nvSpPr>
        <p:spPr>
          <a:xfrm>
            <a:off x="9278385" y="1974542"/>
            <a:ext cx="2780643" cy="4435136"/>
          </a:xfrm>
        </p:spPr>
        <p:txBody>
          <a:bodyPr>
            <a:normAutofit/>
          </a:bodyPr>
          <a:lstStyle>
            <a:lvl1pPr>
              <a:defRPr sz="900"/>
            </a:lvl1pPr>
            <a:lvl2pPr>
              <a:defRPr sz="788"/>
            </a:lvl2pPr>
            <a:lvl3pPr>
              <a:defRPr sz="675"/>
            </a:lvl3pPr>
            <a:lvl4pPr>
              <a:defRPr sz="619"/>
            </a:lvl4pPr>
            <a:lvl5pPr>
              <a:defRPr sz="59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Date Placeholder 6">
            <a:extLst>
              <a:ext uri="{FF2B5EF4-FFF2-40B4-BE49-F238E27FC236}">
                <a16:creationId xmlns:a16="http://schemas.microsoft.com/office/drawing/2014/main" id="{6AC57A83-0E06-434D-B4A9-D8B22BBEAB40}"/>
              </a:ext>
            </a:extLst>
          </p:cNvPr>
          <p:cNvSpPr>
            <a:spLocks noGrp="1"/>
          </p:cNvSpPr>
          <p:nvPr>
            <p:ph type="dt" sz="half" idx="10"/>
          </p:nvPr>
        </p:nvSpPr>
        <p:spPr>
          <a:xfrm>
            <a:off x="143934" y="6535168"/>
            <a:ext cx="3516468" cy="269099"/>
          </a:xfrm>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16" name="Footer Placeholder 7">
            <a:extLst>
              <a:ext uri="{FF2B5EF4-FFF2-40B4-BE49-F238E27FC236}">
                <a16:creationId xmlns:a16="http://schemas.microsoft.com/office/drawing/2014/main" id="{40B2D603-A5E2-B342-AF61-78D4424B6B25}"/>
              </a:ext>
            </a:extLst>
          </p:cNvPr>
          <p:cNvSpPr>
            <a:spLocks noGrp="1"/>
          </p:cNvSpPr>
          <p:nvPr>
            <p:ph type="ftr" sz="quarter" idx="11"/>
          </p:nvPr>
        </p:nvSpPr>
        <p:spPr>
          <a:xfrm>
            <a:off x="3971223" y="6535168"/>
            <a:ext cx="4252356" cy="269099"/>
          </a:xfrm>
        </p:spPr>
        <p:txBody>
          <a:bodyPr/>
          <a:lstStyle/>
          <a:p>
            <a:endParaRPr lang="en-GB">
              <a:solidFill>
                <a:prstClr val="black">
                  <a:tint val="75000"/>
                </a:prstClr>
              </a:solidFill>
            </a:endParaRPr>
          </a:p>
        </p:txBody>
      </p:sp>
      <p:sp>
        <p:nvSpPr>
          <p:cNvPr id="17" name="Slide Number Placeholder 8">
            <a:extLst>
              <a:ext uri="{FF2B5EF4-FFF2-40B4-BE49-F238E27FC236}">
                <a16:creationId xmlns:a16="http://schemas.microsoft.com/office/drawing/2014/main" id="{F2B0F39C-6A72-9643-8A5C-AF6693E933D3}"/>
              </a:ext>
            </a:extLst>
          </p:cNvPr>
          <p:cNvSpPr>
            <a:spLocks noGrp="1"/>
          </p:cNvSpPr>
          <p:nvPr>
            <p:ph type="sldNum" sz="quarter" idx="12"/>
          </p:nvPr>
        </p:nvSpPr>
        <p:spPr>
          <a:xfrm>
            <a:off x="8534401" y="6535167"/>
            <a:ext cx="3467100" cy="276408"/>
          </a:xfrm>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
        <p:nvSpPr>
          <p:cNvPr id="18" name="Text Placeholder 2">
            <a:extLst>
              <a:ext uri="{FF2B5EF4-FFF2-40B4-BE49-F238E27FC236}">
                <a16:creationId xmlns:a16="http://schemas.microsoft.com/office/drawing/2014/main" id="{B5E540F3-A856-2D4F-9646-0703F0DA95A5}"/>
              </a:ext>
            </a:extLst>
          </p:cNvPr>
          <p:cNvSpPr>
            <a:spLocks noGrp="1"/>
          </p:cNvSpPr>
          <p:nvPr>
            <p:ph type="body" idx="17"/>
          </p:nvPr>
        </p:nvSpPr>
        <p:spPr>
          <a:xfrm>
            <a:off x="3069193" y="1016000"/>
            <a:ext cx="2767017" cy="808226"/>
          </a:xfrm>
        </p:spPr>
        <p:txBody>
          <a:bodyPr anchor="ctr">
            <a:normAutofit/>
          </a:bodyPr>
          <a:lstStyle>
            <a:lvl1pPr marL="0" indent="0">
              <a:buNone/>
              <a:defRPr sz="1013" b="1">
                <a:solidFill>
                  <a:srgbClr val="951F39"/>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19" name="Text Placeholder 2">
            <a:extLst>
              <a:ext uri="{FF2B5EF4-FFF2-40B4-BE49-F238E27FC236}">
                <a16:creationId xmlns:a16="http://schemas.microsoft.com/office/drawing/2014/main" id="{D19AF0BF-8EC7-504C-880A-8034FA7C8532}"/>
              </a:ext>
            </a:extLst>
          </p:cNvPr>
          <p:cNvSpPr>
            <a:spLocks noGrp="1"/>
          </p:cNvSpPr>
          <p:nvPr>
            <p:ph type="body" idx="18"/>
          </p:nvPr>
        </p:nvSpPr>
        <p:spPr>
          <a:xfrm>
            <a:off x="6356253" y="1016000"/>
            <a:ext cx="2767017" cy="808226"/>
          </a:xfrm>
        </p:spPr>
        <p:txBody>
          <a:bodyPr anchor="ctr">
            <a:normAutofit/>
          </a:bodyPr>
          <a:lstStyle>
            <a:lvl1pPr marL="0" indent="0">
              <a:buNone/>
              <a:defRPr sz="1013" b="1">
                <a:solidFill>
                  <a:srgbClr val="951F39"/>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20" name="Text Placeholder 2">
            <a:extLst>
              <a:ext uri="{FF2B5EF4-FFF2-40B4-BE49-F238E27FC236}">
                <a16:creationId xmlns:a16="http://schemas.microsoft.com/office/drawing/2014/main" id="{1A4032AE-5606-6A48-886F-7B5EE141D13E}"/>
              </a:ext>
            </a:extLst>
          </p:cNvPr>
          <p:cNvSpPr>
            <a:spLocks noGrp="1"/>
          </p:cNvSpPr>
          <p:nvPr>
            <p:ph type="body" idx="19"/>
          </p:nvPr>
        </p:nvSpPr>
        <p:spPr>
          <a:xfrm>
            <a:off x="9272770" y="1016000"/>
            <a:ext cx="2767017" cy="808226"/>
          </a:xfrm>
        </p:spPr>
        <p:txBody>
          <a:bodyPr anchor="ctr">
            <a:normAutofit/>
          </a:bodyPr>
          <a:lstStyle>
            <a:lvl1pPr marL="0" indent="0">
              <a:buNone/>
              <a:defRPr sz="1013" b="1">
                <a:solidFill>
                  <a:srgbClr val="951F39"/>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21" name="Title 1">
            <a:extLst>
              <a:ext uri="{FF2B5EF4-FFF2-40B4-BE49-F238E27FC236}">
                <a16:creationId xmlns:a16="http://schemas.microsoft.com/office/drawing/2014/main" id="{5CEA0958-97FB-884D-9268-5774B68A8805}"/>
              </a:ext>
            </a:extLst>
          </p:cNvPr>
          <p:cNvSpPr>
            <a:spLocks noGrp="1"/>
          </p:cNvSpPr>
          <p:nvPr>
            <p:ph type="title"/>
          </p:nvPr>
        </p:nvSpPr>
        <p:spPr>
          <a:xfrm>
            <a:off x="2800866" y="80963"/>
            <a:ext cx="9184101" cy="614787"/>
          </a:xfrm>
        </p:spPr>
        <p:txBody>
          <a:bodyPr/>
          <a:lstStyle/>
          <a:p>
            <a:r>
              <a:rPr lang="en-US"/>
              <a:t>Click to edit Master title style</a:t>
            </a:r>
            <a:endParaRPr lang="en-US" dirty="0"/>
          </a:p>
        </p:txBody>
      </p:sp>
    </p:spTree>
    <p:extLst>
      <p:ext uri="{BB962C8B-B14F-4D97-AF65-F5344CB8AC3E}">
        <p14:creationId xmlns:p14="http://schemas.microsoft.com/office/powerpoint/2010/main" val="9510498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3934" y="1016000"/>
            <a:ext cx="2242732" cy="799351"/>
          </a:xfrm>
        </p:spPr>
        <p:txBody>
          <a:bodyPr anchor="ctr">
            <a:normAutofit/>
          </a:bodyPr>
          <a:lstStyle>
            <a:lvl1pPr marL="0" indent="0" algn="l">
              <a:buNone/>
              <a:defRPr sz="900" b="1">
                <a:solidFill>
                  <a:srgbClr val="951F39"/>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3934" y="2038912"/>
            <a:ext cx="2242732" cy="4234889"/>
          </a:xfrm>
        </p:spPr>
        <p:txBody>
          <a:bodyPr>
            <a:normAutofit/>
          </a:bodyPr>
          <a:lstStyle>
            <a:lvl1pPr>
              <a:defRPr sz="900"/>
            </a:lvl1pPr>
            <a:lvl2pPr>
              <a:defRPr sz="825"/>
            </a:lvl2pPr>
            <a:lvl3pPr>
              <a:defRPr sz="788"/>
            </a:lvl3pPr>
            <a:lvl4pPr>
              <a:defRPr sz="750"/>
            </a:lvl4pPr>
            <a:lvl5pPr>
              <a:defRPr sz="6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559183" y="1023398"/>
            <a:ext cx="2280100" cy="783075"/>
          </a:xfrm>
        </p:spPr>
        <p:txBody>
          <a:bodyPr anchor="ctr">
            <a:normAutofit/>
          </a:bodyPr>
          <a:lstStyle>
            <a:lvl1pPr marL="0" indent="0" algn="l">
              <a:buNone/>
              <a:defRPr sz="900" b="1">
                <a:solidFill>
                  <a:srgbClr val="951F39"/>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2559183" y="2030033"/>
            <a:ext cx="2280100" cy="4251165"/>
          </a:xfrm>
        </p:spPr>
        <p:txBody>
          <a:bodyPr>
            <a:normAutofit/>
          </a:bodyPr>
          <a:lstStyle>
            <a:lvl1pPr>
              <a:defRPr sz="900"/>
            </a:lvl1pPr>
            <a:lvl2pPr>
              <a:defRPr sz="825"/>
            </a:lvl2pPr>
            <a:lvl3pPr>
              <a:defRPr sz="788"/>
            </a:lvl3pPr>
            <a:lvl4pPr>
              <a:defRPr sz="750"/>
            </a:lvl4pPr>
            <a:lvl5pPr>
              <a:defRPr sz="6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4D8EBA-E3A8-41D5-840F-EFA0202A10F4}" type="datetimeFigureOut">
              <a:rPr lang="en-GB" smtClean="0">
                <a:solidFill>
                  <a:prstClr val="black">
                    <a:tint val="75000"/>
                  </a:prstClr>
                </a:solidFill>
              </a:rPr>
              <a:pPr/>
              <a:t>17/10/2022</a:t>
            </a:fld>
            <a:endParaRPr lang="en-GB">
              <a:solidFill>
                <a:prstClr val="black">
                  <a:tint val="75000"/>
                </a:prstClr>
              </a:solidFill>
            </a:endParaRPr>
          </a:p>
        </p:txBody>
      </p:sp>
      <p:sp>
        <p:nvSpPr>
          <p:cNvPr id="8" name="Footer Placeholder 7"/>
          <p:cNvSpPr>
            <a:spLocks noGrp="1"/>
          </p:cNvSpPr>
          <p:nvPr>
            <p:ph type="ftr" sz="quarter" idx="11"/>
          </p:nvPr>
        </p:nvSpPr>
        <p:spPr>
          <a:xfrm>
            <a:off x="3656643" y="6538823"/>
            <a:ext cx="4252356" cy="269099"/>
          </a:xfrm>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a:xfrm>
            <a:off x="8518840" y="6538822"/>
            <a:ext cx="1472497" cy="319181"/>
          </a:xfrm>
        </p:spPr>
        <p:txBody>
          <a:bodyPr/>
          <a:lstStyle/>
          <a:p>
            <a:fld id="{04AA8156-67F3-4B6F-ADAD-63476313C910}" type="slidenum">
              <a:rPr lang="en-GB" smtClean="0">
                <a:solidFill>
                  <a:prstClr val="black">
                    <a:tint val="75000"/>
                  </a:prstClr>
                </a:solidFill>
              </a:rPr>
              <a:pPr/>
              <a:t>‹#›</a:t>
            </a:fld>
            <a:endParaRPr lang="en-GB">
              <a:solidFill>
                <a:prstClr val="black">
                  <a:tint val="75000"/>
                </a:prstClr>
              </a:solidFill>
            </a:endParaRPr>
          </a:p>
        </p:txBody>
      </p:sp>
      <p:sp>
        <p:nvSpPr>
          <p:cNvPr id="10" name="Text Placeholder 2"/>
          <p:cNvSpPr>
            <a:spLocks noGrp="1"/>
          </p:cNvSpPr>
          <p:nvPr>
            <p:ph type="body" idx="13"/>
          </p:nvPr>
        </p:nvSpPr>
        <p:spPr>
          <a:xfrm>
            <a:off x="4962722" y="1016000"/>
            <a:ext cx="2268927" cy="799351"/>
          </a:xfrm>
        </p:spPr>
        <p:txBody>
          <a:bodyPr anchor="ctr">
            <a:normAutofit/>
          </a:bodyPr>
          <a:lstStyle>
            <a:lvl1pPr marL="0" indent="0" algn="l">
              <a:buNone/>
              <a:defRPr sz="900" b="1">
                <a:solidFill>
                  <a:srgbClr val="951F39"/>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1" name="Content Placeholder 3"/>
          <p:cNvSpPr>
            <a:spLocks noGrp="1"/>
          </p:cNvSpPr>
          <p:nvPr>
            <p:ph sz="half" idx="14"/>
          </p:nvPr>
        </p:nvSpPr>
        <p:spPr>
          <a:xfrm>
            <a:off x="4962722" y="2022636"/>
            <a:ext cx="2268927" cy="4251165"/>
          </a:xfrm>
        </p:spPr>
        <p:txBody>
          <a:bodyPr>
            <a:normAutofit/>
          </a:bodyPr>
          <a:lstStyle>
            <a:lvl1pPr>
              <a:defRPr sz="900"/>
            </a:lvl1pPr>
            <a:lvl2pPr>
              <a:defRPr sz="825"/>
            </a:lvl2pPr>
            <a:lvl3pPr>
              <a:defRPr sz="788"/>
            </a:lvl3pPr>
            <a:lvl4pPr>
              <a:defRPr sz="750"/>
            </a:lvl4pPr>
            <a:lvl5pPr>
              <a:defRPr sz="6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4"/>
          <p:cNvSpPr>
            <a:spLocks noGrp="1"/>
          </p:cNvSpPr>
          <p:nvPr>
            <p:ph type="body" sz="quarter" idx="15"/>
          </p:nvPr>
        </p:nvSpPr>
        <p:spPr>
          <a:xfrm>
            <a:off x="7367806" y="1016000"/>
            <a:ext cx="2280100" cy="783075"/>
          </a:xfrm>
        </p:spPr>
        <p:txBody>
          <a:bodyPr anchor="ctr">
            <a:normAutofit/>
          </a:bodyPr>
          <a:lstStyle>
            <a:lvl1pPr marL="0" indent="0" algn="l">
              <a:buNone/>
              <a:defRPr sz="900" b="1">
                <a:solidFill>
                  <a:srgbClr val="951F39"/>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3" name="Content Placeholder 5"/>
          <p:cNvSpPr>
            <a:spLocks noGrp="1"/>
          </p:cNvSpPr>
          <p:nvPr>
            <p:ph sz="quarter" idx="16"/>
          </p:nvPr>
        </p:nvSpPr>
        <p:spPr>
          <a:xfrm>
            <a:off x="7367806" y="2022636"/>
            <a:ext cx="2280100" cy="4251165"/>
          </a:xfrm>
        </p:spPr>
        <p:txBody>
          <a:bodyPr>
            <a:normAutofit/>
          </a:bodyPr>
          <a:lstStyle>
            <a:lvl1pPr>
              <a:defRPr sz="900"/>
            </a:lvl1pPr>
            <a:lvl2pPr>
              <a:defRPr sz="825"/>
            </a:lvl2pPr>
            <a:lvl3pPr>
              <a:defRPr sz="788"/>
            </a:lvl3pPr>
            <a:lvl4pPr>
              <a:defRPr sz="750"/>
            </a:lvl4pPr>
            <a:lvl5pPr>
              <a:defRPr sz="6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4"/>
          <p:cNvSpPr>
            <a:spLocks noGrp="1"/>
          </p:cNvSpPr>
          <p:nvPr>
            <p:ph type="body" sz="quarter" idx="17"/>
          </p:nvPr>
        </p:nvSpPr>
        <p:spPr>
          <a:xfrm>
            <a:off x="9748147" y="1017476"/>
            <a:ext cx="2253355" cy="783075"/>
          </a:xfrm>
        </p:spPr>
        <p:txBody>
          <a:bodyPr anchor="ctr">
            <a:normAutofit/>
          </a:bodyPr>
          <a:lstStyle>
            <a:lvl1pPr marL="0" indent="0" algn="l">
              <a:buNone/>
              <a:defRPr sz="900" b="1">
                <a:solidFill>
                  <a:srgbClr val="951F39"/>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5" name="Content Placeholder 5"/>
          <p:cNvSpPr>
            <a:spLocks noGrp="1"/>
          </p:cNvSpPr>
          <p:nvPr>
            <p:ph sz="quarter" idx="18"/>
          </p:nvPr>
        </p:nvSpPr>
        <p:spPr>
          <a:xfrm>
            <a:off x="9748147" y="2024112"/>
            <a:ext cx="2253355" cy="4251165"/>
          </a:xfrm>
        </p:spPr>
        <p:txBody>
          <a:bodyPr>
            <a:normAutofit/>
          </a:bodyPr>
          <a:lstStyle>
            <a:lvl1pPr>
              <a:defRPr sz="900"/>
            </a:lvl1pPr>
            <a:lvl2pPr>
              <a:defRPr sz="825"/>
            </a:lvl2pPr>
            <a:lvl3pPr>
              <a:defRPr sz="788"/>
            </a:lvl3pPr>
            <a:lvl4pPr>
              <a:defRPr sz="750"/>
            </a:lvl4pPr>
            <a:lvl5pPr>
              <a:defRPr sz="6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itle 1">
            <a:extLst>
              <a:ext uri="{FF2B5EF4-FFF2-40B4-BE49-F238E27FC236}">
                <a16:creationId xmlns:a16="http://schemas.microsoft.com/office/drawing/2014/main" id="{AA930FDE-07C2-8846-A593-EAB2D26EAB31}"/>
              </a:ext>
            </a:extLst>
          </p:cNvPr>
          <p:cNvSpPr>
            <a:spLocks noGrp="1"/>
          </p:cNvSpPr>
          <p:nvPr>
            <p:ph type="title"/>
          </p:nvPr>
        </p:nvSpPr>
        <p:spPr>
          <a:xfrm>
            <a:off x="2800866" y="80963"/>
            <a:ext cx="9184101" cy="614787"/>
          </a:xfrm>
        </p:spPr>
        <p:txBody>
          <a:bodyPr/>
          <a:lstStyle/>
          <a:p>
            <a:r>
              <a:rPr lang="en-US"/>
              <a:t>Click to edit Master title style</a:t>
            </a:r>
            <a:endParaRPr lang="en-US" dirty="0"/>
          </a:p>
        </p:txBody>
      </p:sp>
    </p:spTree>
    <p:extLst>
      <p:ext uri="{BB962C8B-B14F-4D97-AF65-F5344CB8AC3E}">
        <p14:creationId xmlns:p14="http://schemas.microsoft.com/office/powerpoint/2010/main" val="6168727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3935" y="1016001"/>
            <a:ext cx="3296349" cy="944053"/>
          </a:xfrm>
        </p:spPr>
        <p:txBody>
          <a:bodyPr anchor="ctr">
            <a:normAutofit/>
          </a:bodyPr>
          <a:lstStyle>
            <a:lvl1pPr marL="0" indent="0">
              <a:buNone/>
              <a:defRPr sz="1013" b="1">
                <a:solidFill>
                  <a:srgbClr val="951F39"/>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3903799" y="5329748"/>
            <a:ext cx="8085959" cy="944053"/>
          </a:xfrm>
        </p:spPr>
        <p:txBody>
          <a:bodyPr>
            <a:normAutofit/>
          </a:bodyPr>
          <a:lstStyle>
            <a:lvl1pPr>
              <a:defRPr sz="900"/>
            </a:lvl1pPr>
            <a:lvl2pPr>
              <a:defRPr sz="788"/>
            </a:lvl2pPr>
            <a:lvl3pPr>
              <a:defRPr sz="675"/>
            </a:lvl3pPr>
            <a:lvl4pPr>
              <a:defRPr sz="619"/>
            </a:lvl4pPr>
            <a:lvl5pPr>
              <a:defRPr sz="59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43934" y="2451973"/>
            <a:ext cx="3273873" cy="944053"/>
          </a:xfrm>
        </p:spPr>
        <p:txBody>
          <a:bodyPr anchor="ctr">
            <a:normAutofit/>
          </a:bodyPr>
          <a:lstStyle>
            <a:lvl1pPr marL="0" indent="0">
              <a:buNone/>
              <a:defRPr sz="1013" b="1">
                <a:solidFill>
                  <a:srgbClr val="951F39"/>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3872298" y="3887945"/>
            <a:ext cx="8125775" cy="944053"/>
          </a:xfrm>
        </p:spPr>
        <p:txBody>
          <a:bodyPr>
            <a:normAutofit/>
          </a:bodyPr>
          <a:lstStyle>
            <a:lvl1pPr>
              <a:defRPr sz="900"/>
            </a:lvl1pPr>
            <a:lvl2pPr>
              <a:defRPr sz="788"/>
            </a:lvl2pPr>
            <a:lvl3pPr>
              <a:defRPr sz="675"/>
            </a:lvl3pPr>
            <a:lvl4pPr>
              <a:defRPr sz="619"/>
            </a:lvl4pPr>
            <a:lvl5pPr>
              <a:defRPr sz="59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4"/>
          <p:cNvSpPr>
            <a:spLocks noGrp="1"/>
          </p:cNvSpPr>
          <p:nvPr>
            <p:ph type="body" sz="quarter" idx="13"/>
          </p:nvPr>
        </p:nvSpPr>
        <p:spPr>
          <a:xfrm>
            <a:off x="143934" y="3887945"/>
            <a:ext cx="3273873" cy="944053"/>
          </a:xfrm>
        </p:spPr>
        <p:txBody>
          <a:bodyPr anchor="ctr">
            <a:normAutofit/>
          </a:bodyPr>
          <a:lstStyle>
            <a:lvl1pPr marL="0" indent="0">
              <a:buNone/>
              <a:defRPr sz="1013" b="1">
                <a:solidFill>
                  <a:srgbClr val="951F39"/>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11" name="Content Placeholder 5"/>
          <p:cNvSpPr>
            <a:spLocks noGrp="1"/>
          </p:cNvSpPr>
          <p:nvPr>
            <p:ph sz="quarter" idx="14"/>
          </p:nvPr>
        </p:nvSpPr>
        <p:spPr>
          <a:xfrm>
            <a:off x="3875714" y="1016002"/>
            <a:ext cx="8125775" cy="944053"/>
          </a:xfrm>
        </p:spPr>
        <p:txBody>
          <a:bodyPr>
            <a:normAutofit/>
          </a:bodyPr>
          <a:lstStyle>
            <a:lvl1pPr>
              <a:defRPr sz="900"/>
            </a:lvl1pPr>
            <a:lvl2pPr>
              <a:defRPr sz="788"/>
            </a:lvl2pPr>
            <a:lvl3pPr>
              <a:defRPr sz="675"/>
            </a:lvl3pPr>
            <a:lvl4pPr>
              <a:defRPr sz="619"/>
            </a:lvl4pPr>
            <a:lvl5pPr>
              <a:defRPr sz="59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8"/>
          <p:cNvSpPr txBox="1">
            <a:spLocks/>
          </p:cNvSpPr>
          <p:nvPr userDrawn="1"/>
        </p:nvSpPr>
        <p:spPr>
          <a:xfrm>
            <a:off x="12626047" y="6531511"/>
            <a:ext cx="1384773" cy="276408"/>
          </a:xfrm>
          <a:prstGeom prst="rect">
            <a:avLst/>
          </a:prstGeom>
        </p:spPr>
        <p:txBody>
          <a:bodyPr vert="horz" lIns="68580" tIns="34290" rIns="68580" bIns="34290" rtlCol="0" anchor="ctr"/>
          <a:lstStyle>
            <a:defPPr>
              <a:defRPr lang="en-US"/>
            </a:defPPr>
            <a:lvl1pPr marL="0" algn="r" defTabSz="914400" rtl="0" eaLnBrk="1" latinLnBrk="0" hangingPunct="1">
              <a:defRPr sz="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62E9AC-78E1-4799-8562-C66A38A92102}" type="slidenum">
              <a:rPr lang="en-GB" sz="450" smtClean="0">
                <a:solidFill>
                  <a:prstClr val="black">
                    <a:tint val="75000"/>
                  </a:prstClr>
                </a:solidFill>
              </a:rPr>
              <a:pPr/>
              <a:t>‹#›</a:t>
            </a:fld>
            <a:endParaRPr lang="en-GB" sz="450">
              <a:solidFill>
                <a:prstClr val="black">
                  <a:tint val="75000"/>
                </a:prstClr>
              </a:solidFill>
            </a:endParaRPr>
          </a:p>
        </p:txBody>
      </p:sp>
      <p:sp>
        <p:nvSpPr>
          <p:cNvPr id="13" name="Text Placeholder 4"/>
          <p:cNvSpPr>
            <a:spLocks noGrp="1"/>
          </p:cNvSpPr>
          <p:nvPr>
            <p:ph type="body" sz="quarter" idx="15"/>
          </p:nvPr>
        </p:nvSpPr>
        <p:spPr>
          <a:xfrm>
            <a:off x="143934" y="5323916"/>
            <a:ext cx="3312439" cy="949882"/>
          </a:xfrm>
        </p:spPr>
        <p:txBody>
          <a:bodyPr anchor="ctr">
            <a:normAutofit/>
          </a:bodyPr>
          <a:lstStyle>
            <a:lvl1pPr marL="0" indent="0">
              <a:buNone/>
              <a:defRPr sz="1013" b="1">
                <a:solidFill>
                  <a:srgbClr val="951F39"/>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14" name="Content Placeholder 5"/>
          <p:cNvSpPr>
            <a:spLocks noGrp="1"/>
          </p:cNvSpPr>
          <p:nvPr>
            <p:ph sz="quarter" idx="16"/>
          </p:nvPr>
        </p:nvSpPr>
        <p:spPr>
          <a:xfrm>
            <a:off x="3903798" y="2451973"/>
            <a:ext cx="8097703" cy="944053"/>
          </a:xfrm>
        </p:spPr>
        <p:txBody>
          <a:bodyPr>
            <a:normAutofit/>
          </a:bodyPr>
          <a:lstStyle>
            <a:lvl1pPr>
              <a:defRPr sz="900"/>
            </a:lvl1pPr>
            <a:lvl2pPr>
              <a:defRPr sz="788"/>
            </a:lvl2pPr>
            <a:lvl3pPr>
              <a:defRPr sz="675"/>
            </a:lvl3pPr>
            <a:lvl4pPr>
              <a:defRPr sz="619"/>
            </a:lvl4pPr>
            <a:lvl5pPr>
              <a:defRPr sz="59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Date Placeholder 6">
            <a:extLst>
              <a:ext uri="{FF2B5EF4-FFF2-40B4-BE49-F238E27FC236}">
                <a16:creationId xmlns:a16="http://schemas.microsoft.com/office/drawing/2014/main" id="{BFA184D5-7399-1D40-A6F3-04D63C0482D5}"/>
              </a:ext>
            </a:extLst>
          </p:cNvPr>
          <p:cNvSpPr>
            <a:spLocks noGrp="1"/>
          </p:cNvSpPr>
          <p:nvPr>
            <p:ph type="dt" sz="half" idx="10"/>
          </p:nvPr>
        </p:nvSpPr>
        <p:spPr>
          <a:xfrm>
            <a:off x="143934" y="6535168"/>
            <a:ext cx="3516468" cy="269099"/>
          </a:xfrm>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19" name="Footer Placeholder 7">
            <a:extLst>
              <a:ext uri="{FF2B5EF4-FFF2-40B4-BE49-F238E27FC236}">
                <a16:creationId xmlns:a16="http://schemas.microsoft.com/office/drawing/2014/main" id="{7EC6F2BC-64B2-6649-BE73-9ACBCF4DEC7F}"/>
              </a:ext>
            </a:extLst>
          </p:cNvPr>
          <p:cNvSpPr>
            <a:spLocks noGrp="1"/>
          </p:cNvSpPr>
          <p:nvPr>
            <p:ph type="ftr" sz="quarter" idx="11"/>
          </p:nvPr>
        </p:nvSpPr>
        <p:spPr>
          <a:xfrm>
            <a:off x="3971223" y="6535168"/>
            <a:ext cx="4252356" cy="269099"/>
          </a:xfrm>
        </p:spPr>
        <p:txBody>
          <a:bodyPr/>
          <a:lstStyle/>
          <a:p>
            <a:endParaRPr lang="en-GB">
              <a:solidFill>
                <a:prstClr val="black">
                  <a:tint val="75000"/>
                </a:prstClr>
              </a:solidFill>
            </a:endParaRPr>
          </a:p>
        </p:txBody>
      </p:sp>
      <p:sp>
        <p:nvSpPr>
          <p:cNvPr id="20" name="Slide Number Placeholder 8">
            <a:extLst>
              <a:ext uri="{FF2B5EF4-FFF2-40B4-BE49-F238E27FC236}">
                <a16:creationId xmlns:a16="http://schemas.microsoft.com/office/drawing/2014/main" id="{847AB10E-6054-FD4A-BCEC-6D8589A60307}"/>
              </a:ext>
            </a:extLst>
          </p:cNvPr>
          <p:cNvSpPr>
            <a:spLocks noGrp="1"/>
          </p:cNvSpPr>
          <p:nvPr>
            <p:ph type="sldNum" sz="quarter" idx="12"/>
          </p:nvPr>
        </p:nvSpPr>
        <p:spPr>
          <a:xfrm>
            <a:off x="8534401" y="6535167"/>
            <a:ext cx="3467100" cy="276408"/>
          </a:xfrm>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
        <p:nvSpPr>
          <p:cNvPr id="21" name="Title 1">
            <a:extLst>
              <a:ext uri="{FF2B5EF4-FFF2-40B4-BE49-F238E27FC236}">
                <a16:creationId xmlns:a16="http://schemas.microsoft.com/office/drawing/2014/main" id="{E9BE6309-43A3-D745-9D25-CD761E5A7723}"/>
              </a:ext>
            </a:extLst>
          </p:cNvPr>
          <p:cNvSpPr>
            <a:spLocks noGrp="1"/>
          </p:cNvSpPr>
          <p:nvPr>
            <p:ph type="title"/>
          </p:nvPr>
        </p:nvSpPr>
        <p:spPr>
          <a:xfrm>
            <a:off x="2800865" y="80963"/>
            <a:ext cx="9204051" cy="614787"/>
          </a:xfrm>
        </p:spPr>
        <p:txBody>
          <a:bodyPr/>
          <a:lstStyle/>
          <a:p>
            <a:r>
              <a:rPr lang="en-US"/>
              <a:t>Click to edit Master title style</a:t>
            </a:r>
            <a:endParaRPr lang="en-US" dirty="0"/>
          </a:p>
        </p:txBody>
      </p:sp>
    </p:spTree>
    <p:extLst>
      <p:ext uri="{BB962C8B-B14F-4D97-AF65-F5344CB8AC3E}">
        <p14:creationId xmlns:p14="http://schemas.microsoft.com/office/powerpoint/2010/main" val="32314287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00865" y="80963"/>
            <a:ext cx="9200635" cy="614787"/>
          </a:xfrm>
        </p:spPr>
        <p:txBody>
          <a:bodyPr/>
          <a:lstStyle/>
          <a:p>
            <a:r>
              <a:rPr lang="en-US"/>
              <a:t>Click to edit Master title style</a:t>
            </a:r>
            <a:endParaRPr lang="en-US" dirty="0"/>
          </a:p>
        </p:txBody>
      </p:sp>
      <p:sp>
        <p:nvSpPr>
          <p:cNvPr id="8" name="Text Placeholder 7"/>
          <p:cNvSpPr>
            <a:spLocks noGrp="1"/>
          </p:cNvSpPr>
          <p:nvPr>
            <p:ph type="body" sz="quarter" idx="13"/>
          </p:nvPr>
        </p:nvSpPr>
        <p:spPr>
          <a:xfrm>
            <a:off x="160868" y="1005236"/>
            <a:ext cx="11840633" cy="773113"/>
          </a:xfrm>
        </p:spPr>
        <p:txBody>
          <a:bodyPr/>
          <a:lstStyle>
            <a:lvl1pPr>
              <a:defRPr b="1">
                <a:solidFill>
                  <a:srgbClr val="951F39"/>
                </a:solidFill>
              </a:defRPr>
            </a:lvl1pPr>
          </a:lstStyle>
          <a:p>
            <a:pPr lvl="0"/>
            <a:r>
              <a:rPr lang="en-US" dirty="0"/>
              <a:t>Click to edit Master text styles</a:t>
            </a:r>
          </a:p>
        </p:txBody>
      </p:sp>
      <p:sp>
        <p:nvSpPr>
          <p:cNvPr id="17" name="Picture Placeholder 16"/>
          <p:cNvSpPr>
            <a:spLocks noGrp="1"/>
          </p:cNvSpPr>
          <p:nvPr>
            <p:ph type="pic" sz="quarter" idx="14"/>
          </p:nvPr>
        </p:nvSpPr>
        <p:spPr>
          <a:xfrm>
            <a:off x="143935" y="2017032"/>
            <a:ext cx="2023533" cy="933450"/>
          </a:xfrm>
        </p:spPr>
        <p:txBody>
          <a:bodyPr/>
          <a:lstStyle>
            <a:lvl1pPr algn="l">
              <a:defRPr/>
            </a:lvl1pPr>
          </a:lstStyle>
          <a:p>
            <a:r>
              <a:rPr lang="en-US"/>
              <a:t>Click icon to add picture</a:t>
            </a:r>
            <a:endParaRPr lang="en-GB"/>
          </a:p>
        </p:txBody>
      </p:sp>
      <p:sp>
        <p:nvSpPr>
          <p:cNvPr id="21" name="Picture Placeholder 16"/>
          <p:cNvSpPr>
            <a:spLocks noGrp="1"/>
          </p:cNvSpPr>
          <p:nvPr>
            <p:ph type="pic" sz="quarter" idx="18"/>
          </p:nvPr>
        </p:nvSpPr>
        <p:spPr>
          <a:xfrm>
            <a:off x="2632077" y="2017032"/>
            <a:ext cx="1993900" cy="933450"/>
          </a:xfrm>
        </p:spPr>
        <p:txBody>
          <a:bodyPr/>
          <a:lstStyle>
            <a:lvl1pPr algn="l">
              <a:defRPr/>
            </a:lvl1pPr>
          </a:lstStyle>
          <a:p>
            <a:r>
              <a:rPr lang="en-US"/>
              <a:t>Click icon to add picture</a:t>
            </a:r>
            <a:endParaRPr lang="en-GB"/>
          </a:p>
        </p:txBody>
      </p:sp>
      <p:sp>
        <p:nvSpPr>
          <p:cNvPr id="25" name="Picture Placeholder 16"/>
          <p:cNvSpPr>
            <a:spLocks noGrp="1"/>
          </p:cNvSpPr>
          <p:nvPr>
            <p:ph type="pic" sz="quarter" idx="22"/>
          </p:nvPr>
        </p:nvSpPr>
        <p:spPr>
          <a:xfrm>
            <a:off x="5090585" y="2017032"/>
            <a:ext cx="1993900" cy="933450"/>
          </a:xfrm>
        </p:spPr>
        <p:txBody>
          <a:bodyPr/>
          <a:lstStyle>
            <a:lvl1pPr algn="l">
              <a:defRPr/>
            </a:lvl1pPr>
          </a:lstStyle>
          <a:p>
            <a:r>
              <a:rPr lang="en-US"/>
              <a:t>Click icon to add picture</a:t>
            </a:r>
            <a:endParaRPr lang="en-GB"/>
          </a:p>
        </p:txBody>
      </p:sp>
      <p:sp>
        <p:nvSpPr>
          <p:cNvPr id="29" name="Picture Placeholder 16"/>
          <p:cNvSpPr>
            <a:spLocks noGrp="1"/>
          </p:cNvSpPr>
          <p:nvPr>
            <p:ph type="pic" sz="quarter" idx="26"/>
          </p:nvPr>
        </p:nvSpPr>
        <p:spPr>
          <a:xfrm>
            <a:off x="7549093" y="2017032"/>
            <a:ext cx="1993900" cy="933450"/>
          </a:xfrm>
        </p:spPr>
        <p:txBody>
          <a:bodyPr/>
          <a:lstStyle>
            <a:lvl1pPr algn="l">
              <a:defRPr/>
            </a:lvl1pPr>
          </a:lstStyle>
          <a:p>
            <a:r>
              <a:rPr lang="en-US"/>
              <a:t>Click icon to add picture</a:t>
            </a:r>
            <a:endParaRPr lang="en-GB"/>
          </a:p>
        </p:txBody>
      </p:sp>
      <p:sp>
        <p:nvSpPr>
          <p:cNvPr id="33" name="Picture Placeholder 16"/>
          <p:cNvSpPr>
            <a:spLocks noGrp="1"/>
          </p:cNvSpPr>
          <p:nvPr>
            <p:ph type="pic" sz="quarter" idx="30"/>
          </p:nvPr>
        </p:nvSpPr>
        <p:spPr>
          <a:xfrm>
            <a:off x="10007601" y="2017032"/>
            <a:ext cx="1993900" cy="933450"/>
          </a:xfrm>
        </p:spPr>
        <p:txBody>
          <a:bodyPr/>
          <a:lstStyle>
            <a:lvl1pPr algn="l">
              <a:defRPr/>
            </a:lvl1pPr>
          </a:lstStyle>
          <a:p>
            <a:r>
              <a:rPr lang="en-US"/>
              <a:t>Click icon to add picture</a:t>
            </a:r>
            <a:endParaRPr lang="en-GB"/>
          </a:p>
        </p:txBody>
      </p:sp>
      <p:sp>
        <p:nvSpPr>
          <p:cNvPr id="37" name="Picture Placeholder 16">
            <a:extLst>
              <a:ext uri="{FF2B5EF4-FFF2-40B4-BE49-F238E27FC236}">
                <a16:creationId xmlns:a16="http://schemas.microsoft.com/office/drawing/2014/main" id="{BAE8179C-1D51-E743-8E98-447634E84FC2}"/>
              </a:ext>
            </a:extLst>
          </p:cNvPr>
          <p:cNvSpPr>
            <a:spLocks noGrp="1"/>
          </p:cNvSpPr>
          <p:nvPr>
            <p:ph type="pic" sz="quarter" idx="31"/>
          </p:nvPr>
        </p:nvSpPr>
        <p:spPr>
          <a:xfrm>
            <a:off x="143935" y="3124805"/>
            <a:ext cx="2023533" cy="933450"/>
          </a:xfrm>
        </p:spPr>
        <p:txBody>
          <a:bodyPr/>
          <a:lstStyle>
            <a:lvl1pPr algn="l">
              <a:defRPr/>
            </a:lvl1pPr>
          </a:lstStyle>
          <a:p>
            <a:r>
              <a:rPr lang="en-US"/>
              <a:t>Click icon to add picture</a:t>
            </a:r>
            <a:endParaRPr lang="en-GB"/>
          </a:p>
        </p:txBody>
      </p:sp>
      <p:sp>
        <p:nvSpPr>
          <p:cNvPr id="38" name="Picture Placeholder 16">
            <a:extLst>
              <a:ext uri="{FF2B5EF4-FFF2-40B4-BE49-F238E27FC236}">
                <a16:creationId xmlns:a16="http://schemas.microsoft.com/office/drawing/2014/main" id="{D2265B7A-55C7-B944-ADB5-BCFF3806614B}"/>
              </a:ext>
            </a:extLst>
          </p:cNvPr>
          <p:cNvSpPr>
            <a:spLocks noGrp="1"/>
          </p:cNvSpPr>
          <p:nvPr>
            <p:ph type="pic" sz="quarter" idx="32"/>
          </p:nvPr>
        </p:nvSpPr>
        <p:spPr>
          <a:xfrm>
            <a:off x="2632077" y="3124805"/>
            <a:ext cx="1993900" cy="933450"/>
          </a:xfrm>
        </p:spPr>
        <p:txBody>
          <a:bodyPr/>
          <a:lstStyle>
            <a:lvl1pPr algn="l">
              <a:defRPr/>
            </a:lvl1pPr>
          </a:lstStyle>
          <a:p>
            <a:r>
              <a:rPr lang="en-US"/>
              <a:t>Click icon to add picture</a:t>
            </a:r>
            <a:endParaRPr lang="en-GB"/>
          </a:p>
        </p:txBody>
      </p:sp>
      <p:sp>
        <p:nvSpPr>
          <p:cNvPr id="39" name="Picture Placeholder 16">
            <a:extLst>
              <a:ext uri="{FF2B5EF4-FFF2-40B4-BE49-F238E27FC236}">
                <a16:creationId xmlns:a16="http://schemas.microsoft.com/office/drawing/2014/main" id="{F5639E0C-EF27-414A-9578-6B830597A62A}"/>
              </a:ext>
            </a:extLst>
          </p:cNvPr>
          <p:cNvSpPr>
            <a:spLocks noGrp="1"/>
          </p:cNvSpPr>
          <p:nvPr>
            <p:ph type="pic" sz="quarter" idx="33"/>
          </p:nvPr>
        </p:nvSpPr>
        <p:spPr>
          <a:xfrm>
            <a:off x="5090585" y="3124805"/>
            <a:ext cx="1993900" cy="933450"/>
          </a:xfrm>
        </p:spPr>
        <p:txBody>
          <a:bodyPr/>
          <a:lstStyle>
            <a:lvl1pPr algn="l">
              <a:defRPr/>
            </a:lvl1pPr>
          </a:lstStyle>
          <a:p>
            <a:r>
              <a:rPr lang="en-US"/>
              <a:t>Click icon to add picture</a:t>
            </a:r>
            <a:endParaRPr lang="en-GB"/>
          </a:p>
        </p:txBody>
      </p:sp>
      <p:sp>
        <p:nvSpPr>
          <p:cNvPr id="40" name="Picture Placeholder 16">
            <a:extLst>
              <a:ext uri="{FF2B5EF4-FFF2-40B4-BE49-F238E27FC236}">
                <a16:creationId xmlns:a16="http://schemas.microsoft.com/office/drawing/2014/main" id="{D528C7F5-56EF-0E4D-8596-E7211E53368F}"/>
              </a:ext>
            </a:extLst>
          </p:cNvPr>
          <p:cNvSpPr>
            <a:spLocks noGrp="1"/>
          </p:cNvSpPr>
          <p:nvPr>
            <p:ph type="pic" sz="quarter" idx="34"/>
          </p:nvPr>
        </p:nvSpPr>
        <p:spPr>
          <a:xfrm>
            <a:off x="7549093" y="3124805"/>
            <a:ext cx="1993900" cy="933450"/>
          </a:xfrm>
        </p:spPr>
        <p:txBody>
          <a:bodyPr/>
          <a:lstStyle>
            <a:lvl1pPr algn="l">
              <a:defRPr/>
            </a:lvl1pPr>
          </a:lstStyle>
          <a:p>
            <a:r>
              <a:rPr lang="en-US"/>
              <a:t>Click icon to add picture</a:t>
            </a:r>
            <a:endParaRPr lang="en-GB"/>
          </a:p>
        </p:txBody>
      </p:sp>
      <p:sp>
        <p:nvSpPr>
          <p:cNvPr id="41" name="Picture Placeholder 16">
            <a:extLst>
              <a:ext uri="{FF2B5EF4-FFF2-40B4-BE49-F238E27FC236}">
                <a16:creationId xmlns:a16="http://schemas.microsoft.com/office/drawing/2014/main" id="{2E9CF4C1-C12C-8A44-9D8F-98B40EB81659}"/>
              </a:ext>
            </a:extLst>
          </p:cNvPr>
          <p:cNvSpPr>
            <a:spLocks noGrp="1"/>
          </p:cNvSpPr>
          <p:nvPr>
            <p:ph type="pic" sz="quarter" idx="35"/>
          </p:nvPr>
        </p:nvSpPr>
        <p:spPr>
          <a:xfrm>
            <a:off x="10007601" y="3124805"/>
            <a:ext cx="1993900" cy="933450"/>
          </a:xfrm>
        </p:spPr>
        <p:txBody>
          <a:bodyPr/>
          <a:lstStyle>
            <a:lvl1pPr algn="l">
              <a:defRPr/>
            </a:lvl1pPr>
          </a:lstStyle>
          <a:p>
            <a:r>
              <a:rPr lang="en-US"/>
              <a:t>Click icon to add picture</a:t>
            </a:r>
            <a:endParaRPr lang="en-GB"/>
          </a:p>
        </p:txBody>
      </p:sp>
      <p:sp>
        <p:nvSpPr>
          <p:cNvPr id="42" name="Picture Placeholder 16">
            <a:extLst>
              <a:ext uri="{FF2B5EF4-FFF2-40B4-BE49-F238E27FC236}">
                <a16:creationId xmlns:a16="http://schemas.microsoft.com/office/drawing/2014/main" id="{920FC8B7-03C7-214F-A240-F369548DFC72}"/>
              </a:ext>
            </a:extLst>
          </p:cNvPr>
          <p:cNvSpPr>
            <a:spLocks noGrp="1"/>
          </p:cNvSpPr>
          <p:nvPr>
            <p:ph type="pic" sz="quarter" idx="36"/>
          </p:nvPr>
        </p:nvSpPr>
        <p:spPr>
          <a:xfrm>
            <a:off x="143935" y="4232578"/>
            <a:ext cx="2023533" cy="933450"/>
          </a:xfrm>
        </p:spPr>
        <p:txBody>
          <a:bodyPr/>
          <a:lstStyle>
            <a:lvl1pPr algn="l">
              <a:defRPr/>
            </a:lvl1pPr>
          </a:lstStyle>
          <a:p>
            <a:r>
              <a:rPr lang="en-US"/>
              <a:t>Click icon to add picture</a:t>
            </a:r>
            <a:endParaRPr lang="en-GB"/>
          </a:p>
        </p:txBody>
      </p:sp>
      <p:sp>
        <p:nvSpPr>
          <p:cNvPr id="43" name="Picture Placeholder 16">
            <a:extLst>
              <a:ext uri="{FF2B5EF4-FFF2-40B4-BE49-F238E27FC236}">
                <a16:creationId xmlns:a16="http://schemas.microsoft.com/office/drawing/2014/main" id="{6847C2AB-C2EF-9644-81AD-60EB565AA2C6}"/>
              </a:ext>
            </a:extLst>
          </p:cNvPr>
          <p:cNvSpPr>
            <a:spLocks noGrp="1"/>
          </p:cNvSpPr>
          <p:nvPr>
            <p:ph type="pic" sz="quarter" idx="37"/>
          </p:nvPr>
        </p:nvSpPr>
        <p:spPr>
          <a:xfrm>
            <a:off x="2632077" y="4232578"/>
            <a:ext cx="1993900" cy="933450"/>
          </a:xfrm>
        </p:spPr>
        <p:txBody>
          <a:bodyPr/>
          <a:lstStyle>
            <a:lvl1pPr algn="l">
              <a:defRPr/>
            </a:lvl1pPr>
          </a:lstStyle>
          <a:p>
            <a:r>
              <a:rPr lang="en-US"/>
              <a:t>Click icon to add picture</a:t>
            </a:r>
            <a:endParaRPr lang="en-GB"/>
          </a:p>
        </p:txBody>
      </p:sp>
      <p:sp>
        <p:nvSpPr>
          <p:cNvPr id="44" name="Picture Placeholder 16">
            <a:extLst>
              <a:ext uri="{FF2B5EF4-FFF2-40B4-BE49-F238E27FC236}">
                <a16:creationId xmlns:a16="http://schemas.microsoft.com/office/drawing/2014/main" id="{02B3312C-A33D-1245-89F7-9AC2230C56DD}"/>
              </a:ext>
            </a:extLst>
          </p:cNvPr>
          <p:cNvSpPr>
            <a:spLocks noGrp="1"/>
          </p:cNvSpPr>
          <p:nvPr>
            <p:ph type="pic" sz="quarter" idx="38"/>
          </p:nvPr>
        </p:nvSpPr>
        <p:spPr>
          <a:xfrm>
            <a:off x="5090585" y="4232578"/>
            <a:ext cx="1993900" cy="933450"/>
          </a:xfrm>
        </p:spPr>
        <p:txBody>
          <a:bodyPr/>
          <a:lstStyle>
            <a:lvl1pPr algn="l">
              <a:defRPr/>
            </a:lvl1pPr>
          </a:lstStyle>
          <a:p>
            <a:r>
              <a:rPr lang="en-US"/>
              <a:t>Click icon to add picture</a:t>
            </a:r>
            <a:endParaRPr lang="en-GB"/>
          </a:p>
        </p:txBody>
      </p:sp>
      <p:sp>
        <p:nvSpPr>
          <p:cNvPr id="45" name="Picture Placeholder 16">
            <a:extLst>
              <a:ext uri="{FF2B5EF4-FFF2-40B4-BE49-F238E27FC236}">
                <a16:creationId xmlns:a16="http://schemas.microsoft.com/office/drawing/2014/main" id="{F28E5DA6-6E14-7448-8F83-4986BB553A7D}"/>
              </a:ext>
            </a:extLst>
          </p:cNvPr>
          <p:cNvSpPr>
            <a:spLocks noGrp="1"/>
          </p:cNvSpPr>
          <p:nvPr>
            <p:ph type="pic" sz="quarter" idx="39"/>
          </p:nvPr>
        </p:nvSpPr>
        <p:spPr>
          <a:xfrm>
            <a:off x="7549093" y="4232578"/>
            <a:ext cx="1993900" cy="933450"/>
          </a:xfrm>
        </p:spPr>
        <p:txBody>
          <a:bodyPr/>
          <a:lstStyle>
            <a:lvl1pPr algn="l">
              <a:defRPr/>
            </a:lvl1pPr>
          </a:lstStyle>
          <a:p>
            <a:r>
              <a:rPr lang="en-US"/>
              <a:t>Click icon to add picture</a:t>
            </a:r>
            <a:endParaRPr lang="en-GB"/>
          </a:p>
        </p:txBody>
      </p:sp>
      <p:sp>
        <p:nvSpPr>
          <p:cNvPr id="46" name="Picture Placeholder 16">
            <a:extLst>
              <a:ext uri="{FF2B5EF4-FFF2-40B4-BE49-F238E27FC236}">
                <a16:creationId xmlns:a16="http://schemas.microsoft.com/office/drawing/2014/main" id="{2F1C2F40-161B-E048-AFE7-7D3F94B0B4C3}"/>
              </a:ext>
            </a:extLst>
          </p:cNvPr>
          <p:cNvSpPr>
            <a:spLocks noGrp="1"/>
          </p:cNvSpPr>
          <p:nvPr>
            <p:ph type="pic" sz="quarter" idx="40"/>
          </p:nvPr>
        </p:nvSpPr>
        <p:spPr>
          <a:xfrm>
            <a:off x="10007601" y="4232578"/>
            <a:ext cx="1993900" cy="933450"/>
          </a:xfrm>
        </p:spPr>
        <p:txBody>
          <a:bodyPr/>
          <a:lstStyle>
            <a:lvl1pPr algn="l">
              <a:defRPr/>
            </a:lvl1pPr>
          </a:lstStyle>
          <a:p>
            <a:r>
              <a:rPr lang="en-US"/>
              <a:t>Click icon to add picture</a:t>
            </a:r>
            <a:endParaRPr lang="en-GB"/>
          </a:p>
        </p:txBody>
      </p:sp>
      <p:sp>
        <p:nvSpPr>
          <p:cNvPr id="47" name="Picture Placeholder 16">
            <a:extLst>
              <a:ext uri="{FF2B5EF4-FFF2-40B4-BE49-F238E27FC236}">
                <a16:creationId xmlns:a16="http://schemas.microsoft.com/office/drawing/2014/main" id="{639B8C80-F082-8744-9B77-C12F32B18D1C}"/>
              </a:ext>
            </a:extLst>
          </p:cNvPr>
          <p:cNvSpPr>
            <a:spLocks noGrp="1"/>
          </p:cNvSpPr>
          <p:nvPr>
            <p:ph type="pic" sz="quarter" idx="41"/>
          </p:nvPr>
        </p:nvSpPr>
        <p:spPr>
          <a:xfrm>
            <a:off x="143935" y="5340350"/>
            <a:ext cx="2023533" cy="933450"/>
          </a:xfrm>
        </p:spPr>
        <p:txBody>
          <a:bodyPr/>
          <a:lstStyle>
            <a:lvl1pPr algn="l">
              <a:defRPr/>
            </a:lvl1pPr>
          </a:lstStyle>
          <a:p>
            <a:r>
              <a:rPr lang="en-US"/>
              <a:t>Click icon to add picture</a:t>
            </a:r>
            <a:endParaRPr lang="en-GB"/>
          </a:p>
        </p:txBody>
      </p:sp>
      <p:sp>
        <p:nvSpPr>
          <p:cNvPr id="48" name="Picture Placeholder 16">
            <a:extLst>
              <a:ext uri="{FF2B5EF4-FFF2-40B4-BE49-F238E27FC236}">
                <a16:creationId xmlns:a16="http://schemas.microsoft.com/office/drawing/2014/main" id="{363CB0A0-1316-5844-AB00-9A19EE7A5444}"/>
              </a:ext>
            </a:extLst>
          </p:cNvPr>
          <p:cNvSpPr>
            <a:spLocks noGrp="1"/>
          </p:cNvSpPr>
          <p:nvPr>
            <p:ph type="pic" sz="quarter" idx="42"/>
          </p:nvPr>
        </p:nvSpPr>
        <p:spPr>
          <a:xfrm>
            <a:off x="2632077" y="5340350"/>
            <a:ext cx="1993900" cy="933450"/>
          </a:xfrm>
        </p:spPr>
        <p:txBody>
          <a:bodyPr/>
          <a:lstStyle>
            <a:lvl1pPr algn="l">
              <a:defRPr/>
            </a:lvl1pPr>
          </a:lstStyle>
          <a:p>
            <a:r>
              <a:rPr lang="en-US"/>
              <a:t>Click icon to add picture</a:t>
            </a:r>
            <a:endParaRPr lang="en-GB"/>
          </a:p>
        </p:txBody>
      </p:sp>
      <p:sp>
        <p:nvSpPr>
          <p:cNvPr id="49" name="Picture Placeholder 16">
            <a:extLst>
              <a:ext uri="{FF2B5EF4-FFF2-40B4-BE49-F238E27FC236}">
                <a16:creationId xmlns:a16="http://schemas.microsoft.com/office/drawing/2014/main" id="{F4318FCC-31EB-B044-98B9-A727A3D3995D}"/>
              </a:ext>
            </a:extLst>
          </p:cNvPr>
          <p:cNvSpPr>
            <a:spLocks noGrp="1"/>
          </p:cNvSpPr>
          <p:nvPr>
            <p:ph type="pic" sz="quarter" idx="43"/>
          </p:nvPr>
        </p:nvSpPr>
        <p:spPr>
          <a:xfrm>
            <a:off x="5090585" y="5340350"/>
            <a:ext cx="1993900" cy="933450"/>
          </a:xfrm>
        </p:spPr>
        <p:txBody>
          <a:bodyPr/>
          <a:lstStyle>
            <a:lvl1pPr algn="l">
              <a:defRPr/>
            </a:lvl1pPr>
          </a:lstStyle>
          <a:p>
            <a:r>
              <a:rPr lang="en-US"/>
              <a:t>Click icon to add picture</a:t>
            </a:r>
            <a:endParaRPr lang="en-GB"/>
          </a:p>
        </p:txBody>
      </p:sp>
      <p:sp>
        <p:nvSpPr>
          <p:cNvPr id="50" name="Picture Placeholder 16">
            <a:extLst>
              <a:ext uri="{FF2B5EF4-FFF2-40B4-BE49-F238E27FC236}">
                <a16:creationId xmlns:a16="http://schemas.microsoft.com/office/drawing/2014/main" id="{797BB670-E3C9-554C-86DF-9E4BA60D019B}"/>
              </a:ext>
            </a:extLst>
          </p:cNvPr>
          <p:cNvSpPr>
            <a:spLocks noGrp="1"/>
          </p:cNvSpPr>
          <p:nvPr>
            <p:ph type="pic" sz="quarter" idx="44"/>
          </p:nvPr>
        </p:nvSpPr>
        <p:spPr>
          <a:xfrm>
            <a:off x="7549093" y="5340350"/>
            <a:ext cx="1993900" cy="933450"/>
          </a:xfrm>
        </p:spPr>
        <p:txBody>
          <a:bodyPr/>
          <a:lstStyle>
            <a:lvl1pPr algn="l">
              <a:defRPr/>
            </a:lvl1pPr>
          </a:lstStyle>
          <a:p>
            <a:r>
              <a:rPr lang="en-US"/>
              <a:t>Click icon to add picture</a:t>
            </a:r>
            <a:endParaRPr lang="en-GB"/>
          </a:p>
        </p:txBody>
      </p:sp>
      <p:sp>
        <p:nvSpPr>
          <p:cNvPr id="51" name="Picture Placeholder 16">
            <a:extLst>
              <a:ext uri="{FF2B5EF4-FFF2-40B4-BE49-F238E27FC236}">
                <a16:creationId xmlns:a16="http://schemas.microsoft.com/office/drawing/2014/main" id="{22037A3F-F86A-1A4B-85D6-8C9B54A8AFAF}"/>
              </a:ext>
            </a:extLst>
          </p:cNvPr>
          <p:cNvSpPr>
            <a:spLocks noGrp="1"/>
          </p:cNvSpPr>
          <p:nvPr>
            <p:ph type="pic" sz="quarter" idx="45"/>
          </p:nvPr>
        </p:nvSpPr>
        <p:spPr>
          <a:xfrm>
            <a:off x="10007601" y="5340350"/>
            <a:ext cx="1993900" cy="933450"/>
          </a:xfrm>
        </p:spPr>
        <p:txBody>
          <a:bodyPr/>
          <a:lstStyle>
            <a:lvl1pPr algn="l">
              <a:defRPr/>
            </a:lvl1pPr>
          </a:lstStyle>
          <a:p>
            <a:r>
              <a:rPr lang="en-US"/>
              <a:t>Click icon to add picture</a:t>
            </a:r>
            <a:endParaRPr lang="en-GB"/>
          </a:p>
        </p:txBody>
      </p:sp>
      <p:sp>
        <p:nvSpPr>
          <p:cNvPr id="52" name="Date Placeholder 6">
            <a:extLst>
              <a:ext uri="{FF2B5EF4-FFF2-40B4-BE49-F238E27FC236}">
                <a16:creationId xmlns:a16="http://schemas.microsoft.com/office/drawing/2014/main" id="{7C6DB2CB-27DC-D24F-8E9E-32D053209BB4}"/>
              </a:ext>
            </a:extLst>
          </p:cNvPr>
          <p:cNvSpPr>
            <a:spLocks noGrp="1"/>
          </p:cNvSpPr>
          <p:nvPr>
            <p:ph type="dt" sz="half" idx="10"/>
          </p:nvPr>
        </p:nvSpPr>
        <p:spPr>
          <a:xfrm>
            <a:off x="143934" y="6535168"/>
            <a:ext cx="3516468" cy="269099"/>
          </a:xfrm>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53" name="Footer Placeholder 7">
            <a:extLst>
              <a:ext uri="{FF2B5EF4-FFF2-40B4-BE49-F238E27FC236}">
                <a16:creationId xmlns:a16="http://schemas.microsoft.com/office/drawing/2014/main" id="{D45F8D49-FF08-884F-8A32-02BE4AC70968}"/>
              </a:ext>
            </a:extLst>
          </p:cNvPr>
          <p:cNvSpPr>
            <a:spLocks noGrp="1"/>
          </p:cNvSpPr>
          <p:nvPr>
            <p:ph type="ftr" sz="quarter" idx="11"/>
          </p:nvPr>
        </p:nvSpPr>
        <p:spPr>
          <a:xfrm>
            <a:off x="3971223" y="6535168"/>
            <a:ext cx="4252356" cy="269099"/>
          </a:xfrm>
        </p:spPr>
        <p:txBody>
          <a:bodyPr/>
          <a:lstStyle/>
          <a:p>
            <a:endParaRPr lang="en-GB">
              <a:solidFill>
                <a:prstClr val="black">
                  <a:tint val="75000"/>
                </a:prstClr>
              </a:solidFill>
            </a:endParaRPr>
          </a:p>
        </p:txBody>
      </p:sp>
      <p:sp>
        <p:nvSpPr>
          <p:cNvPr id="54" name="Slide Number Placeholder 8">
            <a:extLst>
              <a:ext uri="{FF2B5EF4-FFF2-40B4-BE49-F238E27FC236}">
                <a16:creationId xmlns:a16="http://schemas.microsoft.com/office/drawing/2014/main" id="{2E04AB5E-6263-7D4B-A6BF-85AE912332E3}"/>
              </a:ext>
            </a:extLst>
          </p:cNvPr>
          <p:cNvSpPr>
            <a:spLocks noGrp="1"/>
          </p:cNvSpPr>
          <p:nvPr>
            <p:ph type="sldNum" sz="quarter" idx="12"/>
          </p:nvPr>
        </p:nvSpPr>
        <p:spPr>
          <a:xfrm>
            <a:off x="8534401" y="6535167"/>
            <a:ext cx="3467100" cy="276408"/>
          </a:xfrm>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178922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43935" y="1029811"/>
            <a:ext cx="11857565" cy="2219803"/>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143934" y="3608389"/>
            <a:ext cx="11857567" cy="2665411"/>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6">
            <a:extLst>
              <a:ext uri="{FF2B5EF4-FFF2-40B4-BE49-F238E27FC236}">
                <a16:creationId xmlns:a16="http://schemas.microsoft.com/office/drawing/2014/main" id="{3E839737-B756-CA4E-ABC8-F8C132B8347F}"/>
              </a:ext>
            </a:extLst>
          </p:cNvPr>
          <p:cNvSpPr>
            <a:spLocks noGrp="1"/>
          </p:cNvSpPr>
          <p:nvPr>
            <p:ph type="dt" sz="half" idx="10"/>
          </p:nvPr>
        </p:nvSpPr>
        <p:spPr>
          <a:xfrm>
            <a:off x="143934" y="6535168"/>
            <a:ext cx="3516468" cy="269099"/>
          </a:xfrm>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11" name="Footer Placeholder 7">
            <a:extLst>
              <a:ext uri="{FF2B5EF4-FFF2-40B4-BE49-F238E27FC236}">
                <a16:creationId xmlns:a16="http://schemas.microsoft.com/office/drawing/2014/main" id="{85A22785-7802-8B4B-8CDF-3E957B9FDCEC}"/>
              </a:ext>
            </a:extLst>
          </p:cNvPr>
          <p:cNvSpPr>
            <a:spLocks noGrp="1"/>
          </p:cNvSpPr>
          <p:nvPr>
            <p:ph type="ftr" sz="quarter" idx="11"/>
          </p:nvPr>
        </p:nvSpPr>
        <p:spPr>
          <a:xfrm>
            <a:off x="3971223" y="6535168"/>
            <a:ext cx="4252356" cy="269099"/>
          </a:xfrm>
        </p:spPr>
        <p:txBody>
          <a:bodyPr/>
          <a:lstStyle/>
          <a:p>
            <a:endParaRPr lang="en-GB">
              <a:solidFill>
                <a:prstClr val="black">
                  <a:tint val="75000"/>
                </a:prstClr>
              </a:solidFill>
            </a:endParaRPr>
          </a:p>
        </p:txBody>
      </p:sp>
      <p:sp>
        <p:nvSpPr>
          <p:cNvPr id="12" name="Slide Number Placeholder 8">
            <a:extLst>
              <a:ext uri="{FF2B5EF4-FFF2-40B4-BE49-F238E27FC236}">
                <a16:creationId xmlns:a16="http://schemas.microsoft.com/office/drawing/2014/main" id="{DA51A499-B959-534A-B924-7D41A9348E96}"/>
              </a:ext>
            </a:extLst>
          </p:cNvPr>
          <p:cNvSpPr>
            <a:spLocks noGrp="1"/>
          </p:cNvSpPr>
          <p:nvPr>
            <p:ph type="sldNum" sz="quarter" idx="12"/>
          </p:nvPr>
        </p:nvSpPr>
        <p:spPr>
          <a:xfrm>
            <a:off x="8534401" y="6535167"/>
            <a:ext cx="3467100" cy="276408"/>
          </a:xfrm>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
        <p:nvSpPr>
          <p:cNvPr id="13" name="Title 1">
            <a:extLst>
              <a:ext uri="{FF2B5EF4-FFF2-40B4-BE49-F238E27FC236}">
                <a16:creationId xmlns:a16="http://schemas.microsoft.com/office/drawing/2014/main" id="{52F46261-3FC1-7846-B7FB-E27644332DD1}"/>
              </a:ext>
            </a:extLst>
          </p:cNvPr>
          <p:cNvSpPr>
            <a:spLocks noGrp="1"/>
          </p:cNvSpPr>
          <p:nvPr>
            <p:ph type="title"/>
          </p:nvPr>
        </p:nvSpPr>
        <p:spPr>
          <a:xfrm>
            <a:off x="2800865" y="80963"/>
            <a:ext cx="9200635" cy="614787"/>
          </a:xfrm>
        </p:spPr>
        <p:txBody>
          <a:bodyPr/>
          <a:lstStyle/>
          <a:p>
            <a:r>
              <a:rPr lang="en-US"/>
              <a:t>Click to edit Master title style</a:t>
            </a:r>
            <a:endParaRPr lang="en-US" dirty="0"/>
          </a:p>
        </p:txBody>
      </p:sp>
    </p:spTree>
    <p:extLst>
      <p:ext uri="{BB962C8B-B14F-4D97-AF65-F5344CB8AC3E}">
        <p14:creationId xmlns:p14="http://schemas.microsoft.com/office/powerpoint/2010/main" val="22208231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Comparison">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43934" y="1029813"/>
            <a:ext cx="11869071" cy="960355"/>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143934" y="2224187"/>
            <a:ext cx="11841031" cy="2284434"/>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5"/>
          <p:cNvSpPr>
            <a:spLocks noGrp="1"/>
          </p:cNvSpPr>
          <p:nvPr>
            <p:ph sz="quarter" idx="13"/>
          </p:nvPr>
        </p:nvSpPr>
        <p:spPr>
          <a:xfrm>
            <a:off x="143933" y="4731000"/>
            <a:ext cx="11869072" cy="1585447"/>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6">
            <a:extLst>
              <a:ext uri="{FF2B5EF4-FFF2-40B4-BE49-F238E27FC236}">
                <a16:creationId xmlns:a16="http://schemas.microsoft.com/office/drawing/2014/main" id="{2AC3398A-8C69-344D-B6AA-2B24CEEA9A86}"/>
              </a:ext>
            </a:extLst>
          </p:cNvPr>
          <p:cNvSpPr>
            <a:spLocks noGrp="1"/>
          </p:cNvSpPr>
          <p:nvPr>
            <p:ph type="dt" sz="half" idx="10"/>
          </p:nvPr>
        </p:nvSpPr>
        <p:spPr>
          <a:xfrm>
            <a:off x="143934" y="6535168"/>
            <a:ext cx="3516468" cy="269099"/>
          </a:xfrm>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13" name="Footer Placeholder 7">
            <a:extLst>
              <a:ext uri="{FF2B5EF4-FFF2-40B4-BE49-F238E27FC236}">
                <a16:creationId xmlns:a16="http://schemas.microsoft.com/office/drawing/2014/main" id="{A2E13509-CAD1-6E44-B633-BBCECEBD54BD}"/>
              </a:ext>
            </a:extLst>
          </p:cNvPr>
          <p:cNvSpPr>
            <a:spLocks noGrp="1"/>
          </p:cNvSpPr>
          <p:nvPr>
            <p:ph type="ftr" sz="quarter" idx="11"/>
          </p:nvPr>
        </p:nvSpPr>
        <p:spPr>
          <a:xfrm>
            <a:off x="3971223" y="6535168"/>
            <a:ext cx="4252356" cy="269099"/>
          </a:xfrm>
        </p:spPr>
        <p:txBody>
          <a:bodyPr/>
          <a:lstStyle/>
          <a:p>
            <a:endParaRPr lang="en-GB">
              <a:solidFill>
                <a:prstClr val="black">
                  <a:tint val="75000"/>
                </a:prstClr>
              </a:solidFill>
            </a:endParaRPr>
          </a:p>
        </p:txBody>
      </p:sp>
      <p:sp>
        <p:nvSpPr>
          <p:cNvPr id="14" name="Slide Number Placeholder 8">
            <a:extLst>
              <a:ext uri="{FF2B5EF4-FFF2-40B4-BE49-F238E27FC236}">
                <a16:creationId xmlns:a16="http://schemas.microsoft.com/office/drawing/2014/main" id="{9064339B-68AC-7E40-90C1-6A86DAB17650}"/>
              </a:ext>
            </a:extLst>
          </p:cNvPr>
          <p:cNvSpPr>
            <a:spLocks noGrp="1"/>
          </p:cNvSpPr>
          <p:nvPr>
            <p:ph type="sldNum" sz="quarter" idx="12"/>
          </p:nvPr>
        </p:nvSpPr>
        <p:spPr>
          <a:xfrm>
            <a:off x="8534401" y="6535167"/>
            <a:ext cx="3467100" cy="276408"/>
          </a:xfrm>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
        <p:nvSpPr>
          <p:cNvPr id="15" name="Title 1">
            <a:extLst>
              <a:ext uri="{FF2B5EF4-FFF2-40B4-BE49-F238E27FC236}">
                <a16:creationId xmlns:a16="http://schemas.microsoft.com/office/drawing/2014/main" id="{DEC4E654-BA4D-C342-9765-9B523C396C02}"/>
              </a:ext>
            </a:extLst>
          </p:cNvPr>
          <p:cNvSpPr>
            <a:spLocks noGrp="1"/>
          </p:cNvSpPr>
          <p:nvPr>
            <p:ph type="title"/>
          </p:nvPr>
        </p:nvSpPr>
        <p:spPr>
          <a:xfrm>
            <a:off x="2800865" y="80963"/>
            <a:ext cx="9200635" cy="614787"/>
          </a:xfrm>
        </p:spPr>
        <p:txBody>
          <a:bodyPr/>
          <a:lstStyle/>
          <a:p>
            <a:r>
              <a:rPr lang="en-US"/>
              <a:t>Click to edit Master title style</a:t>
            </a:r>
            <a:endParaRPr lang="en-US" dirty="0"/>
          </a:p>
        </p:txBody>
      </p:sp>
    </p:spTree>
    <p:extLst>
      <p:ext uri="{BB962C8B-B14F-4D97-AF65-F5344CB8AC3E}">
        <p14:creationId xmlns:p14="http://schemas.microsoft.com/office/powerpoint/2010/main" val="36643694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3933" y="1016001"/>
            <a:ext cx="11857567" cy="328105"/>
          </a:xfrm>
        </p:spPr>
        <p:txBody>
          <a:bodyPr anchor="ctr">
            <a:normAutofit/>
          </a:bodyPr>
          <a:lstStyle>
            <a:lvl1pPr marL="0" indent="0">
              <a:buNone/>
              <a:defRPr sz="1350" b="1">
                <a:solidFill>
                  <a:srgbClr val="951F39"/>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3935" y="1459810"/>
            <a:ext cx="11857565" cy="1969190"/>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43934" y="3924688"/>
            <a:ext cx="11840969" cy="328105"/>
          </a:xfrm>
        </p:spPr>
        <p:txBody>
          <a:bodyPr anchor="ctr">
            <a:normAutofit/>
          </a:bodyPr>
          <a:lstStyle>
            <a:lvl1pPr marL="0" indent="0">
              <a:buNone/>
              <a:defRPr sz="1350" b="1">
                <a:solidFill>
                  <a:srgbClr val="951F39"/>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143934" y="4339050"/>
            <a:ext cx="11857567" cy="1934750"/>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6">
            <a:extLst>
              <a:ext uri="{FF2B5EF4-FFF2-40B4-BE49-F238E27FC236}">
                <a16:creationId xmlns:a16="http://schemas.microsoft.com/office/drawing/2014/main" id="{05FC3307-0292-D043-82B7-6AAC3AFAE0CB}"/>
              </a:ext>
            </a:extLst>
          </p:cNvPr>
          <p:cNvSpPr>
            <a:spLocks noGrp="1"/>
          </p:cNvSpPr>
          <p:nvPr>
            <p:ph type="dt" sz="half" idx="10"/>
          </p:nvPr>
        </p:nvSpPr>
        <p:spPr>
          <a:xfrm>
            <a:off x="143934" y="6535168"/>
            <a:ext cx="3516468" cy="269099"/>
          </a:xfrm>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11" name="Footer Placeholder 7">
            <a:extLst>
              <a:ext uri="{FF2B5EF4-FFF2-40B4-BE49-F238E27FC236}">
                <a16:creationId xmlns:a16="http://schemas.microsoft.com/office/drawing/2014/main" id="{3341AF24-928B-D54C-8B4A-FFFC0983772E}"/>
              </a:ext>
            </a:extLst>
          </p:cNvPr>
          <p:cNvSpPr>
            <a:spLocks noGrp="1"/>
          </p:cNvSpPr>
          <p:nvPr>
            <p:ph type="ftr" sz="quarter" idx="11"/>
          </p:nvPr>
        </p:nvSpPr>
        <p:spPr>
          <a:xfrm>
            <a:off x="3971223" y="6535168"/>
            <a:ext cx="4252356" cy="269099"/>
          </a:xfrm>
        </p:spPr>
        <p:txBody>
          <a:bodyPr/>
          <a:lstStyle/>
          <a:p>
            <a:endParaRPr lang="en-GB">
              <a:solidFill>
                <a:prstClr val="black">
                  <a:tint val="75000"/>
                </a:prstClr>
              </a:solidFill>
            </a:endParaRPr>
          </a:p>
        </p:txBody>
      </p:sp>
      <p:sp>
        <p:nvSpPr>
          <p:cNvPr id="12" name="Slide Number Placeholder 8">
            <a:extLst>
              <a:ext uri="{FF2B5EF4-FFF2-40B4-BE49-F238E27FC236}">
                <a16:creationId xmlns:a16="http://schemas.microsoft.com/office/drawing/2014/main" id="{66215DAF-3FEF-1C4F-BB8D-F20FE2F5B720}"/>
              </a:ext>
            </a:extLst>
          </p:cNvPr>
          <p:cNvSpPr>
            <a:spLocks noGrp="1"/>
          </p:cNvSpPr>
          <p:nvPr>
            <p:ph type="sldNum" sz="quarter" idx="12"/>
          </p:nvPr>
        </p:nvSpPr>
        <p:spPr>
          <a:xfrm>
            <a:off x="8534401" y="6535167"/>
            <a:ext cx="3467100" cy="276408"/>
          </a:xfrm>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
        <p:nvSpPr>
          <p:cNvPr id="13" name="Title 1">
            <a:extLst>
              <a:ext uri="{FF2B5EF4-FFF2-40B4-BE49-F238E27FC236}">
                <a16:creationId xmlns:a16="http://schemas.microsoft.com/office/drawing/2014/main" id="{0A0ABA23-029B-674A-952D-E3FC333E15FA}"/>
              </a:ext>
            </a:extLst>
          </p:cNvPr>
          <p:cNvSpPr>
            <a:spLocks noGrp="1"/>
          </p:cNvSpPr>
          <p:nvPr>
            <p:ph type="title"/>
          </p:nvPr>
        </p:nvSpPr>
        <p:spPr>
          <a:xfrm>
            <a:off x="2800865" y="80963"/>
            <a:ext cx="9200635" cy="614787"/>
          </a:xfrm>
        </p:spPr>
        <p:txBody>
          <a:bodyPr/>
          <a:lstStyle/>
          <a:p>
            <a:r>
              <a:rPr lang="en-US"/>
              <a:t>Click to edit Master title style</a:t>
            </a:r>
            <a:endParaRPr lang="en-US" dirty="0"/>
          </a:p>
        </p:txBody>
      </p:sp>
    </p:spTree>
    <p:extLst>
      <p:ext uri="{BB962C8B-B14F-4D97-AF65-F5344CB8AC3E}">
        <p14:creationId xmlns:p14="http://schemas.microsoft.com/office/powerpoint/2010/main" val="30306945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3933" y="1026949"/>
            <a:ext cx="11857567" cy="328105"/>
          </a:xfrm>
        </p:spPr>
        <p:txBody>
          <a:bodyPr anchor="ctr">
            <a:normAutofit/>
          </a:bodyPr>
          <a:lstStyle>
            <a:lvl1pPr marL="0" indent="0">
              <a:buNone/>
              <a:defRPr sz="1350" b="1">
                <a:solidFill>
                  <a:srgbClr val="951F39"/>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3935" y="1497393"/>
            <a:ext cx="11857565" cy="1934750"/>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6">
            <a:extLst>
              <a:ext uri="{FF2B5EF4-FFF2-40B4-BE49-F238E27FC236}">
                <a16:creationId xmlns:a16="http://schemas.microsoft.com/office/drawing/2014/main" id="{4359DF5A-0941-A34F-B470-DA298072EA42}"/>
              </a:ext>
            </a:extLst>
          </p:cNvPr>
          <p:cNvSpPr>
            <a:spLocks noGrp="1"/>
          </p:cNvSpPr>
          <p:nvPr>
            <p:ph type="dt" sz="half" idx="10"/>
          </p:nvPr>
        </p:nvSpPr>
        <p:spPr>
          <a:xfrm>
            <a:off x="143934" y="6535168"/>
            <a:ext cx="3516468" cy="269099"/>
          </a:xfrm>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12" name="Footer Placeholder 7">
            <a:extLst>
              <a:ext uri="{FF2B5EF4-FFF2-40B4-BE49-F238E27FC236}">
                <a16:creationId xmlns:a16="http://schemas.microsoft.com/office/drawing/2014/main" id="{2D24C1BB-69D0-B74B-9CF8-3DF0C21C04B8}"/>
              </a:ext>
            </a:extLst>
          </p:cNvPr>
          <p:cNvSpPr>
            <a:spLocks noGrp="1"/>
          </p:cNvSpPr>
          <p:nvPr>
            <p:ph type="ftr" sz="quarter" idx="11"/>
          </p:nvPr>
        </p:nvSpPr>
        <p:spPr>
          <a:xfrm>
            <a:off x="3971223" y="6535168"/>
            <a:ext cx="4252356" cy="269099"/>
          </a:xfrm>
        </p:spPr>
        <p:txBody>
          <a:bodyPr/>
          <a:lstStyle/>
          <a:p>
            <a:endParaRPr lang="en-GB">
              <a:solidFill>
                <a:prstClr val="black">
                  <a:tint val="75000"/>
                </a:prstClr>
              </a:solidFill>
            </a:endParaRPr>
          </a:p>
        </p:txBody>
      </p:sp>
      <p:sp>
        <p:nvSpPr>
          <p:cNvPr id="13" name="Slide Number Placeholder 8">
            <a:extLst>
              <a:ext uri="{FF2B5EF4-FFF2-40B4-BE49-F238E27FC236}">
                <a16:creationId xmlns:a16="http://schemas.microsoft.com/office/drawing/2014/main" id="{A049738A-1309-5F43-8FEC-769F007FE335}"/>
              </a:ext>
            </a:extLst>
          </p:cNvPr>
          <p:cNvSpPr>
            <a:spLocks noGrp="1"/>
          </p:cNvSpPr>
          <p:nvPr>
            <p:ph type="sldNum" sz="quarter" idx="12"/>
          </p:nvPr>
        </p:nvSpPr>
        <p:spPr>
          <a:xfrm>
            <a:off x="8534401" y="6535167"/>
            <a:ext cx="3467100" cy="276408"/>
          </a:xfrm>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
        <p:nvSpPr>
          <p:cNvPr id="14" name="Title 1">
            <a:extLst>
              <a:ext uri="{FF2B5EF4-FFF2-40B4-BE49-F238E27FC236}">
                <a16:creationId xmlns:a16="http://schemas.microsoft.com/office/drawing/2014/main" id="{BE28B4B7-B8AE-B64C-B596-A0D02C2E09E8}"/>
              </a:ext>
            </a:extLst>
          </p:cNvPr>
          <p:cNvSpPr>
            <a:spLocks noGrp="1"/>
          </p:cNvSpPr>
          <p:nvPr>
            <p:ph type="title"/>
          </p:nvPr>
        </p:nvSpPr>
        <p:spPr>
          <a:xfrm>
            <a:off x="2800865" y="80963"/>
            <a:ext cx="9200635" cy="614787"/>
          </a:xfrm>
        </p:spPr>
        <p:txBody>
          <a:bodyPr/>
          <a:lstStyle/>
          <a:p>
            <a:r>
              <a:rPr lang="en-US"/>
              <a:t>Click to edit Master title style</a:t>
            </a:r>
            <a:endParaRPr lang="en-US" dirty="0"/>
          </a:p>
        </p:txBody>
      </p:sp>
      <p:sp>
        <p:nvSpPr>
          <p:cNvPr id="15" name="Text Placeholder 2">
            <a:extLst>
              <a:ext uri="{FF2B5EF4-FFF2-40B4-BE49-F238E27FC236}">
                <a16:creationId xmlns:a16="http://schemas.microsoft.com/office/drawing/2014/main" id="{7CF04514-B064-3643-8427-22BBFD35D333}"/>
              </a:ext>
            </a:extLst>
          </p:cNvPr>
          <p:cNvSpPr>
            <a:spLocks noGrp="1"/>
          </p:cNvSpPr>
          <p:nvPr>
            <p:ph type="body" idx="13"/>
          </p:nvPr>
        </p:nvSpPr>
        <p:spPr>
          <a:xfrm>
            <a:off x="143933" y="3873183"/>
            <a:ext cx="11857567" cy="328105"/>
          </a:xfrm>
        </p:spPr>
        <p:txBody>
          <a:bodyPr anchor="ctr">
            <a:normAutofit/>
          </a:bodyPr>
          <a:lstStyle>
            <a:lvl1pPr marL="0" indent="0">
              <a:buNone/>
              <a:defRPr sz="1350" b="1">
                <a:solidFill>
                  <a:srgbClr val="951F39"/>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6" name="Content Placeholder 3">
            <a:extLst>
              <a:ext uri="{FF2B5EF4-FFF2-40B4-BE49-F238E27FC236}">
                <a16:creationId xmlns:a16="http://schemas.microsoft.com/office/drawing/2014/main" id="{E91A43E6-B137-B840-A946-BB61011F1707}"/>
              </a:ext>
            </a:extLst>
          </p:cNvPr>
          <p:cNvSpPr>
            <a:spLocks noGrp="1"/>
          </p:cNvSpPr>
          <p:nvPr>
            <p:ph sz="half" idx="14"/>
          </p:nvPr>
        </p:nvSpPr>
        <p:spPr>
          <a:xfrm>
            <a:off x="143935" y="4343627"/>
            <a:ext cx="11857565" cy="1934750"/>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540443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32" y="1026949"/>
            <a:ext cx="4792633" cy="1030451"/>
          </a:xfrm>
        </p:spPr>
        <p:txBody>
          <a:bodyPr anchor="ctr" anchorCtr="0"/>
          <a:lstStyle>
            <a:lvl1pPr>
              <a:defRPr sz="2400"/>
            </a:lvl1pPr>
          </a:lstStyle>
          <a:p>
            <a:r>
              <a:rPr lang="en-US" dirty="0"/>
              <a:t>Click to edit Master title style</a:t>
            </a:r>
          </a:p>
        </p:txBody>
      </p:sp>
      <p:sp>
        <p:nvSpPr>
          <p:cNvPr id="3" name="Content Placeholder 2"/>
          <p:cNvSpPr>
            <a:spLocks noGrp="1"/>
          </p:cNvSpPr>
          <p:nvPr>
            <p:ph idx="1"/>
          </p:nvPr>
        </p:nvSpPr>
        <p:spPr>
          <a:xfrm>
            <a:off x="5183188" y="1026948"/>
            <a:ext cx="6818312" cy="524685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43933" y="2214282"/>
            <a:ext cx="4792632" cy="405951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10" name="Date Placeholder 6">
            <a:extLst>
              <a:ext uri="{FF2B5EF4-FFF2-40B4-BE49-F238E27FC236}">
                <a16:creationId xmlns:a16="http://schemas.microsoft.com/office/drawing/2014/main" id="{6A17F1A8-202F-4045-88BD-464BAE96A1BE}"/>
              </a:ext>
            </a:extLst>
          </p:cNvPr>
          <p:cNvSpPr>
            <a:spLocks noGrp="1"/>
          </p:cNvSpPr>
          <p:nvPr>
            <p:ph type="dt" sz="half" idx="10"/>
          </p:nvPr>
        </p:nvSpPr>
        <p:spPr>
          <a:xfrm>
            <a:off x="143934" y="6535168"/>
            <a:ext cx="3516468" cy="269099"/>
          </a:xfrm>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11" name="Footer Placeholder 7">
            <a:extLst>
              <a:ext uri="{FF2B5EF4-FFF2-40B4-BE49-F238E27FC236}">
                <a16:creationId xmlns:a16="http://schemas.microsoft.com/office/drawing/2014/main" id="{080D0117-E6BF-C04E-9EF6-5790DF97FF5E}"/>
              </a:ext>
            </a:extLst>
          </p:cNvPr>
          <p:cNvSpPr>
            <a:spLocks noGrp="1"/>
          </p:cNvSpPr>
          <p:nvPr>
            <p:ph type="ftr" sz="quarter" idx="11"/>
          </p:nvPr>
        </p:nvSpPr>
        <p:spPr>
          <a:xfrm>
            <a:off x="3971223" y="6535168"/>
            <a:ext cx="4252356" cy="269099"/>
          </a:xfrm>
        </p:spPr>
        <p:txBody>
          <a:bodyPr/>
          <a:lstStyle/>
          <a:p>
            <a:endParaRPr lang="en-GB">
              <a:solidFill>
                <a:prstClr val="black">
                  <a:tint val="75000"/>
                </a:prstClr>
              </a:solidFill>
            </a:endParaRPr>
          </a:p>
        </p:txBody>
      </p:sp>
      <p:sp>
        <p:nvSpPr>
          <p:cNvPr id="12" name="Slide Number Placeholder 8">
            <a:extLst>
              <a:ext uri="{FF2B5EF4-FFF2-40B4-BE49-F238E27FC236}">
                <a16:creationId xmlns:a16="http://schemas.microsoft.com/office/drawing/2014/main" id="{E8B3707F-E84E-9F4B-BDF8-05D474C5BD1A}"/>
              </a:ext>
            </a:extLst>
          </p:cNvPr>
          <p:cNvSpPr>
            <a:spLocks noGrp="1"/>
          </p:cNvSpPr>
          <p:nvPr>
            <p:ph type="sldNum" sz="quarter" idx="12"/>
          </p:nvPr>
        </p:nvSpPr>
        <p:spPr>
          <a:xfrm>
            <a:off x="8534401" y="6535167"/>
            <a:ext cx="3467100" cy="276408"/>
          </a:xfrm>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9859744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34" y="1016000"/>
            <a:ext cx="4524175" cy="1471864"/>
          </a:xfrm>
        </p:spPr>
        <p:txBody>
          <a:bodyPr anchor="ctr"/>
          <a:lstStyle>
            <a:lvl1pPr algn="ctr">
              <a:defRPr sz="2400"/>
            </a:lvl1pPr>
          </a:lstStyle>
          <a:p>
            <a:r>
              <a:rPr lang="en-US" dirty="0"/>
              <a:t>Click to edit Master title style</a:t>
            </a:r>
          </a:p>
        </p:txBody>
      </p:sp>
      <p:sp>
        <p:nvSpPr>
          <p:cNvPr id="3" name="Content Placeholder 2"/>
          <p:cNvSpPr>
            <a:spLocks noGrp="1"/>
          </p:cNvSpPr>
          <p:nvPr>
            <p:ph idx="1"/>
          </p:nvPr>
        </p:nvSpPr>
        <p:spPr>
          <a:xfrm>
            <a:off x="5103905" y="1016000"/>
            <a:ext cx="6897595" cy="5225002"/>
          </a:xfrm>
        </p:spPr>
        <p:txBody>
          <a:bodyPr/>
          <a:lstStyle>
            <a:lvl1pPr marL="300038" indent="-300038">
              <a:buFont typeface="Wingdings" panose="05000000000000000000" pitchFamily="2" charset="2"/>
              <a:buChar char="q"/>
              <a:defRPr sz="2400"/>
            </a:lvl1pPr>
            <a:lvl2pPr marL="346472" indent="-46435">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6">
            <a:extLst>
              <a:ext uri="{FF2B5EF4-FFF2-40B4-BE49-F238E27FC236}">
                <a16:creationId xmlns:a16="http://schemas.microsoft.com/office/drawing/2014/main" id="{92DD6CE2-9C4E-854A-B9BA-5349CFA17B52}"/>
              </a:ext>
            </a:extLst>
          </p:cNvPr>
          <p:cNvSpPr>
            <a:spLocks noGrp="1"/>
          </p:cNvSpPr>
          <p:nvPr>
            <p:ph type="dt" sz="half" idx="10"/>
          </p:nvPr>
        </p:nvSpPr>
        <p:spPr>
          <a:xfrm>
            <a:off x="143934" y="6535168"/>
            <a:ext cx="3516468" cy="269099"/>
          </a:xfrm>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9" name="Footer Placeholder 7">
            <a:extLst>
              <a:ext uri="{FF2B5EF4-FFF2-40B4-BE49-F238E27FC236}">
                <a16:creationId xmlns:a16="http://schemas.microsoft.com/office/drawing/2014/main" id="{85134BD9-7E38-3F43-A316-E6CB9C267073}"/>
              </a:ext>
            </a:extLst>
          </p:cNvPr>
          <p:cNvSpPr>
            <a:spLocks noGrp="1"/>
          </p:cNvSpPr>
          <p:nvPr>
            <p:ph type="ftr" sz="quarter" idx="11"/>
          </p:nvPr>
        </p:nvSpPr>
        <p:spPr>
          <a:xfrm>
            <a:off x="3971223" y="6535168"/>
            <a:ext cx="4252356" cy="269099"/>
          </a:xfrm>
        </p:spPr>
        <p:txBody>
          <a:bodyPr/>
          <a:lstStyle/>
          <a:p>
            <a:endParaRPr lang="en-GB">
              <a:solidFill>
                <a:prstClr val="black">
                  <a:tint val="75000"/>
                </a:prstClr>
              </a:solidFill>
            </a:endParaRPr>
          </a:p>
        </p:txBody>
      </p:sp>
      <p:sp>
        <p:nvSpPr>
          <p:cNvPr id="10" name="Slide Number Placeholder 8">
            <a:extLst>
              <a:ext uri="{FF2B5EF4-FFF2-40B4-BE49-F238E27FC236}">
                <a16:creationId xmlns:a16="http://schemas.microsoft.com/office/drawing/2014/main" id="{F87C7D7F-130E-0A47-8DC6-7E0749A0FC70}"/>
              </a:ext>
            </a:extLst>
          </p:cNvPr>
          <p:cNvSpPr>
            <a:spLocks noGrp="1"/>
          </p:cNvSpPr>
          <p:nvPr>
            <p:ph type="sldNum" sz="quarter" idx="12"/>
          </p:nvPr>
        </p:nvSpPr>
        <p:spPr>
          <a:xfrm>
            <a:off x="8534401" y="6535167"/>
            <a:ext cx="3467100" cy="276408"/>
          </a:xfrm>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5916084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34" y="1016000"/>
            <a:ext cx="4628092" cy="1462596"/>
          </a:xfrm>
        </p:spPr>
        <p:txBody>
          <a:bodyPr anchor="ctr" anchorCtr="0"/>
          <a:lstStyle>
            <a:lvl1pPr>
              <a:defRPr sz="2400"/>
            </a:lvl1pPr>
          </a:lstStyle>
          <a:p>
            <a:r>
              <a:rPr lang="en-US" dirty="0"/>
              <a:t>Click to edit Master title style</a:t>
            </a:r>
          </a:p>
        </p:txBody>
      </p:sp>
      <p:sp>
        <p:nvSpPr>
          <p:cNvPr id="3" name="Picture Placeholder 2"/>
          <p:cNvSpPr>
            <a:spLocks noGrp="1" noChangeAspect="1"/>
          </p:cNvSpPr>
          <p:nvPr>
            <p:ph type="pic" idx="1"/>
          </p:nvPr>
        </p:nvSpPr>
        <p:spPr>
          <a:xfrm>
            <a:off x="5183188" y="1016001"/>
            <a:ext cx="6172200" cy="4845053"/>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3934" y="2707341"/>
            <a:ext cx="4628092" cy="358284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933946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43934" y="1016000"/>
            <a:ext cx="11841033"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755383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1016000"/>
            <a:ext cx="32766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3935" y="1016000"/>
            <a:ext cx="8428568"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543805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33" y="1016001"/>
            <a:ext cx="4505761" cy="1446213"/>
          </a:xfrm>
        </p:spPr>
        <p:txBody>
          <a:bodyPr anchor="ctr" anchorCtr="0"/>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5183188" y="1016000"/>
            <a:ext cx="6818312" cy="5257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43933" y="2716306"/>
            <a:ext cx="4505761" cy="355749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179454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34" y="1016000"/>
            <a:ext cx="4628092" cy="1195386"/>
          </a:xfrm>
        </p:spPr>
        <p:txBody>
          <a:bodyPr anchor="ctr" anchorCtr="0"/>
          <a:lstStyle>
            <a:lvl1pPr>
              <a:defRPr sz="2400"/>
            </a:lvl1pPr>
          </a:lstStyle>
          <a:p>
            <a:r>
              <a:rPr lang="en-US" dirty="0"/>
              <a:t>Click to edit Master title style</a:t>
            </a:r>
          </a:p>
        </p:txBody>
      </p:sp>
      <p:sp>
        <p:nvSpPr>
          <p:cNvPr id="3" name="Picture Placeholder 2"/>
          <p:cNvSpPr>
            <a:spLocks noGrp="1" noChangeAspect="1"/>
          </p:cNvSpPr>
          <p:nvPr>
            <p:ph type="pic" idx="1"/>
          </p:nvPr>
        </p:nvSpPr>
        <p:spPr>
          <a:xfrm>
            <a:off x="5183188" y="1016000"/>
            <a:ext cx="6172200" cy="5257800"/>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3934" y="2462212"/>
            <a:ext cx="4628092"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87712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601213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2" y="1016000"/>
            <a:ext cx="26289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3935" y="1016000"/>
            <a:ext cx="9062075"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
        <p:nvSpPr>
          <p:cNvPr id="7" name="Title 1">
            <a:extLst>
              <a:ext uri="{FF2B5EF4-FFF2-40B4-BE49-F238E27FC236}">
                <a16:creationId xmlns:a16="http://schemas.microsoft.com/office/drawing/2014/main" id="{E760B41B-5437-D54B-8D58-590CEC288068}"/>
              </a:ext>
            </a:extLst>
          </p:cNvPr>
          <p:cNvSpPr txBox="1">
            <a:spLocks/>
          </p:cNvSpPr>
          <p:nvPr userDrawn="1"/>
        </p:nvSpPr>
        <p:spPr>
          <a:xfrm>
            <a:off x="2800866" y="80963"/>
            <a:ext cx="9184101" cy="614787"/>
          </a:xfrm>
          <a:prstGeom prst="rect">
            <a:avLst/>
          </a:prstGeom>
          <a:noFill/>
        </p:spPr>
        <p:txBody>
          <a:bodyPr vert="horz" lIns="91440" tIns="45720" rIns="91440" bIns="45720" rtlCol="0" anchor="ctr">
            <a:normAutofit/>
          </a:bodyPr>
          <a:lstStyle>
            <a:lvl1pPr marL="86916" indent="0" algn="l" defTabSz="685800" rtl="0" eaLnBrk="1" latinLnBrk="0" hangingPunct="1">
              <a:lnSpc>
                <a:spcPct val="90000"/>
              </a:lnSpc>
              <a:spcBef>
                <a:spcPct val="0"/>
              </a:spcBef>
              <a:buNone/>
              <a:tabLst>
                <a:tab pos="213122" algn="l"/>
              </a:tabLst>
              <a:defRPr sz="1500" b="1" kern="1200" baseline="0">
                <a:solidFill>
                  <a:srgbClr val="53575A"/>
                </a:solidFill>
                <a:latin typeface="+mj-lt"/>
                <a:ea typeface="+mj-ea"/>
                <a:cs typeface="+mj-cs"/>
              </a:defRPr>
            </a:lvl1pPr>
          </a:lstStyle>
          <a:p>
            <a:r>
              <a:rPr lang="en-US" sz="1500"/>
              <a:t>Click to edit Master title style</a:t>
            </a:r>
            <a:endParaRPr lang="en-US" sz="1500" dirty="0"/>
          </a:p>
        </p:txBody>
      </p:sp>
    </p:spTree>
    <p:extLst>
      <p:ext uri="{BB962C8B-B14F-4D97-AF65-F5344CB8AC3E}">
        <p14:creationId xmlns:p14="http://schemas.microsoft.com/office/powerpoint/2010/main" val="34311747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 name="Chart Placeholder 2"/>
          <p:cNvSpPr>
            <a:spLocks noGrp="1"/>
          </p:cNvSpPr>
          <p:nvPr>
            <p:ph type="chart" idx="1"/>
          </p:nvPr>
        </p:nvSpPr>
        <p:spPr>
          <a:xfrm>
            <a:off x="143935" y="1016000"/>
            <a:ext cx="11857565" cy="5257800"/>
          </a:xfrm>
        </p:spPr>
        <p:txBody>
          <a:bodyPr/>
          <a:lstStyle/>
          <a:p>
            <a:pPr lvl="0"/>
            <a:endParaRPr lang="en-US" noProof="0"/>
          </a:p>
        </p:txBody>
      </p:sp>
      <p:sp>
        <p:nvSpPr>
          <p:cNvPr id="4" name="Title 1">
            <a:extLst>
              <a:ext uri="{FF2B5EF4-FFF2-40B4-BE49-F238E27FC236}">
                <a16:creationId xmlns:a16="http://schemas.microsoft.com/office/drawing/2014/main" id="{EC768870-C5E4-7A4A-AA12-C3A233E2D0D4}"/>
              </a:ext>
            </a:extLst>
          </p:cNvPr>
          <p:cNvSpPr>
            <a:spLocks noGrp="1"/>
          </p:cNvSpPr>
          <p:nvPr>
            <p:ph type="title"/>
          </p:nvPr>
        </p:nvSpPr>
        <p:spPr>
          <a:xfrm>
            <a:off x="2800866" y="80963"/>
            <a:ext cx="9184101" cy="614787"/>
          </a:xfrm>
        </p:spPr>
        <p:txBody>
          <a:bodyPr/>
          <a:lstStyle/>
          <a:p>
            <a:r>
              <a:rPr lang="en-US"/>
              <a:t>Click to edit Master title style</a:t>
            </a:r>
            <a:endParaRPr lang="en-US" dirty="0"/>
          </a:p>
        </p:txBody>
      </p:sp>
    </p:spTree>
    <p:extLst>
      <p:ext uri="{BB962C8B-B14F-4D97-AF65-F5344CB8AC3E}">
        <p14:creationId xmlns:p14="http://schemas.microsoft.com/office/powerpoint/2010/main" val="3438157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A89EEF4-A2A7-423F-9BF7-476C6DE372B9}" type="datetimeFigureOut">
              <a:rPr lang="en-GB" smtClean="0">
                <a:solidFill>
                  <a:prstClr val="black">
                    <a:tint val="75000"/>
                  </a:prstClr>
                </a:solidFill>
              </a:rPr>
              <a:pPr/>
              <a:t>17/10/2022</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167C9C5-C58C-4A7A-9364-BE38CE72E13A}" type="slidenum">
              <a:rPr lang="en-GB" smtClean="0">
                <a:solidFill>
                  <a:prstClr val="black">
                    <a:tint val="75000"/>
                  </a:prstClr>
                </a:solidFill>
              </a:rPr>
              <a:pPr/>
              <a:t>‹#›</a:t>
            </a:fld>
            <a:endParaRPr lang="en-GB">
              <a:solidFill>
                <a:prstClr val="black">
                  <a:tint val="75000"/>
                </a:prstClr>
              </a:solidFill>
            </a:endParaRPr>
          </a:p>
        </p:txBody>
      </p:sp>
      <p:sp>
        <p:nvSpPr>
          <p:cNvPr id="12" name="Picture Placeholder 6"/>
          <p:cNvSpPr>
            <a:spLocks noGrp="1"/>
          </p:cNvSpPr>
          <p:nvPr>
            <p:ph type="pic" sz="quarter" idx="18"/>
          </p:nvPr>
        </p:nvSpPr>
        <p:spPr>
          <a:xfrm>
            <a:off x="160571" y="1016001"/>
            <a:ext cx="2285120" cy="1218481"/>
          </a:xfrm>
        </p:spPr>
        <p:txBody>
          <a:bodyPr/>
          <a:lstStyle>
            <a:lvl1pPr marL="0" indent="0">
              <a:buNone/>
              <a:defRPr/>
            </a:lvl1pPr>
          </a:lstStyle>
          <a:p>
            <a:endParaRPr lang="en-US"/>
          </a:p>
        </p:txBody>
      </p:sp>
      <p:sp>
        <p:nvSpPr>
          <p:cNvPr id="13" name="Picture Placeholder 6"/>
          <p:cNvSpPr>
            <a:spLocks noGrp="1"/>
          </p:cNvSpPr>
          <p:nvPr>
            <p:ph type="pic" sz="quarter" idx="19"/>
          </p:nvPr>
        </p:nvSpPr>
        <p:spPr>
          <a:xfrm>
            <a:off x="2551505" y="1016001"/>
            <a:ext cx="2285120" cy="1218481"/>
          </a:xfrm>
        </p:spPr>
        <p:txBody>
          <a:bodyPr/>
          <a:lstStyle>
            <a:lvl1pPr marL="0" indent="0">
              <a:buNone/>
              <a:defRPr/>
            </a:lvl1pPr>
          </a:lstStyle>
          <a:p>
            <a:endParaRPr lang="en-US"/>
          </a:p>
        </p:txBody>
      </p:sp>
      <p:sp>
        <p:nvSpPr>
          <p:cNvPr id="14" name="Picture Placeholder 6"/>
          <p:cNvSpPr>
            <a:spLocks noGrp="1"/>
          </p:cNvSpPr>
          <p:nvPr>
            <p:ph type="pic" sz="quarter" idx="20"/>
          </p:nvPr>
        </p:nvSpPr>
        <p:spPr>
          <a:xfrm>
            <a:off x="4942440" y="1016001"/>
            <a:ext cx="2285120" cy="1218481"/>
          </a:xfrm>
        </p:spPr>
        <p:txBody>
          <a:bodyPr/>
          <a:lstStyle>
            <a:lvl1pPr marL="0" indent="0">
              <a:buNone/>
              <a:defRPr/>
            </a:lvl1pPr>
          </a:lstStyle>
          <a:p>
            <a:endParaRPr lang="en-US"/>
          </a:p>
        </p:txBody>
      </p:sp>
      <p:sp>
        <p:nvSpPr>
          <p:cNvPr id="15" name="Picture Placeholder 6"/>
          <p:cNvSpPr>
            <a:spLocks noGrp="1"/>
          </p:cNvSpPr>
          <p:nvPr>
            <p:ph type="pic" sz="quarter" idx="21"/>
          </p:nvPr>
        </p:nvSpPr>
        <p:spPr>
          <a:xfrm>
            <a:off x="7333375" y="1016001"/>
            <a:ext cx="2285120" cy="1218481"/>
          </a:xfrm>
        </p:spPr>
        <p:txBody>
          <a:bodyPr/>
          <a:lstStyle>
            <a:lvl1pPr marL="0" indent="0">
              <a:buNone/>
              <a:defRPr/>
            </a:lvl1pPr>
          </a:lstStyle>
          <a:p>
            <a:endParaRPr lang="en-US"/>
          </a:p>
        </p:txBody>
      </p:sp>
      <p:sp>
        <p:nvSpPr>
          <p:cNvPr id="16" name="Picture Placeholder 6"/>
          <p:cNvSpPr>
            <a:spLocks noGrp="1"/>
          </p:cNvSpPr>
          <p:nvPr>
            <p:ph type="pic" sz="quarter" idx="22"/>
          </p:nvPr>
        </p:nvSpPr>
        <p:spPr>
          <a:xfrm>
            <a:off x="9724308" y="1016001"/>
            <a:ext cx="2285120" cy="1218481"/>
          </a:xfrm>
        </p:spPr>
        <p:txBody>
          <a:bodyPr/>
          <a:lstStyle>
            <a:lvl1pPr marL="0" indent="0">
              <a:buNone/>
              <a:defRPr/>
            </a:lvl1pPr>
          </a:lstStyle>
          <a:p>
            <a:endParaRPr lang="en-US"/>
          </a:p>
        </p:txBody>
      </p:sp>
      <p:sp>
        <p:nvSpPr>
          <p:cNvPr id="23" name="Text Placeholder 22"/>
          <p:cNvSpPr>
            <a:spLocks noGrp="1"/>
          </p:cNvSpPr>
          <p:nvPr>
            <p:ph type="body" sz="quarter" idx="28"/>
          </p:nvPr>
        </p:nvSpPr>
        <p:spPr>
          <a:xfrm>
            <a:off x="143934" y="2349905"/>
            <a:ext cx="2301009" cy="899708"/>
          </a:xfrm>
        </p:spPr>
        <p:txBody>
          <a:bodyPr>
            <a:normAutofit/>
          </a:bodyPr>
          <a:lstStyle>
            <a:lvl1pPr marL="0" indent="0">
              <a:buNone/>
              <a:defRPr sz="675"/>
            </a:lvl1pPr>
          </a:lstStyle>
          <a:p>
            <a:pPr lvl="0"/>
            <a:endParaRPr lang="en-US" dirty="0"/>
          </a:p>
        </p:txBody>
      </p:sp>
      <p:sp>
        <p:nvSpPr>
          <p:cNvPr id="25" name="Text Placeholder 22"/>
          <p:cNvSpPr>
            <a:spLocks noGrp="1"/>
          </p:cNvSpPr>
          <p:nvPr>
            <p:ph type="body" sz="quarter" idx="30"/>
          </p:nvPr>
        </p:nvSpPr>
        <p:spPr>
          <a:xfrm>
            <a:off x="2551505" y="2349905"/>
            <a:ext cx="2282651" cy="899708"/>
          </a:xfrm>
        </p:spPr>
        <p:txBody>
          <a:bodyPr>
            <a:normAutofit/>
          </a:bodyPr>
          <a:lstStyle>
            <a:lvl1pPr marL="0" indent="0">
              <a:buNone/>
              <a:defRPr sz="675"/>
            </a:lvl1pPr>
          </a:lstStyle>
          <a:p>
            <a:pPr lvl="0"/>
            <a:endParaRPr lang="en-US" dirty="0"/>
          </a:p>
        </p:txBody>
      </p:sp>
      <p:sp>
        <p:nvSpPr>
          <p:cNvPr id="27" name="Text Placeholder 22"/>
          <p:cNvSpPr>
            <a:spLocks noGrp="1"/>
          </p:cNvSpPr>
          <p:nvPr>
            <p:ph type="body" sz="quarter" idx="32"/>
          </p:nvPr>
        </p:nvSpPr>
        <p:spPr>
          <a:xfrm>
            <a:off x="4940719" y="2349905"/>
            <a:ext cx="2282651" cy="899708"/>
          </a:xfrm>
        </p:spPr>
        <p:txBody>
          <a:bodyPr>
            <a:normAutofit/>
          </a:bodyPr>
          <a:lstStyle>
            <a:lvl1pPr marL="0" indent="0">
              <a:buNone/>
              <a:defRPr sz="675"/>
            </a:lvl1pPr>
          </a:lstStyle>
          <a:p>
            <a:pPr lvl="0"/>
            <a:endParaRPr lang="en-US" dirty="0"/>
          </a:p>
        </p:txBody>
      </p:sp>
      <p:sp>
        <p:nvSpPr>
          <p:cNvPr id="29" name="Text Placeholder 22"/>
          <p:cNvSpPr>
            <a:spLocks noGrp="1"/>
          </p:cNvSpPr>
          <p:nvPr>
            <p:ph type="body" sz="quarter" idx="34"/>
          </p:nvPr>
        </p:nvSpPr>
        <p:spPr>
          <a:xfrm>
            <a:off x="7329932" y="2349905"/>
            <a:ext cx="2282651" cy="899708"/>
          </a:xfrm>
        </p:spPr>
        <p:txBody>
          <a:bodyPr>
            <a:normAutofit/>
          </a:bodyPr>
          <a:lstStyle>
            <a:lvl1pPr marL="0" indent="0">
              <a:buNone/>
              <a:defRPr sz="675"/>
            </a:lvl1pPr>
          </a:lstStyle>
          <a:p>
            <a:pPr lvl="0"/>
            <a:endParaRPr lang="en-US" dirty="0"/>
          </a:p>
        </p:txBody>
      </p:sp>
      <p:sp>
        <p:nvSpPr>
          <p:cNvPr id="31" name="Text Placeholder 22"/>
          <p:cNvSpPr>
            <a:spLocks noGrp="1"/>
          </p:cNvSpPr>
          <p:nvPr>
            <p:ph type="body" sz="quarter" idx="36"/>
          </p:nvPr>
        </p:nvSpPr>
        <p:spPr>
          <a:xfrm>
            <a:off x="9719146" y="2349905"/>
            <a:ext cx="2282649" cy="899708"/>
          </a:xfrm>
        </p:spPr>
        <p:txBody>
          <a:bodyPr>
            <a:normAutofit/>
          </a:bodyPr>
          <a:lstStyle>
            <a:lvl1pPr marL="0" indent="0">
              <a:buNone/>
              <a:defRPr sz="675"/>
            </a:lvl1pPr>
          </a:lstStyle>
          <a:p>
            <a:pPr lvl="0"/>
            <a:endParaRPr lang="en-US" dirty="0"/>
          </a:p>
        </p:txBody>
      </p:sp>
      <p:sp>
        <p:nvSpPr>
          <p:cNvPr id="33" name="Picture Placeholder 6">
            <a:extLst>
              <a:ext uri="{FF2B5EF4-FFF2-40B4-BE49-F238E27FC236}">
                <a16:creationId xmlns:a16="http://schemas.microsoft.com/office/drawing/2014/main" id="{8BA94EFD-126E-3144-AA31-556FCA9A3CE0}"/>
              </a:ext>
            </a:extLst>
          </p:cNvPr>
          <p:cNvSpPr>
            <a:spLocks noGrp="1"/>
          </p:cNvSpPr>
          <p:nvPr>
            <p:ph type="pic" sz="quarter" idx="37"/>
          </p:nvPr>
        </p:nvSpPr>
        <p:spPr>
          <a:xfrm>
            <a:off x="160571" y="3615766"/>
            <a:ext cx="2285120" cy="1218481"/>
          </a:xfrm>
        </p:spPr>
        <p:txBody>
          <a:bodyPr/>
          <a:lstStyle>
            <a:lvl1pPr marL="0" indent="0">
              <a:buNone/>
              <a:defRPr/>
            </a:lvl1pPr>
          </a:lstStyle>
          <a:p>
            <a:endParaRPr lang="en-US"/>
          </a:p>
        </p:txBody>
      </p:sp>
      <p:sp>
        <p:nvSpPr>
          <p:cNvPr id="34" name="Picture Placeholder 6">
            <a:extLst>
              <a:ext uri="{FF2B5EF4-FFF2-40B4-BE49-F238E27FC236}">
                <a16:creationId xmlns:a16="http://schemas.microsoft.com/office/drawing/2014/main" id="{977E27E9-782E-8D4C-9FCE-DA5E63CAA0EE}"/>
              </a:ext>
            </a:extLst>
          </p:cNvPr>
          <p:cNvSpPr>
            <a:spLocks noGrp="1"/>
          </p:cNvSpPr>
          <p:nvPr>
            <p:ph type="pic" sz="quarter" idx="38"/>
          </p:nvPr>
        </p:nvSpPr>
        <p:spPr>
          <a:xfrm>
            <a:off x="2551505" y="3615766"/>
            <a:ext cx="2285120" cy="1218481"/>
          </a:xfrm>
        </p:spPr>
        <p:txBody>
          <a:bodyPr/>
          <a:lstStyle>
            <a:lvl1pPr marL="0" indent="0">
              <a:buNone/>
              <a:defRPr/>
            </a:lvl1pPr>
          </a:lstStyle>
          <a:p>
            <a:endParaRPr lang="en-US"/>
          </a:p>
        </p:txBody>
      </p:sp>
      <p:sp>
        <p:nvSpPr>
          <p:cNvPr id="35" name="Picture Placeholder 6">
            <a:extLst>
              <a:ext uri="{FF2B5EF4-FFF2-40B4-BE49-F238E27FC236}">
                <a16:creationId xmlns:a16="http://schemas.microsoft.com/office/drawing/2014/main" id="{2D5E64F5-8FD8-E040-9DC5-ACBEE38B993D}"/>
              </a:ext>
            </a:extLst>
          </p:cNvPr>
          <p:cNvSpPr>
            <a:spLocks noGrp="1"/>
          </p:cNvSpPr>
          <p:nvPr>
            <p:ph type="pic" sz="quarter" idx="39"/>
          </p:nvPr>
        </p:nvSpPr>
        <p:spPr>
          <a:xfrm>
            <a:off x="4942440" y="3615766"/>
            <a:ext cx="2285120" cy="1218481"/>
          </a:xfrm>
        </p:spPr>
        <p:txBody>
          <a:bodyPr/>
          <a:lstStyle>
            <a:lvl1pPr marL="0" indent="0">
              <a:buNone/>
              <a:defRPr/>
            </a:lvl1pPr>
          </a:lstStyle>
          <a:p>
            <a:endParaRPr lang="en-US"/>
          </a:p>
        </p:txBody>
      </p:sp>
      <p:sp>
        <p:nvSpPr>
          <p:cNvPr id="36" name="Picture Placeholder 6">
            <a:extLst>
              <a:ext uri="{FF2B5EF4-FFF2-40B4-BE49-F238E27FC236}">
                <a16:creationId xmlns:a16="http://schemas.microsoft.com/office/drawing/2014/main" id="{19B6620C-04A1-514F-B7EC-C839EB8D0689}"/>
              </a:ext>
            </a:extLst>
          </p:cNvPr>
          <p:cNvSpPr>
            <a:spLocks noGrp="1"/>
          </p:cNvSpPr>
          <p:nvPr>
            <p:ph type="pic" sz="quarter" idx="40"/>
          </p:nvPr>
        </p:nvSpPr>
        <p:spPr>
          <a:xfrm>
            <a:off x="7333375" y="3615766"/>
            <a:ext cx="2285120" cy="1218481"/>
          </a:xfrm>
        </p:spPr>
        <p:txBody>
          <a:bodyPr/>
          <a:lstStyle>
            <a:lvl1pPr marL="0" indent="0">
              <a:buNone/>
              <a:defRPr/>
            </a:lvl1pPr>
          </a:lstStyle>
          <a:p>
            <a:endParaRPr lang="en-US"/>
          </a:p>
        </p:txBody>
      </p:sp>
      <p:sp>
        <p:nvSpPr>
          <p:cNvPr id="37" name="Picture Placeholder 6">
            <a:extLst>
              <a:ext uri="{FF2B5EF4-FFF2-40B4-BE49-F238E27FC236}">
                <a16:creationId xmlns:a16="http://schemas.microsoft.com/office/drawing/2014/main" id="{0D1EB323-6B9D-424B-A12A-249FECD49649}"/>
              </a:ext>
            </a:extLst>
          </p:cNvPr>
          <p:cNvSpPr>
            <a:spLocks noGrp="1"/>
          </p:cNvSpPr>
          <p:nvPr>
            <p:ph type="pic" sz="quarter" idx="41"/>
          </p:nvPr>
        </p:nvSpPr>
        <p:spPr>
          <a:xfrm>
            <a:off x="9724308" y="3615766"/>
            <a:ext cx="2285120" cy="1218481"/>
          </a:xfrm>
        </p:spPr>
        <p:txBody>
          <a:bodyPr/>
          <a:lstStyle>
            <a:lvl1pPr marL="0" indent="0">
              <a:buNone/>
              <a:defRPr/>
            </a:lvl1pPr>
          </a:lstStyle>
          <a:p>
            <a:endParaRPr lang="en-US"/>
          </a:p>
        </p:txBody>
      </p:sp>
      <p:sp>
        <p:nvSpPr>
          <p:cNvPr id="38" name="Text Placeholder 22">
            <a:extLst>
              <a:ext uri="{FF2B5EF4-FFF2-40B4-BE49-F238E27FC236}">
                <a16:creationId xmlns:a16="http://schemas.microsoft.com/office/drawing/2014/main" id="{109437BA-3B10-8049-93B8-64E634B29A8C}"/>
              </a:ext>
            </a:extLst>
          </p:cNvPr>
          <p:cNvSpPr>
            <a:spLocks noGrp="1"/>
          </p:cNvSpPr>
          <p:nvPr>
            <p:ph type="body" sz="quarter" idx="42"/>
          </p:nvPr>
        </p:nvSpPr>
        <p:spPr>
          <a:xfrm>
            <a:off x="143934" y="4949670"/>
            <a:ext cx="2301009" cy="899708"/>
          </a:xfrm>
        </p:spPr>
        <p:txBody>
          <a:bodyPr>
            <a:normAutofit/>
          </a:bodyPr>
          <a:lstStyle>
            <a:lvl1pPr marL="0" indent="0">
              <a:buNone/>
              <a:defRPr sz="675"/>
            </a:lvl1pPr>
          </a:lstStyle>
          <a:p>
            <a:pPr lvl="0"/>
            <a:endParaRPr lang="en-US" dirty="0"/>
          </a:p>
        </p:txBody>
      </p:sp>
      <p:sp>
        <p:nvSpPr>
          <p:cNvPr id="39" name="Text Placeholder 22">
            <a:extLst>
              <a:ext uri="{FF2B5EF4-FFF2-40B4-BE49-F238E27FC236}">
                <a16:creationId xmlns:a16="http://schemas.microsoft.com/office/drawing/2014/main" id="{472CD2F0-74F5-4149-962C-74E8F1FF3810}"/>
              </a:ext>
            </a:extLst>
          </p:cNvPr>
          <p:cNvSpPr>
            <a:spLocks noGrp="1"/>
          </p:cNvSpPr>
          <p:nvPr>
            <p:ph type="body" sz="quarter" idx="43"/>
          </p:nvPr>
        </p:nvSpPr>
        <p:spPr>
          <a:xfrm>
            <a:off x="2551505" y="4949670"/>
            <a:ext cx="2282651" cy="899708"/>
          </a:xfrm>
        </p:spPr>
        <p:txBody>
          <a:bodyPr>
            <a:normAutofit/>
          </a:bodyPr>
          <a:lstStyle>
            <a:lvl1pPr marL="0" indent="0">
              <a:buNone/>
              <a:defRPr sz="675"/>
            </a:lvl1pPr>
          </a:lstStyle>
          <a:p>
            <a:pPr lvl="0"/>
            <a:endParaRPr lang="en-US" dirty="0"/>
          </a:p>
        </p:txBody>
      </p:sp>
      <p:sp>
        <p:nvSpPr>
          <p:cNvPr id="40" name="Text Placeholder 22">
            <a:extLst>
              <a:ext uri="{FF2B5EF4-FFF2-40B4-BE49-F238E27FC236}">
                <a16:creationId xmlns:a16="http://schemas.microsoft.com/office/drawing/2014/main" id="{B1CABA5A-A678-4B4E-9C2A-CC46C0FA3984}"/>
              </a:ext>
            </a:extLst>
          </p:cNvPr>
          <p:cNvSpPr>
            <a:spLocks noGrp="1"/>
          </p:cNvSpPr>
          <p:nvPr>
            <p:ph type="body" sz="quarter" idx="44"/>
          </p:nvPr>
        </p:nvSpPr>
        <p:spPr>
          <a:xfrm>
            <a:off x="4940719" y="4949670"/>
            <a:ext cx="2282651" cy="899708"/>
          </a:xfrm>
        </p:spPr>
        <p:txBody>
          <a:bodyPr>
            <a:normAutofit/>
          </a:bodyPr>
          <a:lstStyle>
            <a:lvl1pPr marL="0" indent="0">
              <a:buNone/>
              <a:defRPr sz="675"/>
            </a:lvl1pPr>
          </a:lstStyle>
          <a:p>
            <a:pPr lvl="0"/>
            <a:endParaRPr lang="en-US" dirty="0"/>
          </a:p>
        </p:txBody>
      </p:sp>
      <p:sp>
        <p:nvSpPr>
          <p:cNvPr id="41" name="Text Placeholder 22">
            <a:extLst>
              <a:ext uri="{FF2B5EF4-FFF2-40B4-BE49-F238E27FC236}">
                <a16:creationId xmlns:a16="http://schemas.microsoft.com/office/drawing/2014/main" id="{88A5C87E-F6DB-834D-8444-45E643ED098C}"/>
              </a:ext>
            </a:extLst>
          </p:cNvPr>
          <p:cNvSpPr>
            <a:spLocks noGrp="1"/>
          </p:cNvSpPr>
          <p:nvPr>
            <p:ph type="body" sz="quarter" idx="45"/>
          </p:nvPr>
        </p:nvSpPr>
        <p:spPr>
          <a:xfrm>
            <a:off x="7329932" y="4949670"/>
            <a:ext cx="2282651" cy="899708"/>
          </a:xfrm>
        </p:spPr>
        <p:txBody>
          <a:bodyPr>
            <a:normAutofit/>
          </a:bodyPr>
          <a:lstStyle>
            <a:lvl1pPr marL="0" indent="0">
              <a:buNone/>
              <a:defRPr sz="675"/>
            </a:lvl1pPr>
          </a:lstStyle>
          <a:p>
            <a:pPr lvl="0"/>
            <a:endParaRPr lang="en-US" dirty="0"/>
          </a:p>
        </p:txBody>
      </p:sp>
      <p:sp>
        <p:nvSpPr>
          <p:cNvPr id="42" name="Text Placeholder 22">
            <a:extLst>
              <a:ext uri="{FF2B5EF4-FFF2-40B4-BE49-F238E27FC236}">
                <a16:creationId xmlns:a16="http://schemas.microsoft.com/office/drawing/2014/main" id="{D22258D4-CBD3-E147-B7F0-3553A47823C4}"/>
              </a:ext>
            </a:extLst>
          </p:cNvPr>
          <p:cNvSpPr>
            <a:spLocks noGrp="1"/>
          </p:cNvSpPr>
          <p:nvPr>
            <p:ph type="body" sz="quarter" idx="46"/>
          </p:nvPr>
        </p:nvSpPr>
        <p:spPr>
          <a:xfrm>
            <a:off x="9719146" y="4949670"/>
            <a:ext cx="2282649" cy="899708"/>
          </a:xfrm>
        </p:spPr>
        <p:txBody>
          <a:bodyPr>
            <a:normAutofit/>
          </a:bodyPr>
          <a:lstStyle>
            <a:lvl1pPr marL="0" indent="0">
              <a:buNone/>
              <a:defRPr sz="675"/>
            </a:lvl1pPr>
          </a:lstStyle>
          <a:p>
            <a:pPr lvl="0"/>
            <a:endParaRPr lang="en-US" dirty="0"/>
          </a:p>
        </p:txBody>
      </p:sp>
      <p:sp>
        <p:nvSpPr>
          <p:cNvPr id="43" name="Title 1">
            <a:extLst>
              <a:ext uri="{FF2B5EF4-FFF2-40B4-BE49-F238E27FC236}">
                <a16:creationId xmlns:a16="http://schemas.microsoft.com/office/drawing/2014/main" id="{37A61424-7032-5E4A-A353-8BEA6DD53C9E}"/>
              </a:ext>
            </a:extLst>
          </p:cNvPr>
          <p:cNvSpPr>
            <a:spLocks noGrp="1"/>
          </p:cNvSpPr>
          <p:nvPr>
            <p:ph type="title"/>
          </p:nvPr>
        </p:nvSpPr>
        <p:spPr>
          <a:xfrm>
            <a:off x="2800866" y="80963"/>
            <a:ext cx="9184101" cy="614787"/>
          </a:xfrm>
        </p:spPr>
        <p:txBody>
          <a:bodyPr/>
          <a:lstStyle/>
          <a:p>
            <a:r>
              <a:rPr lang="en-US"/>
              <a:t>Click to edit Master title style</a:t>
            </a:r>
            <a:endParaRPr lang="en-US" dirty="0"/>
          </a:p>
        </p:txBody>
      </p:sp>
    </p:spTree>
    <p:extLst>
      <p:ext uri="{BB962C8B-B14F-4D97-AF65-F5344CB8AC3E}">
        <p14:creationId xmlns:p14="http://schemas.microsoft.com/office/powerpoint/2010/main" val="261182842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1D58D35-9F9E-9C4B-B8B5-24D13A51070D}"/>
              </a:ext>
            </a:extLst>
          </p:cNvPr>
          <p:cNvSpPr>
            <a:spLocks noGrp="1"/>
          </p:cNvSpPr>
          <p:nvPr>
            <p:ph type="subTitle" idx="1" hasCustomPrompt="1"/>
          </p:nvPr>
        </p:nvSpPr>
        <p:spPr>
          <a:xfrm>
            <a:off x="143934" y="1023948"/>
            <a:ext cx="4517713" cy="5249852"/>
          </a:xfrm>
        </p:spPr>
        <p:txBody>
          <a:bodyPr>
            <a:normAutofit/>
          </a:bodyPr>
          <a:lstStyle>
            <a:lvl1pPr marL="257175" marR="0" indent="-257175"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sz="1350">
                <a:solidFill>
                  <a:srgbClr val="53575A"/>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solidFill>
                  <a:srgbClr val="53575A"/>
                </a:solidFill>
              </a:rPr>
              <a:t>Click to add text. </a:t>
            </a:r>
          </a:p>
          <a:p>
            <a:pPr marL="257175" marR="0" lvl="0" indent="-257175"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solidFill>
                  <a:srgbClr val="53575A"/>
                </a:solidFill>
              </a:rPr>
              <a:t>Click to add text. </a:t>
            </a:r>
          </a:p>
          <a:p>
            <a:pPr marL="257175" marR="0" lvl="0" indent="-257175"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solidFill>
                  <a:srgbClr val="53575A"/>
                </a:solidFill>
              </a:rPr>
              <a:t>Click to add text. </a:t>
            </a:r>
          </a:p>
          <a:p>
            <a:pPr marL="257175" marR="0" lvl="0" indent="-257175"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solidFill>
                  <a:srgbClr val="53575A"/>
                </a:solidFill>
              </a:rPr>
              <a:t>Click to add text. </a:t>
            </a:r>
          </a:p>
          <a:p>
            <a:pPr marL="257175" marR="0" lvl="0" indent="-257175"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solidFill>
                  <a:srgbClr val="53575A"/>
                </a:solidFill>
              </a:rPr>
              <a:t>Click to add text. </a:t>
            </a:r>
          </a:p>
          <a:p>
            <a:pPr marL="257175" marR="0" lvl="0" indent="-257175"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solidFill>
                  <a:srgbClr val="53575A"/>
                </a:solidFill>
              </a:rPr>
              <a:t>Click to add text. </a:t>
            </a:r>
          </a:p>
          <a:p>
            <a:endParaRPr lang="en-US" dirty="0">
              <a:solidFill>
                <a:srgbClr val="53575A"/>
              </a:solidFill>
            </a:endParaRPr>
          </a:p>
        </p:txBody>
      </p:sp>
      <p:sp>
        <p:nvSpPr>
          <p:cNvPr id="4" name="Date Placeholder 3">
            <a:extLst>
              <a:ext uri="{FF2B5EF4-FFF2-40B4-BE49-F238E27FC236}">
                <a16:creationId xmlns:a16="http://schemas.microsoft.com/office/drawing/2014/main" id="{478B97AC-2103-2A4D-9FEB-4917BAACFB83}"/>
              </a:ext>
            </a:extLst>
          </p:cNvPr>
          <p:cNvSpPr>
            <a:spLocks noGrp="1"/>
          </p:cNvSpPr>
          <p:nvPr>
            <p:ph type="dt" sz="half" idx="10"/>
          </p:nvPr>
        </p:nvSpPr>
        <p:spPr/>
        <p:txBody>
          <a:bodyPr/>
          <a:lstStyle/>
          <a:p>
            <a:fld id="{4B2773B5-6B83-964F-8FE3-0EBF4A0A5A9A}" type="datetimeFigureOut">
              <a:rPr lang="en-US" smtClean="0"/>
              <a:t>10/17/2022</a:t>
            </a:fld>
            <a:endParaRPr lang="en-US"/>
          </a:p>
        </p:txBody>
      </p:sp>
      <p:sp>
        <p:nvSpPr>
          <p:cNvPr id="5" name="Footer Placeholder 4">
            <a:extLst>
              <a:ext uri="{FF2B5EF4-FFF2-40B4-BE49-F238E27FC236}">
                <a16:creationId xmlns:a16="http://schemas.microsoft.com/office/drawing/2014/main" id="{98761AB1-E751-3E47-9E07-98549041D4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94A771-3758-9944-AA94-B3AFE3CDC18F}"/>
              </a:ext>
            </a:extLst>
          </p:cNvPr>
          <p:cNvSpPr>
            <a:spLocks noGrp="1"/>
          </p:cNvSpPr>
          <p:nvPr>
            <p:ph type="sldNum" sz="quarter" idx="12"/>
          </p:nvPr>
        </p:nvSpPr>
        <p:spPr/>
        <p:txBody>
          <a:bodyPr/>
          <a:lstStyle>
            <a:lvl1pPr>
              <a:defRPr b="1">
                <a:solidFill>
                  <a:srgbClr val="951F39"/>
                </a:solidFill>
              </a:defRPr>
            </a:lvl1pPr>
          </a:lstStyle>
          <a:p>
            <a:r>
              <a:rPr lang="en-US" dirty="0"/>
              <a:t>#hashtag for campaign</a:t>
            </a:r>
          </a:p>
        </p:txBody>
      </p:sp>
      <p:sp>
        <p:nvSpPr>
          <p:cNvPr id="11" name="Picture Placeholder 2">
            <a:extLst>
              <a:ext uri="{FF2B5EF4-FFF2-40B4-BE49-F238E27FC236}">
                <a16:creationId xmlns:a16="http://schemas.microsoft.com/office/drawing/2014/main" id="{07556FB1-A89A-0C46-BF49-5406E16BB086}"/>
              </a:ext>
            </a:extLst>
          </p:cNvPr>
          <p:cNvSpPr>
            <a:spLocks noGrp="1"/>
          </p:cNvSpPr>
          <p:nvPr>
            <p:ph type="pic" idx="13" hasCustomPrompt="1"/>
          </p:nvPr>
        </p:nvSpPr>
        <p:spPr>
          <a:xfrm>
            <a:off x="5068047" y="1016000"/>
            <a:ext cx="6916920" cy="5257800"/>
          </a:xfrm>
        </p:spPr>
        <p:txBody>
          <a:bodyPr/>
          <a:lstStyle>
            <a:lvl1pPr marL="0" indent="0">
              <a:buNone/>
              <a:defRPr sz="2400">
                <a:solidFill>
                  <a:srgbClr val="53575A"/>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insert picture</a:t>
            </a:r>
          </a:p>
        </p:txBody>
      </p:sp>
      <p:sp>
        <p:nvSpPr>
          <p:cNvPr id="14" name="Title 1">
            <a:extLst>
              <a:ext uri="{FF2B5EF4-FFF2-40B4-BE49-F238E27FC236}">
                <a16:creationId xmlns:a16="http://schemas.microsoft.com/office/drawing/2014/main" id="{BAD7FC47-79E7-8745-8C4D-3BAB612B13FE}"/>
              </a:ext>
            </a:extLst>
          </p:cNvPr>
          <p:cNvSpPr>
            <a:spLocks noGrp="1"/>
          </p:cNvSpPr>
          <p:nvPr>
            <p:ph type="title"/>
          </p:nvPr>
        </p:nvSpPr>
        <p:spPr>
          <a:xfrm>
            <a:off x="2800866" y="80963"/>
            <a:ext cx="9184101" cy="614787"/>
          </a:xfrm>
        </p:spPr>
        <p:txBody>
          <a:bodyPr/>
          <a:lstStyle/>
          <a:p>
            <a:r>
              <a:rPr lang="en-US"/>
              <a:t>Click to edit Master title style</a:t>
            </a:r>
            <a:endParaRPr lang="en-US" dirty="0"/>
          </a:p>
        </p:txBody>
      </p:sp>
    </p:spTree>
    <p:extLst>
      <p:ext uri="{BB962C8B-B14F-4D97-AF65-F5344CB8AC3E}">
        <p14:creationId xmlns:p14="http://schemas.microsoft.com/office/powerpoint/2010/main" val="29831898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243367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325235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A89EEF4-A2A7-423F-9BF7-476C6DE372B9}"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r>
              <a:rPr lang="en-US"/>
              <a:t>#hashtag for campaign</a:t>
            </a:r>
            <a:endParaRPr lang="en-US" dirty="0"/>
          </a:p>
        </p:txBody>
      </p:sp>
    </p:spTree>
    <p:extLst>
      <p:ext uri="{BB962C8B-B14F-4D97-AF65-F5344CB8AC3E}">
        <p14:creationId xmlns:p14="http://schemas.microsoft.com/office/powerpoint/2010/main" val="683746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557684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89EEF4-A2A7-423F-9BF7-476C6DE372B9}" type="datetimeFigureOut">
              <a:rPr lang="en-GB" smtClean="0">
                <a:solidFill>
                  <a:prstClr val="black">
                    <a:tint val="75000"/>
                  </a:prstClr>
                </a:solidFill>
              </a:rPr>
              <a:pPr/>
              <a:t>17/10/2022</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r>
              <a:rPr lang="en-US"/>
              <a:t>#hashtag for campaign</a:t>
            </a:r>
            <a:endParaRPr lang="en-US" dirty="0"/>
          </a:p>
        </p:txBody>
      </p:sp>
    </p:spTree>
    <p:extLst>
      <p:ext uri="{BB962C8B-B14F-4D97-AF65-F5344CB8AC3E}">
        <p14:creationId xmlns:p14="http://schemas.microsoft.com/office/powerpoint/2010/main" val="20557666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89EEF4-A2A7-423F-9BF7-476C6DE372B9}" type="datetimeFigureOut">
              <a:rPr lang="en-GB" smtClean="0">
                <a:solidFill>
                  <a:prstClr val="black">
                    <a:tint val="75000"/>
                  </a:prstClr>
                </a:solidFill>
              </a:rPr>
              <a:pPr/>
              <a:t>17/10/2022</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r>
              <a:rPr lang="en-US"/>
              <a:t>#hashtag for campaign</a:t>
            </a:r>
            <a:endParaRPr lang="en-US" dirty="0"/>
          </a:p>
        </p:txBody>
      </p:sp>
    </p:spTree>
    <p:extLst>
      <p:ext uri="{BB962C8B-B14F-4D97-AF65-F5344CB8AC3E}">
        <p14:creationId xmlns:p14="http://schemas.microsoft.com/office/powerpoint/2010/main" val="41257633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89EEF4-A2A7-423F-9BF7-476C6DE372B9}" type="datetimeFigureOut">
              <a:rPr lang="en-GB" smtClean="0">
                <a:solidFill>
                  <a:prstClr val="black">
                    <a:tint val="75000"/>
                  </a:prstClr>
                </a:solidFill>
              </a:rPr>
              <a:pPr/>
              <a:t>17/10/2022</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r>
              <a:rPr lang="en-US"/>
              <a:t>#hashtag for campaign</a:t>
            </a:r>
            <a:endParaRPr lang="en-US" dirty="0"/>
          </a:p>
        </p:txBody>
      </p:sp>
    </p:spTree>
    <p:extLst>
      <p:ext uri="{BB962C8B-B14F-4D97-AF65-F5344CB8AC3E}">
        <p14:creationId xmlns:p14="http://schemas.microsoft.com/office/powerpoint/2010/main" val="17389306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929520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893605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38226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CA9FC7-5466-46DE-874D-998A82F87826}"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7843150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4.xml"/><Relationship Id="rId18" Type="http://schemas.openxmlformats.org/officeDocument/2006/relationships/slideLayout" Target="../slideLayouts/slideLayout19.xml"/><Relationship Id="rId26" Type="http://schemas.openxmlformats.org/officeDocument/2006/relationships/slideLayout" Target="../slideLayouts/slideLayout27.xml"/><Relationship Id="rId39" Type="http://schemas.openxmlformats.org/officeDocument/2006/relationships/image" Target="../media/image5.png"/><Relationship Id="rId21" Type="http://schemas.openxmlformats.org/officeDocument/2006/relationships/slideLayout" Target="../slideLayouts/slideLayout22.xml"/><Relationship Id="rId34" Type="http://schemas.openxmlformats.org/officeDocument/2006/relationships/slideLayout" Target="../slideLayouts/slideLayout35.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5" Type="http://schemas.openxmlformats.org/officeDocument/2006/relationships/slideLayout" Target="../slideLayouts/slideLayout26.xml"/><Relationship Id="rId33" Type="http://schemas.openxmlformats.org/officeDocument/2006/relationships/slideLayout" Target="../slideLayouts/slideLayout34.xml"/><Relationship Id="rId38" Type="http://schemas.openxmlformats.org/officeDocument/2006/relationships/theme" Target="../theme/theme2.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29" Type="http://schemas.openxmlformats.org/officeDocument/2006/relationships/slideLayout" Target="../slideLayouts/slideLayout30.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slideLayout" Target="../slideLayouts/slideLayout25.xml"/><Relationship Id="rId32" Type="http://schemas.openxmlformats.org/officeDocument/2006/relationships/slideLayout" Target="../slideLayouts/slideLayout33.xml"/><Relationship Id="rId37" Type="http://schemas.openxmlformats.org/officeDocument/2006/relationships/slideLayout" Target="../slideLayouts/slideLayout38.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slideLayout" Target="../slideLayouts/slideLayout24.xml"/><Relationship Id="rId28" Type="http://schemas.openxmlformats.org/officeDocument/2006/relationships/slideLayout" Target="../slideLayouts/slideLayout29.xml"/><Relationship Id="rId36" Type="http://schemas.openxmlformats.org/officeDocument/2006/relationships/slideLayout" Target="../slideLayouts/slideLayout37.xml"/><Relationship Id="rId10" Type="http://schemas.openxmlformats.org/officeDocument/2006/relationships/slideLayout" Target="../slideLayouts/slideLayout11.xml"/><Relationship Id="rId19" Type="http://schemas.openxmlformats.org/officeDocument/2006/relationships/slideLayout" Target="../slideLayouts/slideLayout20.xml"/><Relationship Id="rId31" Type="http://schemas.openxmlformats.org/officeDocument/2006/relationships/slideLayout" Target="../slideLayouts/slideLayout32.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 Id="rId27" Type="http://schemas.openxmlformats.org/officeDocument/2006/relationships/slideLayout" Target="../slideLayouts/slideLayout28.xml"/><Relationship Id="rId30" Type="http://schemas.openxmlformats.org/officeDocument/2006/relationships/slideLayout" Target="../slideLayouts/slideLayout31.xml"/><Relationship Id="rId35" Type="http://schemas.openxmlformats.org/officeDocument/2006/relationships/slideLayout" Target="../slideLayouts/slideLayout36.xml"/><Relationship Id="rId8" Type="http://schemas.openxmlformats.org/officeDocument/2006/relationships/slideLayout" Target="../slideLayouts/slideLayout9.xml"/><Relationship Id="rId3"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3.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43934" y="6538823"/>
            <a:ext cx="3325220" cy="269099"/>
          </a:xfrm>
          <a:prstGeom prst="rect">
            <a:avLst/>
          </a:prstGeom>
        </p:spPr>
        <p:txBody>
          <a:bodyPr vert="horz" lIns="91440" tIns="45720" rIns="91440" bIns="45720" rtlCol="0" anchor="ctr"/>
          <a:lstStyle>
            <a:lvl1pPr algn="l">
              <a:defRPr sz="600">
                <a:solidFill>
                  <a:schemeClr val="tx1">
                    <a:tint val="75000"/>
                  </a:schemeClr>
                </a:solidFill>
                <a:latin typeface="+mn-lt"/>
              </a:defRPr>
            </a:lvl1pPr>
          </a:lstStyle>
          <a:p>
            <a:fld id="{BA89EEF4-A2A7-423F-9BF7-476C6DE372B9}"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p:cNvSpPr>
            <a:spLocks noGrp="1"/>
          </p:cNvSpPr>
          <p:nvPr>
            <p:ph type="ftr" sz="quarter" idx="3"/>
          </p:nvPr>
        </p:nvSpPr>
        <p:spPr>
          <a:xfrm>
            <a:off x="3971223" y="6524627"/>
            <a:ext cx="4252356" cy="283295"/>
          </a:xfrm>
          <a:prstGeom prst="rect">
            <a:avLst/>
          </a:prstGeom>
        </p:spPr>
        <p:txBody>
          <a:bodyPr vert="horz" lIns="91440" tIns="45720" rIns="91440" bIns="45720" rtlCol="0" anchor="ctr"/>
          <a:lstStyle>
            <a:lvl1pPr algn="ctr">
              <a:defRPr sz="600">
                <a:solidFill>
                  <a:schemeClr val="tx1">
                    <a:tint val="75000"/>
                  </a:schemeClr>
                </a:solidFill>
                <a:latin typeface="+mn-lt"/>
              </a:defRPr>
            </a:lvl1pPr>
          </a:lstStyle>
          <a:p>
            <a:endParaRPr lang="en-GB" dirty="0">
              <a:solidFill>
                <a:prstClr val="black">
                  <a:tint val="75000"/>
                </a:prstClr>
              </a:solidFill>
            </a:endParaRPr>
          </a:p>
        </p:txBody>
      </p:sp>
      <p:sp>
        <p:nvSpPr>
          <p:cNvPr id="6" name="Slide Number Placeholder 5"/>
          <p:cNvSpPr>
            <a:spLocks noGrp="1"/>
          </p:cNvSpPr>
          <p:nvPr>
            <p:ph type="sldNum" sz="quarter" idx="4"/>
          </p:nvPr>
        </p:nvSpPr>
        <p:spPr>
          <a:xfrm>
            <a:off x="8725648" y="6535167"/>
            <a:ext cx="3275853" cy="276408"/>
          </a:xfrm>
          <a:prstGeom prst="rect">
            <a:avLst/>
          </a:prstGeom>
        </p:spPr>
        <p:txBody>
          <a:bodyPr vert="horz" lIns="91440" tIns="45720" rIns="91440" bIns="45720" rtlCol="0" anchor="ctr"/>
          <a:lstStyle>
            <a:lvl1pPr algn="r">
              <a:defRPr sz="900" b="1">
                <a:solidFill>
                  <a:srgbClr val="951F39"/>
                </a:solidFill>
                <a:latin typeface="+mn-lt"/>
              </a:defRPr>
            </a:lvl1pPr>
          </a:lstStyle>
          <a:p>
            <a:r>
              <a:rPr lang="en-US" dirty="0"/>
              <a:t>#hashtag for campaign</a:t>
            </a:r>
          </a:p>
        </p:txBody>
      </p:sp>
    </p:spTree>
    <p:extLst>
      <p:ext uri="{BB962C8B-B14F-4D97-AF65-F5344CB8AC3E}">
        <p14:creationId xmlns:p14="http://schemas.microsoft.com/office/powerpoint/2010/main" val="3829153007"/>
      </p:ext>
    </p:extLst>
  </p:cSld>
  <p:clrMap bg1="lt1" tx1="dk1" bg2="lt2" tx2="dk2" accent1="accent1" accent2="accent2" accent3="accent3" accent4="accent4" accent5="accent5" accent6="accent6" hlink="hlink" folHlink="folHlink"/>
  <p:sldLayoutIdLst>
    <p:sldLayoutId id="2147483946" r:id="rId1"/>
  </p:sldLayoutIdLst>
  <p:txStyles>
    <p:titleStyle>
      <a:lvl1pPr marL="86916" indent="0" algn="l" defTabSz="685800" rtl="0" eaLnBrk="1" latinLnBrk="0" hangingPunct="1">
        <a:lnSpc>
          <a:spcPct val="90000"/>
        </a:lnSpc>
        <a:spcBef>
          <a:spcPct val="0"/>
        </a:spcBef>
        <a:buNone/>
        <a:tabLst>
          <a:tab pos="213122" algn="l"/>
        </a:tabLst>
        <a:defRPr sz="1500" b="1" kern="1200" baseline="0">
          <a:solidFill>
            <a:srgbClr val="53575A"/>
          </a:solidFill>
          <a:latin typeface="+mj-lt"/>
          <a:ea typeface="+mj-ea"/>
          <a:cs typeface="+mj-cs"/>
        </a:defRPr>
      </a:lvl1pPr>
    </p:titleStyle>
    <p:bodyStyle>
      <a:lvl1pPr marL="171450" indent="-171450" algn="just" defTabSz="685800" rtl="0" eaLnBrk="1" latinLnBrk="0" hangingPunct="1">
        <a:lnSpc>
          <a:spcPct val="100000"/>
        </a:lnSpc>
        <a:spcBef>
          <a:spcPts val="0"/>
        </a:spcBef>
        <a:spcAft>
          <a:spcPts val="450"/>
        </a:spcAft>
        <a:buFont typeface="Arial" panose="020B0604020202020204" pitchFamily="34" charset="0"/>
        <a:buChar char="•"/>
        <a:defRPr sz="1350" kern="1200">
          <a:solidFill>
            <a:srgbClr val="53575A"/>
          </a:solidFill>
          <a:latin typeface="Arial" panose="020B0604020202020204" pitchFamily="34" charset="0"/>
          <a:ea typeface="+mn-ea"/>
          <a:cs typeface="Arial" panose="020B0604020202020204" pitchFamily="34" charset="0"/>
        </a:defRPr>
      </a:lvl1pPr>
      <a:lvl2pPr marL="346472" indent="-173831" algn="just" defTabSz="685800" rtl="0" eaLnBrk="1" latinLnBrk="0" hangingPunct="1">
        <a:lnSpc>
          <a:spcPct val="100000"/>
        </a:lnSpc>
        <a:spcBef>
          <a:spcPts val="0"/>
        </a:spcBef>
        <a:spcAft>
          <a:spcPts val="450"/>
        </a:spcAft>
        <a:buFont typeface="Arial" panose="020B0604020202020204" pitchFamily="34" charset="0"/>
        <a:buChar char="•"/>
        <a:defRPr sz="1200" kern="1200">
          <a:solidFill>
            <a:srgbClr val="53575A"/>
          </a:solidFill>
          <a:latin typeface="Arial" panose="020B0604020202020204" pitchFamily="34" charset="0"/>
          <a:ea typeface="+mn-ea"/>
          <a:cs typeface="Arial" panose="020B0604020202020204" pitchFamily="34" charset="0"/>
        </a:defRPr>
      </a:lvl2pPr>
      <a:lvl3pPr marL="513160" indent="-166688" algn="just" defTabSz="685800" rtl="0" eaLnBrk="1" latinLnBrk="0" hangingPunct="1">
        <a:lnSpc>
          <a:spcPct val="100000"/>
        </a:lnSpc>
        <a:spcBef>
          <a:spcPts val="0"/>
        </a:spcBef>
        <a:spcAft>
          <a:spcPts val="450"/>
        </a:spcAft>
        <a:buFont typeface="Arial" panose="020B0604020202020204" pitchFamily="34" charset="0"/>
        <a:buChar char="•"/>
        <a:defRPr sz="1050" kern="1200">
          <a:solidFill>
            <a:srgbClr val="53575A"/>
          </a:solidFill>
          <a:latin typeface="Arial" panose="020B0604020202020204" pitchFamily="34" charset="0"/>
          <a:ea typeface="+mn-ea"/>
          <a:cs typeface="Arial" panose="020B0604020202020204" pitchFamily="34" charset="0"/>
        </a:defRPr>
      </a:lvl3pPr>
      <a:lvl4pPr marL="685800" indent="-172641" algn="just" defTabSz="685800" rtl="0" eaLnBrk="1" latinLnBrk="0" hangingPunct="1">
        <a:lnSpc>
          <a:spcPct val="100000"/>
        </a:lnSpc>
        <a:spcBef>
          <a:spcPts val="0"/>
        </a:spcBef>
        <a:spcAft>
          <a:spcPts val="450"/>
        </a:spcAft>
        <a:buFont typeface="Arial" panose="020B0604020202020204" pitchFamily="34" charset="0"/>
        <a:buChar char="•"/>
        <a:defRPr sz="900" kern="1200">
          <a:solidFill>
            <a:srgbClr val="53575A"/>
          </a:solidFill>
          <a:latin typeface="Arial" panose="020B0604020202020204" pitchFamily="34" charset="0"/>
          <a:ea typeface="+mn-ea"/>
          <a:cs typeface="Arial" panose="020B0604020202020204" pitchFamily="34" charset="0"/>
        </a:defRPr>
      </a:lvl4pPr>
      <a:lvl5pPr marL="858441" indent="-172641" algn="just" defTabSz="685800" rtl="0" eaLnBrk="1" latinLnBrk="0" hangingPunct="1">
        <a:lnSpc>
          <a:spcPct val="100000"/>
        </a:lnSpc>
        <a:spcBef>
          <a:spcPts val="0"/>
        </a:spcBef>
        <a:spcAft>
          <a:spcPts val="450"/>
        </a:spcAft>
        <a:buFont typeface="Arial" panose="020B0604020202020204" pitchFamily="34" charset="0"/>
        <a:buChar char="•"/>
        <a:tabLst/>
        <a:defRPr sz="825" kern="1200">
          <a:solidFill>
            <a:srgbClr val="53575A"/>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userDrawn="1">
          <p15:clr>
            <a:srgbClr val="F26B43"/>
          </p15:clr>
        </p15:guide>
        <p15:guide id="3" pos="91" userDrawn="1">
          <p15:clr>
            <a:srgbClr val="F26B43"/>
          </p15:clr>
        </p15:guide>
        <p15:guide id="4" orient="horz" pos="51" userDrawn="1">
          <p15:clr>
            <a:srgbClr val="F26B43"/>
          </p15:clr>
        </p15:guide>
        <p15:guide id="5" orient="horz" pos="142" userDrawn="1">
          <p15:clr>
            <a:srgbClr val="F26B43"/>
          </p15:clr>
        </p15:guide>
        <p15:guide id="6" pos="7560" userDrawn="1">
          <p15:clr>
            <a:srgbClr val="F26B43"/>
          </p15:clr>
        </p15:guide>
        <p15:guide id="7" orient="horz" pos="709" userDrawn="1">
          <p15:clr>
            <a:srgbClr val="F26B43"/>
          </p15:clr>
        </p15:guide>
        <p15:guide id="8" pos="3689" userDrawn="1">
          <p15:clr>
            <a:srgbClr val="F26B43"/>
          </p15:clr>
        </p15:guide>
        <p15:guide id="9" pos="3991" userDrawn="1">
          <p15:clr>
            <a:srgbClr val="F26B43"/>
          </p15:clr>
        </p15:guide>
        <p15:guide id="13" orient="horz" pos="4110" userDrawn="1">
          <p15:clr>
            <a:srgbClr val="F26B43"/>
          </p15:clr>
        </p15:guide>
        <p15:guide id="14" orient="horz" pos="4292" userDrawn="1">
          <p15:clr>
            <a:srgbClr val="F26B43"/>
          </p15:clr>
        </p15:guide>
        <p15:guide id="15" orient="horz" pos="3952" userDrawn="1">
          <p15:clr>
            <a:srgbClr val="F26B43"/>
          </p15:clr>
        </p15:guide>
        <p15:guide id="16" pos="7287" userDrawn="1">
          <p15:clr>
            <a:srgbClr val="F26B43"/>
          </p15:clr>
        </p15:guide>
        <p15:guide id="17" pos="363" userDrawn="1">
          <p15:clr>
            <a:srgbClr val="F26B43"/>
          </p15:clr>
        </p15:guide>
        <p15:guide id="18" pos="317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00866" y="80963"/>
            <a:ext cx="9184101" cy="614787"/>
          </a:xfrm>
          <a:prstGeom prst="rect">
            <a:avLst/>
          </a:prstGeom>
          <a:noFill/>
        </p:spPr>
        <p:txBody>
          <a:bodyPr vert="horz" lIns="91440" tIns="45720" rIns="91440" bIns="45720" rtlCol="0" anchor="ctr">
            <a:normAutofit/>
          </a:bodyPr>
          <a:lstStyle/>
          <a:p>
            <a:r>
              <a:rPr lang="en-US" dirty="0"/>
              <a:t>Click to add subtitle</a:t>
            </a:r>
          </a:p>
        </p:txBody>
      </p:sp>
      <p:sp>
        <p:nvSpPr>
          <p:cNvPr id="3" name="Text Placeholder 2"/>
          <p:cNvSpPr>
            <a:spLocks noGrp="1"/>
          </p:cNvSpPr>
          <p:nvPr>
            <p:ph type="body" idx="1"/>
          </p:nvPr>
        </p:nvSpPr>
        <p:spPr>
          <a:xfrm>
            <a:off x="143934" y="1016000"/>
            <a:ext cx="11841033" cy="534167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43934" y="6538823"/>
            <a:ext cx="3325220" cy="269099"/>
          </a:xfrm>
          <a:prstGeom prst="rect">
            <a:avLst/>
          </a:prstGeom>
        </p:spPr>
        <p:txBody>
          <a:bodyPr vert="horz" lIns="91440" tIns="45720" rIns="91440" bIns="45720" rtlCol="0" anchor="ctr"/>
          <a:lstStyle>
            <a:lvl1pPr algn="l">
              <a:defRPr sz="600">
                <a:solidFill>
                  <a:schemeClr val="tx1">
                    <a:tint val="75000"/>
                  </a:schemeClr>
                </a:solidFill>
                <a:latin typeface="+mn-lt"/>
              </a:defRPr>
            </a:lvl1pPr>
          </a:lstStyle>
          <a:p>
            <a:fld id="{BA89EEF4-A2A7-423F-9BF7-476C6DE372B9}"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p:cNvSpPr>
            <a:spLocks noGrp="1"/>
          </p:cNvSpPr>
          <p:nvPr>
            <p:ph type="ftr" sz="quarter" idx="3"/>
          </p:nvPr>
        </p:nvSpPr>
        <p:spPr>
          <a:xfrm>
            <a:off x="3971223" y="6524627"/>
            <a:ext cx="4252356" cy="283295"/>
          </a:xfrm>
          <a:prstGeom prst="rect">
            <a:avLst/>
          </a:prstGeom>
        </p:spPr>
        <p:txBody>
          <a:bodyPr vert="horz" lIns="91440" tIns="45720" rIns="91440" bIns="45720" rtlCol="0" anchor="ctr"/>
          <a:lstStyle>
            <a:lvl1pPr algn="ctr">
              <a:defRPr sz="600">
                <a:solidFill>
                  <a:schemeClr val="tx1">
                    <a:tint val="75000"/>
                  </a:schemeClr>
                </a:solidFill>
                <a:latin typeface="+mn-lt"/>
              </a:defRPr>
            </a:lvl1pPr>
          </a:lstStyle>
          <a:p>
            <a:endParaRPr lang="en-GB" dirty="0">
              <a:solidFill>
                <a:prstClr val="black">
                  <a:tint val="75000"/>
                </a:prstClr>
              </a:solidFill>
            </a:endParaRPr>
          </a:p>
        </p:txBody>
      </p:sp>
      <p:sp>
        <p:nvSpPr>
          <p:cNvPr id="6" name="Slide Number Placeholder 5"/>
          <p:cNvSpPr>
            <a:spLocks noGrp="1"/>
          </p:cNvSpPr>
          <p:nvPr>
            <p:ph type="sldNum" sz="quarter" idx="4"/>
          </p:nvPr>
        </p:nvSpPr>
        <p:spPr>
          <a:xfrm>
            <a:off x="8725648" y="6535167"/>
            <a:ext cx="3275853" cy="276408"/>
          </a:xfrm>
          <a:prstGeom prst="rect">
            <a:avLst/>
          </a:prstGeom>
        </p:spPr>
        <p:txBody>
          <a:bodyPr vert="horz" lIns="91440" tIns="45720" rIns="91440" bIns="45720" rtlCol="0" anchor="ctr"/>
          <a:lstStyle>
            <a:lvl1pPr algn="r">
              <a:defRPr sz="900" b="1">
                <a:solidFill>
                  <a:srgbClr val="951F39"/>
                </a:solidFill>
                <a:latin typeface="+mn-lt"/>
              </a:defRPr>
            </a:lvl1pPr>
          </a:lstStyle>
          <a:p>
            <a:r>
              <a:rPr lang="en-US" dirty="0"/>
              <a:t>#hashtag for campaign</a:t>
            </a:r>
          </a:p>
        </p:txBody>
      </p:sp>
      <p:pic>
        <p:nvPicPr>
          <p:cNvPr id="9" name="Picture 8">
            <a:extLst>
              <a:ext uri="{FF2B5EF4-FFF2-40B4-BE49-F238E27FC236}">
                <a16:creationId xmlns:a16="http://schemas.microsoft.com/office/drawing/2014/main" id="{37F5F0B3-455F-8B45-9BF8-8D159282E4A7}"/>
              </a:ext>
            </a:extLst>
          </p:cNvPr>
          <p:cNvPicPr>
            <a:picLocks noChangeAspect="1"/>
          </p:cNvPicPr>
          <p:nvPr userDrawn="1"/>
        </p:nvPicPr>
        <p:blipFill>
          <a:blip r:embed="rId39"/>
          <a:stretch>
            <a:fillRect/>
          </a:stretch>
        </p:blipFill>
        <p:spPr>
          <a:xfrm>
            <a:off x="-307548" y="-189470"/>
            <a:ext cx="3271944" cy="1184077"/>
          </a:xfrm>
          <a:prstGeom prst="rect">
            <a:avLst/>
          </a:prstGeom>
        </p:spPr>
      </p:pic>
    </p:spTree>
    <p:extLst>
      <p:ext uri="{BB962C8B-B14F-4D97-AF65-F5344CB8AC3E}">
        <p14:creationId xmlns:p14="http://schemas.microsoft.com/office/powerpoint/2010/main" val="2176122025"/>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922" r:id="rId15"/>
    <p:sldLayoutId id="2147483923" r:id="rId16"/>
    <p:sldLayoutId id="2147483924" r:id="rId17"/>
    <p:sldLayoutId id="2147483925" r:id="rId18"/>
    <p:sldLayoutId id="2147483926" r:id="rId19"/>
    <p:sldLayoutId id="2147483927" r:id="rId20"/>
    <p:sldLayoutId id="2147483928" r:id="rId21"/>
    <p:sldLayoutId id="2147483929" r:id="rId22"/>
    <p:sldLayoutId id="2147483930" r:id="rId23"/>
    <p:sldLayoutId id="2147483931" r:id="rId24"/>
    <p:sldLayoutId id="2147483932" r:id="rId25"/>
    <p:sldLayoutId id="2147483933" r:id="rId26"/>
    <p:sldLayoutId id="2147483934" r:id="rId27"/>
    <p:sldLayoutId id="2147483935" r:id="rId28"/>
    <p:sldLayoutId id="2147483936" r:id="rId29"/>
    <p:sldLayoutId id="2147483937" r:id="rId30"/>
    <p:sldLayoutId id="2147483938" r:id="rId31"/>
    <p:sldLayoutId id="2147483939" r:id="rId32"/>
    <p:sldLayoutId id="2147483940" r:id="rId33"/>
    <p:sldLayoutId id="2147483941" r:id="rId34"/>
    <p:sldLayoutId id="2147483942" r:id="rId35"/>
    <p:sldLayoutId id="2147483943" r:id="rId36"/>
    <p:sldLayoutId id="2147483944" r:id="rId37"/>
  </p:sldLayoutIdLst>
  <p:txStyles>
    <p:titleStyle>
      <a:lvl1pPr marL="86916" indent="0" algn="l" defTabSz="685800" rtl="0" eaLnBrk="1" latinLnBrk="0" hangingPunct="1">
        <a:lnSpc>
          <a:spcPct val="90000"/>
        </a:lnSpc>
        <a:spcBef>
          <a:spcPct val="0"/>
        </a:spcBef>
        <a:buNone/>
        <a:tabLst>
          <a:tab pos="213122" algn="l"/>
        </a:tabLst>
        <a:defRPr sz="2400" b="1" kern="1200" baseline="0">
          <a:solidFill>
            <a:srgbClr val="951F39"/>
          </a:solidFill>
          <a:latin typeface="+mj-lt"/>
          <a:ea typeface="+mj-ea"/>
          <a:cs typeface="+mj-cs"/>
        </a:defRPr>
      </a:lvl1pPr>
    </p:titleStyle>
    <p:bodyStyle>
      <a:lvl1pPr marL="171450" indent="-171450" algn="just" defTabSz="685800" rtl="0" eaLnBrk="1" latinLnBrk="0" hangingPunct="1">
        <a:lnSpc>
          <a:spcPct val="100000"/>
        </a:lnSpc>
        <a:spcBef>
          <a:spcPts val="0"/>
        </a:spcBef>
        <a:spcAft>
          <a:spcPts val="450"/>
        </a:spcAft>
        <a:buFont typeface="Arial" panose="020B0604020202020204" pitchFamily="34" charset="0"/>
        <a:buChar char="•"/>
        <a:defRPr sz="1350" kern="1200">
          <a:solidFill>
            <a:srgbClr val="53575A"/>
          </a:solidFill>
          <a:latin typeface="Arial" panose="020B0604020202020204" pitchFamily="34" charset="0"/>
          <a:ea typeface="+mn-ea"/>
          <a:cs typeface="Arial" panose="020B0604020202020204" pitchFamily="34" charset="0"/>
        </a:defRPr>
      </a:lvl1pPr>
      <a:lvl2pPr marL="346472" indent="-173831" algn="just" defTabSz="685800" rtl="0" eaLnBrk="1" latinLnBrk="0" hangingPunct="1">
        <a:lnSpc>
          <a:spcPct val="100000"/>
        </a:lnSpc>
        <a:spcBef>
          <a:spcPts val="0"/>
        </a:spcBef>
        <a:spcAft>
          <a:spcPts val="450"/>
        </a:spcAft>
        <a:buFont typeface="Arial" panose="020B0604020202020204" pitchFamily="34" charset="0"/>
        <a:buChar char="•"/>
        <a:defRPr sz="1200" kern="1200">
          <a:solidFill>
            <a:srgbClr val="53575A"/>
          </a:solidFill>
          <a:latin typeface="Arial" panose="020B0604020202020204" pitchFamily="34" charset="0"/>
          <a:ea typeface="+mn-ea"/>
          <a:cs typeface="Arial" panose="020B0604020202020204" pitchFamily="34" charset="0"/>
        </a:defRPr>
      </a:lvl2pPr>
      <a:lvl3pPr marL="513160" indent="-166688" algn="just" defTabSz="685800" rtl="0" eaLnBrk="1" latinLnBrk="0" hangingPunct="1">
        <a:lnSpc>
          <a:spcPct val="100000"/>
        </a:lnSpc>
        <a:spcBef>
          <a:spcPts val="0"/>
        </a:spcBef>
        <a:spcAft>
          <a:spcPts val="450"/>
        </a:spcAft>
        <a:buFont typeface="Arial" panose="020B0604020202020204" pitchFamily="34" charset="0"/>
        <a:buChar char="•"/>
        <a:defRPr sz="1050" kern="1200">
          <a:solidFill>
            <a:srgbClr val="53575A"/>
          </a:solidFill>
          <a:latin typeface="Arial" panose="020B0604020202020204" pitchFamily="34" charset="0"/>
          <a:ea typeface="+mn-ea"/>
          <a:cs typeface="Arial" panose="020B0604020202020204" pitchFamily="34" charset="0"/>
        </a:defRPr>
      </a:lvl3pPr>
      <a:lvl4pPr marL="685800" indent="-172641" algn="just" defTabSz="685800" rtl="0" eaLnBrk="1" latinLnBrk="0" hangingPunct="1">
        <a:lnSpc>
          <a:spcPct val="100000"/>
        </a:lnSpc>
        <a:spcBef>
          <a:spcPts val="0"/>
        </a:spcBef>
        <a:spcAft>
          <a:spcPts val="450"/>
        </a:spcAft>
        <a:buFont typeface="Arial" panose="020B0604020202020204" pitchFamily="34" charset="0"/>
        <a:buChar char="•"/>
        <a:defRPr sz="900" kern="1200">
          <a:solidFill>
            <a:srgbClr val="53575A"/>
          </a:solidFill>
          <a:latin typeface="Arial" panose="020B0604020202020204" pitchFamily="34" charset="0"/>
          <a:ea typeface="+mn-ea"/>
          <a:cs typeface="Arial" panose="020B0604020202020204" pitchFamily="34" charset="0"/>
        </a:defRPr>
      </a:lvl4pPr>
      <a:lvl5pPr marL="858441" indent="-172641" algn="just" defTabSz="685800" rtl="0" eaLnBrk="1" latinLnBrk="0" hangingPunct="1">
        <a:lnSpc>
          <a:spcPct val="100000"/>
        </a:lnSpc>
        <a:spcBef>
          <a:spcPts val="0"/>
        </a:spcBef>
        <a:spcAft>
          <a:spcPts val="450"/>
        </a:spcAft>
        <a:buFont typeface="Arial" panose="020B0604020202020204" pitchFamily="34" charset="0"/>
        <a:buChar char="•"/>
        <a:tabLst/>
        <a:defRPr sz="825" kern="1200">
          <a:solidFill>
            <a:srgbClr val="53575A"/>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91" userDrawn="1">
          <p15:clr>
            <a:srgbClr val="F26B43"/>
          </p15:clr>
        </p15:guide>
        <p15:guide id="4" orient="horz" pos="51" userDrawn="1">
          <p15:clr>
            <a:srgbClr val="F26B43"/>
          </p15:clr>
        </p15:guide>
        <p15:guide id="5" orient="horz" pos="436" userDrawn="1">
          <p15:clr>
            <a:srgbClr val="F26B43"/>
          </p15:clr>
        </p15:guide>
        <p15:guide id="6" pos="7560" userDrawn="1">
          <p15:clr>
            <a:srgbClr val="F26B43"/>
          </p15:clr>
        </p15:guide>
        <p15:guide id="7" orient="horz" pos="640" userDrawn="1">
          <p15:clr>
            <a:srgbClr val="F26B43"/>
          </p15:clr>
        </p15:guide>
        <p15:guide id="8" pos="3689" userDrawn="1">
          <p15:clr>
            <a:srgbClr val="F26B43"/>
          </p15:clr>
        </p15:guide>
        <p15:guide id="9" pos="3991" userDrawn="1">
          <p15:clr>
            <a:srgbClr val="F26B43"/>
          </p15:clr>
        </p15:guide>
        <p15:guide id="10" orient="horz" pos="2047" userDrawn="1">
          <p15:clr>
            <a:srgbClr val="F26B43"/>
          </p15:clr>
        </p15:guide>
        <p15:guide id="11" orient="horz" pos="2273" userDrawn="1">
          <p15:clr>
            <a:srgbClr val="F26B43"/>
          </p15:clr>
        </p15:guide>
        <p15:guide id="12" orient="horz" pos="3952" userDrawn="1">
          <p15:clr>
            <a:srgbClr val="F26B43"/>
          </p15:clr>
        </p15:guide>
        <p15:guide id="13" orient="horz" pos="4110" userDrawn="1">
          <p15:clr>
            <a:srgbClr val="F26B43"/>
          </p15:clr>
        </p15:guide>
        <p15:guide id="14" orient="horz" pos="4292"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89EEF4-A2A7-423F-9BF7-476C6DE372B9}" type="datetimeFigureOut">
              <a:rPr lang="en-GB" smtClean="0">
                <a:solidFill>
                  <a:prstClr val="black">
                    <a:tint val="75000"/>
                  </a:prstClr>
                </a:solidFill>
              </a:rPr>
              <a:pPr/>
              <a:t>17/10/2022</a:t>
            </a:fld>
            <a:endParaRPr lang="en-GB">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a:t>#hashtag for campaign</a:t>
            </a:r>
            <a:endParaRPr lang="en-US" dirty="0"/>
          </a:p>
        </p:txBody>
      </p:sp>
    </p:spTree>
    <p:extLst>
      <p:ext uri="{BB962C8B-B14F-4D97-AF65-F5344CB8AC3E}">
        <p14:creationId xmlns:p14="http://schemas.microsoft.com/office/powerpoint/2010/main" val="4094187517"/>
      </p:ext>
    </p:extLst>
  </p:cSld>
  <p:clrMap bg1="lt1" tx1="dk1" bg2="lt2" tx2="dk2" accent1="accent1" accent2="accent2" accent3="accent3" accent4="accent4" accent5="accent5" accent6="accent6" hlink="hlink" folHlink="folHlink"/>
  <p:sldLayoutIdLst>
    <p:sldLayoutId id="2147484285" r:id="rId1"/>
    <p:sldLayoutId id="2147484286" r:id="rId2"/>
    <p:sldLayoutId id="2147484287" r:id="rId3"/>
    <p:sldLayoutId id="2147484288" r:id="rId4"/>
    <p:sldLayoutId id="2147484289" r:id="rId5"/>
    <p:sldLayoutId id="2147484290" r:id="rId6"/>
    <p:sldLayoutId id="2147484291" r:id="rId7"/>
    <p:sldLayoutId id="2147484292" r:id="rId8"/>
    <p:sldLayoutId id="2147484293" r:id="rId9"/>
    <p:sldLayoutId id="2147484294" r:id="rId10"/>
    <p:sldLayoutId id="21474842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39.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jpeg"/><Relationship Id="rId7" Type="http://schemas.openxmlformats.org/officeDocument/2006/relationships/diagramColors" Target="../diagrams/colors1.xml"/><Relationship Id="rId2" Type="http://schemas.openxmlformats.org/officeDocument/2006/relationships/image" Target="../media/image9.png"/><Relationship Id="rId1" Type="http://schemas.openxmlformats.org/officeDocument/2006/relationships/slideLayout" Target="../slideLayouts/slideLayout4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Layout" Target="../diagrams/layout2.xml"/><Relationship Id="rId7" Type="http://schemas.openxmlformats.org/officeDocument/2006/relationships/image" Target="../media/image9.png"/><Relationship Id="rId2" Type="http://schemas.openxmlformats.org/officeDocument/2006/relationships/diagramData" Target="../diagrams/data2.xml"/><Relationship Id="rId1" Type="http://schemas.openxmlformats.org/officeDocument/2006/relationships/slideLayout" Target="../slideLayouts/slideLayout4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2.xml"/></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Layout" Target="../diagrams/layout3.xml"/><Relationship Id="rId7" Type="http://schemas.openxmlformats.org/officeDocument/2006/relationships/image" Target="../media/image9.png"/><Relationship Id="rId2" Type="http://schemas.openxmlformats.org/officeDocument/2006/relationships/diagramData" Target="../diagrams/data3.xml"/><Relationship Id="rId1" Type="http://schemas.openxmlformats.org/officeDocument/2006/relationships/slideLayout" Target="../slideLayouts/slideLayout4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Layout" Target="../diagrams/layout4.xml"/><Relationship Id="rId7" Type="http://schemas.openxmlformats.org/officeDocument/2006/relationships/image" Target="../media/image9.png"/><Relationship Id="rId2" Type="http://schemas.openxmlformats.org/officeDocument/2006/relationships/diagramData" Target="../diagrams/data4.xml"/><Relationship Id="rId1" Type="http://schemas.openxmlformats.org/officeDocument/2006/relationships/slideLayout" Target="../slideLayouts/slideLayout4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xml"/><Relationship Id="rId1" Type="http://schemas.openxmlformats.org/officeDocument/2006/relationships/slideLayout" Target="../slideLayouts/slideLayout4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0.jpeg"/><Relationship Id="rId7" Type="http://schemas.openxmlformats.org/officeDocument/2006/relationships/diagramColors" Target="../diagrams/colors6.xml"/><Relationship Id="rId2" Type="http://schemas.openxmlformats.org/officeDocument/2006/relationships/image" Target="../media/image9.png"/><Relationship Id="rId1" Type="http://schemas.openxmlformats.org/officeDocument/2006/relationships/slideLayout" Target="../slideLayouts/slideLayout4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4.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0.jpeg"/><Relationship Id="rId7" Type="http://schemas.openxmlformats.org/officeDocument/2006/relationships/diagramColors" Target="../diagrams/colors7.xml"/><Relationship Id="rId2" Type="http://schemas.openxmlformats.org/officeDocument/2006/relationships/image" Target="../media/image9.png"/><Relationship Id="rId1" Type="http://schemas.openxmlformats.org/officeDocument/2006/relationships/slideLayout" Target="../slideLayouts/slideLayout4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5.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png"/><Relationship Id="rId7" Type="http://schemas.openxmlformats.org/officeDocument/2006/relationships/image" Target="../media/image13.jpg"/><Relationship Id="rId2" Type="http://schemas.openxmlformats.org/officeDocument/2006/relationships/slideLayout" Target="../slideLayouts/slideLayout39.xml"/><Relationship Id="rId1" Type="http://schemas.openxmlformats.org/officeDocument/2006/relationships/vmlDrawing" Target="../drawings/vmlDrawing1.vml"/><Relationship Id="rId6" Type="http://schemas.openxmlformats.org/officeDocument/2006/relationships/image" Target="../media/image12.jpg"/><Relationship Id="rId5" Type="http://schemas.openxmlformats.org/officeDocument/2006/relationships/image" Target="../media/image11.wmf"/><Relationship Id="rId4" Type="http://schemas.openxmlformats.org/officeDocument/2006/relationships/oleObject" Target="../embeddings/oleObject1.bin"/><Relationship Id="rId9" Type="http://schemas.openxmlformats.org/officeDocument/2006/relationships/image" Target="../media/image15.jpg"/></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22.jpg"/><Relationship Id="rId18" Type="http://schemas.openxmlformats.org/officeDocument/2006/relationships/image" Target="../media/image27.jpg"/><Relationship Id="rId26" Type="http://schemas.openxmlformats.org/officeDocument/2006/relationships/image" Target="../media/image35.jpg"/><Relationship Id="rId3" Type="http://schemas.openxmlformats.org/officeDocument/2006/relationships/oleObject" Target="../embeddings/oleObject2.bin"/><Relationship Id="rId21" Type="http://schemas.openxmlformats.org/officeDocument/2006/relationships/image" Target="../media/image30.png"/><Relationship Id="rId7" Type="http://schemas.openxmlformats.org/officeDocument/2006/relationships/image" Target="../media/image17.wmf"/><Relationship Id="rId12" Type="http://schemas.openxmlformats.org/officeDocument/2006/relationships/image" Target="../media/image21.png"/><Relationship Id="rId17" Type="http://schemas.openxmlformats.org/officeDocument/2006/relationships/image" Target="../media/image26.jpg"/><Relationship Id="rId25" Type="http://schemas.openxmlformats.org/officeDocument/2006/relationships/image" Target="../media/image34.jpg"/><Relationship Id="rId2" Type="http://schemas.openxmlformats.org/officeDocument/2006/relationships/slideLayout" Target="../slideLayouts/slideLayout40.xml"/><Relationship Id="rId16" Type="http://schemas.openxmlformats.org/officeDocument/2006/relationships/image" Target="../media/image25.png"/><Relationship Id="rId20" Type="http://schemas.openxmlformats.org/officeDocument/2006/relationships/image" Target="../media/image29.jpg"/><Relationship Id="rId29" Type="http://schemas.openxmlformats.org/officeDocument/2006/relationships/image" Target="../media/image38.jpg"/><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9.wmf"/><Relationship Id="rId24" Type="http://schemas.openxmlformats.org/officeDocument/2006/relationships/image" Target="../media/image33.png"/><Relationship Id="rId5" Type="http://schemas.openxmlformats.org/officeDocument/2006/relationships/image" Target="../media/image20.png"/><Relationship Id="rId15" Type="http://schemas.openxmlformats.org/officeDocument/2006/relationships/image" Target="../media/image24.png"/><Relationship Id="rId23" Type="http://schemas.openxmlformats.org/officeDocument/2006/relationships/image" Target="../media/image32.png"/><Relationship Id="rId28" Type="http://schemas.openxmlformats.org/officeDocument/2006/relationships/image" Target="../media/image37.png"/><Relationship Id="rId10" Type="http://schemas.openxmlformats.org/officeDocument/2006/relationships/oleObject" Target="../embeddings/oleObject5.bin"/><Relationship Id="rId19" Type="http://schemas.openxmlformats.org/officeDocument/2006/relationships/image" Target="../media/image28.jpg"/><Relationship Id="rId4" Type="http://schemas.openxmlformats.org/officeDocument/2006/relationships/image" Target="../media/image16.wmf"/><Relationship Id="rId9" Type="http://schemas.openxmlformats.org/officeDocument/2006/relationships/image" Target="../media/image18.wmf"/><Relationship Id="rId14" Type="http://schemas.openxmlformats.org/officeDocument/2006/relationships/image" Target="../media/image23.png"/><Relationship Id="rId22" Type="http://schemas.openxmlformats.org/officeDocument/2006/relationships/image" Target="../media/image31.jpg"/><Relationship Id="rId27" Type="http://schemas.openxmlformats.org/officeDocument/2006/relationships/image" Target="../media/image36.png"/><Relationship Id="rId30" Type="http://schemas.openxmlformats.org/officeDocument/2006/relationships/image" Target="../media/image39.jp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2.xml"/><Relationship Id="rId4" Type="http://schemas.openxmlformats.org/officeDocument/2006/relationships/chart" Target="../charts/char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2.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2.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2.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2.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2.xml"/></Relationships>
</file>

<file path=ppt/slides/_rels/slide3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Layout" Target="../diagrams/layout8.xml"/><Relationship Id="rId7" Type="http://schemas.openxmlformats.org/officeDocument/2006/relationships/image" Target="../media/image9.png"/><Relationship Id="rId2" Type="http://schemas.openxmlformats.org/officeDocument/2006/relationships/diagramData" Target="../diagrams/data8.xml"/><Relationship Id="rId1" Type="http://schemas.openxmlformats.org/officeDocument/2006/relationships/slideLayout" Target="../slideLayouts/slideLayout40.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2.xml"/></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2.xml"/></Relationships>
</file>

<file path=ppt/slides/_rels/slide3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2.xml"/></Relationships>
</file>

<file path=ppt/slides/_rels/slide3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0.xml"/></Relationships>
</file>

<file path=ppt/slides/_rels/slide3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0.xml"/></Relationships>
</file>

<file path=ppt/slides/_rels/slide3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9A8949-0132-4AF3-AE88-22EC6A387D90}"/>
              </a:ext>
            </a:extLst>
          </p:cNvPr>
          <p:cNvPicPr>
            <a:picLocks noChangeAspect="1"/>
          </p:cNvPicPr>
          <p:nvPr/>
        </p:nvPicPr>
        <p:blipFill>
          <a:blip r:embed="rId2"/>
          <a:stretch>
            <a:fillRect/>
          </a:stretch>
        </p:blipFill>
        <p:spPr>
          <a:xfrm>
            <a:off x="0" y="-12047"/>
            <a:ext cx="10338619" cy="6858000"/>
          </a:xfrm>
          <a:prstGeom prst="rect">
            <a:avLst/>
          </a:prstGeom>
        </p:spPr>
      </p:pic>
      <p:sp>
        <p:nvSpPr>
          <p:cNvPr id="7" name="Title 1"/>
          <p:cNvSpPr txBox="1">
            <a:spLocks/>
          </p:cNvSpPr>
          <p:nvPr/>
        </p:nvSpPr>
        <p:spPr>
          <a:xfrm>
            <a:off x="4264796" y="-12047"/>
            <a:ext cx="7927203" cy="6858000"/>
          </a:xfrm>
          <a:prstGeom prst="rect">
            <a:avLst/>
          </a:prstGeom>
          <a:pattFill prst="dkUpDiag">
            <a:fgClr>
              <a:srgbClr val="1E8035"/>
            </a:fgClr>
            <a:bgClr>
              <a:srgbClr val="259B41"/>
            </a:bgClr>
          </a:pattFill>
        </p:spPr>
        <p:txBody>
          <a:bodyPr vert="horz" lIns="72009" tIns="36005" rIns="72009" bIns="36005"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72534" marR="0" lvl="0" indent="0" algn="ctr" defTabSz="914400" rtl="0" eaLnBrk="1" fontAlgn="auto" latinLnBrk="0" hangingPunct="1">
              <a:lnSpc>
                <a:spcPct val="90000"/>
              </a:lnSpc>
              <a:spcBef>
                <a:spcPct val="0"/>
              </a:spcBef>
              <a:spcAft>
                <a:spcPts val="0"/>
              </a:spcAft>
              <a:buClrTx/>
              <a:buSzTx/>
              <a:buFontTx/>
              <a:buNone/>
              <a:tabLst/>
              <a:defRPr/>
            </a:pPr>
            <a:r>
              <a:rPr kumimoji="0" lang="en-US" sz="2363" b="1" i="0" u="none" strike="noStrike" kern="1200" cap="none" spc="0" normalizeH="0" baseline="0" noProof="0" dirty="0">
                <a:ln>
                  <a:noFill/>
                </a:ln>
                <a:solidFill>
                  <a:prstClr val="white"/>
                </a:solidFill>
                <a:effectLst/>
                <a:uLnTx/>
                <a:uFillTx/>
                <a:latin typeface="Helvetica" panose="020B0604020202020204" pitchFamily="34" charset="0"/>
                <a:ea typeface="+mj-ea"/>
                <a:cs typeface="Segoe UI" panose="020B0502040204020203" pitchFamily="34" charset="0"/>
              </a:rPr>
              <a:t> </a:t>
            </a:r>
          </a:p>
        </p:txBody>
      </p:sp>
      <p:pic>
        <p:nvPicPr>
          <p:cNvPr id="9" name="Picture 8">
            <a:extLst>
              <a:ext uri="{FF2B5EF4-FFF2-40B4-BE49-F238E27FC236}">
                <a16:creationId xmlns:a16="http://schemas.microsoft.com/office/drawing/2014/main" id="{B7B2B57D-8A08-47B5-9116-2535FA332407}"/>
              </a:ext>
            </a:extLst>
          </p:cNvPr>
          <p:cNvPicPr>
            <a:picLocks noChangeAspect="1"/>
          </p:cNvPicPr>
          <p:nvPr/>
        </p:nvPicPr>
        <p:blipFill>
          <a:blip r:embed="rId3"/>
          <a:stretch>
            <a:fillRect/>
          </a:stretch>
        </p:blipFill>
        <p:spPr>
          <a:xfrm>
            <a:off x="4498306" y="221785"/>
            <a:ext cx="2772210" cy="980698"/>
          </a:xfrm>
          <a:prstGeom prst="rect">
            <a:avLst/>
          </a:prstGeom>
        </p:spPr>
      </p:pic>
      <p:sp>
        <p:nvSpPr>
          <p:cNvPr id="12" name="TextBox 11">
            <a:extLst>
              <a:ext uri="{FF2B5EF4-FFF2-40B4-BE49-F238E27FC236}">
                <a16:creationId xmlns:a16="http://schemas.microsoft.com/office/drawing/2014/main" id="{976204F9-D18E-42F3-9B62-CD8B22F59C41}"/>
              </a:ext>
            </a:extLst>
          </p:cNvPr>
          <p:cNvSpPr txBox="1"/>
          <p:nvPr/>
        </p:nvSpPr>
        <p:spPr>
          <a:xfrm>
            <a:off x="4498306" y="2793195"/>
            <a:ext cx="7344228" cy="2862322"/>
          </a:xfrm>
          <a:prstGeom prst="rect">
            <a:avLst/>
          </a:prstGeom>
          <a:noFill/>
        </p:spPr>
        <p:txBody>
          <a:bodyPr wrap="square" rtlCol="0">
            <a:spAutoFit/>
          </a:bodyPr>
          <a:lstStyle/>
          <a:p>
            <a:pPr lvl="0" algn="ctr">
              <a:defRPr/>
            </a:pPr>
            <a:r>
              <a:rPr lang="en-US" sz="3600" b="1" dirty="0">
                <a:solidFill>
                  <a:prstClr val="white"/>
                </a:solidFill>
                <a:latin typeface="Candara" panose="020E0502030303020204" pitchFamily="34" charset="0"/>
              </a:rPr>
              <a:t>AU-IBAR Mandate and Contributions Over the Past Fifteen Years, Challenges, Emerging Issues and Partnership Opportunities for the Next Ten Years</a:t>
            </a:r>
            <a:endParaRPr kumimoji="0" lang="en-KE" sz="36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endParaRPr>
          </a:p>
        </p:txBody>
      </p:sp>
      <p:pic>
        <p:nvPicPr>
          <p:cNvPr id="14" name="Picture 13">
            <a:extLst>
              <a:ext uri="{FF2B5EF4-FFF2-40B4-BE49-F238E27FC236}">
                <a16:creationId xmlns:a16="http://schemas.microsoft.com/office/drawing/2014/main" id="{A0865DF4-EB9B-41BE-85B4-058D7DAD0E35}"/>
              </a:ext>
            </a:extLst>
          </p:cNvPr>
          <p:cNvPicPr>
            <a:picLocks noChangeAspect="1"/>
          </p:cNvPicPr>
          <p:nvPr/>
        </p:nvPicPr>
        <p:blipFill>
          <a:blip r:embed="rId4"/>
          <a:stretch>
            <a:fillRect/>
          </a:stretch>
        </p:blipFill>
        <p:spPr>
          <a:xfrm>
            <a:off x="10443917" y="226468"/>
            <a:ext cx="1549086" cy="982062"/>
          </a:xfrm>
          <a:prstGeom prst="rect">
            <a:avLst/>
          </a:prstGeom>
        </p:spPr>
      </p:pic>
    </p:spTree>
    <p:extLst>
      <p:ext uri="{BB962C8B-B14F-4D97-AF65-F5344CB8AC3E}">
        <p14:creationId xmlns:p14="http://schemas.microsoft.com/office/powerpoint/2010/main" val="2138464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D019B1F-E3AB-1106-BF82-530B1DFC845D}"/>
              </a:ext>
            </a:extLst>
          </p:cNvPr>
          <p:cNvGrpSpPr/>
          <p:nvPr/>
        </p:nvGrpSpPr>
        <p:grpSpPr>
          <a:xfrm>
            <a:off x="-1" y="118280"/>
            <a:ext cx="12048677" cy="1051296"/>
            <a:chOff x="-1" y="118280"/>
            <a:chExt cx="12048677" cy="1051296"/>
          </a:xfrm>
        </p:grpSpPr>
        <p:sp>
          <p:nvSpPr>
            <p:cNvPr id="4" name="Rounded Rectangle 3"/>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14" name="Picture 13">
              <a:extLst>
                <a:ext uri="{FF2B5EF4-FFF2-40B4-BE49-F238E27FC236}">
                  <a16:creationId xmlns:a16="http://schemas.microsoft.com/office/drawing/2014/main" id="{A087E0A6-E78E-514E-8106-25687A19693B}"/>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6" name="Picture 4" descr="F:\AU LOGO.jpg">
              <a:extLst>
                <a:ext uri="{FF2B5EF4-FFF2-40B4-BE49-F238E27FC236}">
                  <a16:creationId xmlns:a16="http://schemas.microsoft.com/office/drawing/2014/main" id="{048B6531-82AA-B136-4A2B-E1465EE493FA}"/>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2" name="Title 1">
            <a:extLst>
              <a:ext uri="{FF2B5EF4-FFF2-40B4-BE49-F238E27FC236}">
                <a16:creationId xmlns:a16="http://schemas.microsoft.com/office/drawing/2014/main" id="{FA26857C-3CE1-4E17-BE92-477F40154049}"/>
              </a:ext>
            </a:extLst>
          </p:cNvPr>
          <p:cNvSpPr>
            <a:spLocks noGrp="1"/>
          </p:cNvSpPr>
          <p:nvPr>
            <p:ph type="title"/>
          </p:nvPr>
        </p:nvSpPr>
        <p:spPr>
          <a:xfrm>
            <a:off x="838200" y="365125"/>
            <a:ext cx="10515600" cy="659449"/>
          </a:xfrm>
        </p:spPr>
        <p:txBody>
          <a:bodyPr>
            <a:normAutofit fontScale="90000"/>
          </a:bodyPr>
          <a:lstStyle/>
          <a:p>
            <a:r>
              <a:rPr lang="en-US" altLang="en-US" b="1" dirty="0">
                <a:latin typeface="Book Antiqua" panose="02040602050305030304" pitchFamily="18" charset="0"/>
              </a:rPr>
              <a:t> OUTLINE</a:t>
            </a:r>
            <a:br>
              <a:rPr lang="en-US" altLang="en-US" b="1" dirty="0">
                <a:latin typeface="Book Antiqua" panose="02040602050305030304" pitchFamily="18" charset="0"/>
              </a:rPr>
            </a:br>
            <a:endParaRPr lang="en-KE" dirty="0"/>
          </a:p>
        </p:txBody>
      </p:sp>
      <p:graphicFrame>
        <p:nvGraphicFramePr>
          <p:cNvPr id="13" name="Diagram 12">
            <a:extLst>
              <a:ext uri="{FF2B5EF4-FFF2-40B4-BE49-F238E27FC236}">
                <a16:creationId xmlns:a16="http://schemas.microsoft.com/office/drawing/2014/main" id="{8EEB594A-9E68-4649-9E2A-FDFE76141044}"/>
              </a:ext>
            </a:extLst>
          </p:cNvPr>
          <p:cNvGraphicFramePr/>
          <p:nvPr>
            <p:extLst>
              <p:ext uri="{D42A27DB-BD31-4B8C-83A1-F6EECF244321}">
                <p14:modId xmlns:p14="http://schemas.microsoft.com/office/powerpoint/2010/main" val="1209857952"/>
              </p:ext>
            </p:extLst>
          </p:nvPr>
        </p:nvGraphicFramePr>
        <p:xfrm>
          <a:off x="309489" y="1328589"/>
          <a:ext cx="11352627" cy="51642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3998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5A4D7-4EE7-447E-823B-B14132257FDF}"/>
              </a:ext>
            </a:extLst>
          </p:cNvPr>
          <p:cNvSpPr>
            <a:spLocks noGrp="1"/>
          </p:cNvSpPr>
          <p:nvPr>
            <p:ph type="title"/>
          </p:nvPr>
        </p:nvSpPr>
        <p:spPr>
          <a:xfrm>
            <a:off x="1309439" y="-696472"/>
            <a:ext cx="9206742" cy="1392944"/>
          </a:xfrm>
        </p:spPr>
        <p:txBody>
          <a:bodyPr vert="horz" lIns="91440" tIns="45720" rIns="91440" bIns="45720" rtlCol="0" anchor="ctr">
            <a:normAutofit fontScale="90000"/>
          </a:bodyPr>
          <a:lstStyle/>
          <a:p>
            <a:br>
              <a:rPr lang="en-US" sz="4800" b="1" kern="1200" dirty="0">
                <a:solidFill>
                  <a:schemeClr val="bg1"/>
                </a:solidFill>
                <a:latin typeface="+mj-lt"/>
                <a:ea typeface="+mj-ea"/>
                <a:cs typeface="+mj-cs"/>
              </a:rPr>
            </a:br>
            <a:br>
              <a:rPr lang="en-US" sz="4800" b="1" kern="1200" dirty="0">
                <a:solidFill>
                  <a:schemeClr val="bg1"/>
                </a:solidFill>
                <a:latin typeface="+mj-lt"/>
                <a:ea typeface="+mj-ea"/>
                <a:cs typeface="+mj-cs"/>
              </a:rPr>
            </a:br>
            <a:r>
              <a:rPr lang="en-US" sz="4800" b="1" kern="1200" dirty="0">
                <a:latin typeface="+mj-lt"/>
                <a:ea typeface="+mj-ea"/>
                <a:cs typeface="+mj-cs"/>
              </a:rPr>
              <a:t>Importance of Africa’s Animal Resources</a:t>
            </a:r>
          </a:p>
        </p:txBody>
      </p:sp>
      <p:graphicFrame>
        <p:nvGraphicFramePr>
          <p:cNvPr id="70" name="Content Placeholder 2">
            <a:extLst>
              <a:ext uri="{FF2B5EF4-FFF2-40B4-BE49-F238E27FC236}">
                <a16:creationId xmlns:a16="http://schemas.microsoft.com/office/drawing/2014/main" id="{41B11401-DD31-174B-9171-335A796F7C45}"/>
              </a:ext>
            </a:extLst>
          </p:cNvPr>
          <p:cNvGraphicFramePr>
            <a:graphicFrameLocks noGrp="1"/>
          </p:cNvGraphicFramePr>
          <p:nvPr>
            <p:ph sz="half" idx="1"/>
            <p:extLst>
              <p:ext uri="{D42A27DB-BD31-4B8C-83A1-F6EECF244321}">
                <p14:modId xmlns:p14="http://schemas.microsoft.com/office/powerpoint/2010/main" val="1522131784"/>
              </p:ext>
            </p:extLst>
          </p:nvPr>
        </p:nvGraphicFramePr>
        <p:xfrm>
          <a:off x="2931086" y="1662304"/>
          <a:ext cx="6329828" cy="42797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9" name="Group 8">
            <a:extLst>
              <a:ext uri="{FF2B5EF4-FFF2-40B4-BE49-F238E27FC236}">
                <a16:creationId xmlns:a16="http://schemas.microsoft.com/office/drawing/2014/main" id="{205B17CA-A106-42AD-8917-D267167AC443}"/>
              </a:ext>
            </a:extLst>
          </p:cNvPr>
          <p:cNvGrpSpPr/>
          <p:nvPr/>
        </p:nvGrpSpPr>
        <p:grpSpPr>
          <a:xfrm>
            <a:off x="-1" y="118280"/>
            <a:ext cx="12048677" cy="1051296"/>
            <a:chOff x="-1" y="118280"/>
            <a:chExt cx="12048677" cy="1051296"/>
          </a:xfrm>
        </p:grpSpPr>
        <p:sp>
          <p:nvSpPr>
            <p:cNvPr id="10" name="Rounded Rectangle 3">
              <a:extLst>
                <a:ext uri="{FF2B5EF4-FFF2-40B4-BE49-F238E27FC236}">
                  <a16:creationId xmlns:a16="http://schemas.microsoft.com/office/drawing/2014/main" id="{72738E44-08ED-4897-A1AB-C15924A4DEB1}"/>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11" name="Picture 10">
              <a:extLst>
                <a:ext uri="{FF2B5EF4-FFF2-40B4-BE49-F238E27FC236}">
                  <a16:creationId xmlns:a16="http://schemas.microsoft.com/office/drawing/2014/main" id="{07DBFB01-3A42-469D-B7EA-88A6E5D60872}"/>
                </a:ext>
              </a:extLst>
            </p:cNvPr>
            <p:cNvPicPr>
              <a:picLocks noChangeAspect="1"/>
            </p:cNvPicPr>
            <p:nvPr/>
          </p:nvPicPr>
          <p:blipFill>
            <a:blip r:embed="rId7"/>
            <a:stretch>
              <a:fillRect/>
            </a:stretch>
          </p:blipFill>
          <p:spPr>
            <a:xfrm>
              <a:off x="11054495" y="226795"/>
              <a:ext cx="994181" cy="942781"/>
            </a:xfrm>
            <a:prstGeom prst="rect">
              <a:avLst/>
            </a:prstGeom>
            <a:effectLst>
              <a:glow rad="342900">
                <a:schemeClr val="bg1">
                  <a:alpha val="62000"/>
                </a:schemeClr>
              </a:glow>
            </a:effectLst>
          </p:spPr>
        </p:pic>
        <p:pic>
          <p:nvPicPr>
            <p:cNvPr id="12" name="Picture 4" descr="F:\AU LOGO.jpg">
              <a:extLst>
                <a:ext uri="{FF2B5EF4-FFF2-40B4-BE49-F238E27FC236}">
                  <a16:creationId xmlns:a16="http://schemas.microsoft.com/office/drawing/2014/main" id="{DCA37216-DC23-40AA-97E8-DECAC946CBE5}"/>
                </a:ext>
              </a:extLst>
            </p:cNvPr>
            <p:cNvPicPr>
              <a:picLocks noChangeAspect="1" noChangeArrowheads="1"/>
            </p:cNvPicPr>
            <p:nvPr/>
          </p:nvPicPr>
          <p:blipFill>
            <a:blip r:embed="rId8"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315017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D019B1F-E3AB-1106-BF82-530B1DFC845D}"/>
              </a:ext>
            </a:extLst>
          </p:cNvPr>
          <p:cNvGrpSpPr/>
          <p:nvPr/>
        </p:nvGrpSpPr>
        <p:grpSpPr>
          <a:xfrm>
            <a:off x="-1" y="118280"/>
            <a:ext cx="12048677" cy="1051296"/>
            <a:chOff x="-1" y="118280"/>
            <a:chExt cx="12048677" cy="1051296"/>
          </a:xfrm>
        </p:grpSpPr>
        <p:sp>
          <p:nvSpPr>
            <p:cNvPr id="4" name="Rounded Rectangle 3"/>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2"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A087E0A6-E78E-514E-8106-25687A19693B}"/>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6" name="Picture 4" descr="F:\AU LOGO.jpg">
              <a:extLst>
                <a:ext uri="{FF2B5EF4-FFF2-40B4-BE49-F238E27FC236}">
                  <a16:creationId xmlns:a16="http://schemas.microsoft.com/office/drawing/2014/main" id="{048B6531-82AA-B136-4A2B-E1465EE493FA}"/>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2" name="Title 1">
            <a:extLst>
              <a:ext uri="{FF2B5EF4-FFF2-40B4-BE49-F238E27FC236}">
                <a16:creationId xmlns:a16="http://schemas.microsoft.com/office/drawing/2014/main" id="{FA26857C-3CE1-4E17-BE92-477F40154049}"/>
              </a:ext>
            </a:extLst>
          </p:cNvPr>
          <p:cNvSpPr>
            <a:spLocks noGrp="1"/>
          </p:cNvSpPr>
          <p:nvPr>
            <p:ph type="title"/>
          </p:nvPr>
        </p:nvSpPr>
        <p:spPr>
          <a:xfrm>
            <a:off x="838200" y="365125"/>
            <a:ext cx="10515600" cy="659449"/>
          </a:xfrm>
        </p:spPr>
        <p:txBody>
          <a:bodyPr>
            <a:normAutofit fontScale="90000"/>
          </a:bodyPr>
          <a:lstStyle/>
          <a:p>
            <a:r>
              <a:rPr lang="en-US" dirty="0"/>
              <a:t> </a:t>
            </a:r>
            <a:r>
              <a:rPr lang="en-US" b="1" dirty="0">
                <a:latin typeface="Book Antiqua" panose="02040602050305030304" pitchFamily="18" charset="0"/>
              </a:rPr>
              <a:t>Importance of Animal Resources for Africa</a:t>
            </a:r>
            <a:br>
              <a:rPr lang="en-US" altLang="en-US" b="1" dirty="0">
                <a:latin typeface="Book Antiqua" panose="02040602050305030304" pitchFamily="18" charset="0"/>
              </a:rPr>
            </a:br>
            <a:endParaRPr lang="en-KE" dirty="0"/>
          </a:p>
        </p:txBody>
      </p:sp>
      <p:sp>
        <p:nvSpPr>
          <p:cNvPr id="3" name="Content Placeholder 2">
            <a:extLst>
              <a:ext uri="{FF2B5EF4-FFF2-40B4-BE49-F238E27FC236}">
                <a16:creationId xmlns:a16="http://schemas.microsoft.com/office/drawing/2014/main" id="{B0779DBB-862F-4899-AB94-0E60E0BCAB3E}"/>
              </a:ext>
            </a:extLst>
          </p:cNvPr>
          <p:cNvSpPr>
            <a:spLocks noGrp="1"/>
          </p:cNvSpPr>
          <p:nvPr>
            <p:ph sz="half" idx="1"/>
          </p:nvPr>
        </p:nvSpPr>
        <p:spPr>
          <a:xfrm>
            <a:off x="840210" y="1427237"/>
            <a:ext cx="10711375" cy="5359786"/>
          </a:xfrm>
        </p:spPr>
        <p:txBody>
          <a:bodyPr>
            <a:normAutofit fontScale="55000" lnSpcReduction="20000"/>
          </a:bodyPr>
          <a:lstStyle/>
          <a:p>
            <a:r>
              <a:rPr lang="en-US" sz="4000" dirty="0"/>
              <a:t>A third of the continent’s population (over 470 million) are directly dependent on livestock </a:t>
            </a:r>
          </a:p>
          <a:p>
            <a:r>
              <a:rPr lang="en-US" sz="4000" dirty="0"/>
              <a:t>As many as 70% rural poor partially dependent on livestock</a:t>
            </a:r>
          </a:p>
          <a:p>
            <a:r>
              <a:rPr lang="en-US" sz="4000" dirty="0"/>
              <a:t>Contribution to AGDP (avg 24.9%); in at least 30% Member States, livestock contribute 20 to 73% of agricultural Gross Domestic Product (AGDP). In 10% of African MS this is between 50-73% but multiple values undocumented therefore contribution underestimated</a:t>
            </a:r>
          </a:p>
          <a:p>
            <a:r>
              <a:rPr lang="en-US" sz="4000" dirty="0"/>
              <a:t>About 13 million employed in fisheries &amp; aquaculture </a:t>
            </a:r>
          </a:p>
          <a:p>
            <a:r>
              <a:rPr lang="en-US" sz="4000" dirty="0"/>
              <a:t>200 million people rely on fish as their main source of protein </a:t>
            </a:r>
          </a:p>
          <a:p>
            <a:r>
              <a:rPr lang="en-US" sz="4000" dirty="0"/>
              <a:t>High genetic diversity in Africa’s animal resources</a:t>
            </a:r>
          </a:p>
          <a:p>
            <a:r>
              <a:rPr lang="en-US" sz="4000" dirty="0"/>
              <a:t>Exemplify the intricate relationships and linkages of production systems, livelihoods and economic activities, socio-economic fabric and natural resource base</a:t>
            </a:r>
          </a:p>
          <a:p>
            <a:r>
              <a:rPr lang="en-US" sz="4000" dirty="0"/>
              <a:t>Diverse production systems from free range to landless urban and peri-urban systems and a multiplicity of input systems and value chain formats</a:t>
            </a:r>
          </a:p>
          <a:p>
            <a:r>
              <a:rPr lang="en-US" sz="4000" dirty="0"/>
              <a:t>Largely informal sector, smallholders, MSME’s but growing number of larger and more integrated business enterprises and innovative partnerships that link smaller actors to large commercial businesses</a:t>
            </a:r>
          </a:p>
          <a:p>
            <a:endParaRPr lang="en-US" sz="3400" dirty="0"/>
          </a:p>
          <a:p>
            <a:pPr marL="0" indent="0">
              <a:buNone/>
            </a:pPr>
            <a:endParaRPr lang="en-US" sz="3400" dirty="0"/>
          </a:p>
          <a:p>
            <a:endParaRPr lang="en-US" sz="3400" dirty="0"/>
          </a:p>
          <a:p>
            <a:endParaRPr lang="en-US" dirty="0"/>
          </a:p>
          <a:p>
            <a:pPr lvl="1"/>
            <a:endParaRPr lang="en-US" dirty="0"/>
          </a:p>
          <a:p>
            <a:pPr lvl="1"/>
            <a:endParaRPr lang="en-KE" dirty="0"/>
          </a:p>
        </p:txBody>
      </p:sp>
    </p:spTree>
    <p:extLst>
      <p:ext uri="{BB962C8B-B14F-4D97-AF65-F5344CB8AC3E}">
        <p14:creationId xmlns:p14="http://schemas.microsoft.com/office/powerpoint/2010/main" val="2867282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10964-B5A1-42B9-9572-4BF390E3BEA4}"/>
              </a:ext>
            </a:extLst>
          </p:cNvPr>
          <p:cNvSpPr>
            <a:spLocks noGrp="1"/>
          </p:cNvSpPr>
          <p:nvPr>
            <p:ph type="title"/>
          </p:nvPr>
        </p:nvSpPr>
        <p:spPr>
          <a:xfrm>
            <a:off x="1073976" y="35066"/>
            <a:ext cx="9142120" cy="1955966"/>
          </a:xfrm>
        </p:spPr>
        <p:txBody>
          <a:bodyPr vert="horz" lIns="91440" tIns="45720" rIns="91440" bIns="45720" rtlCol="0" anchor="ctr">
            <a:normAutofit fontScale="90000"/>
          </a:bodyPr>
          <a:lstStyle/>
          <a:p>
            <a:r>
              <a:rPr lang="en-US" sz="3200" b="1" dirty="0"/>
              <a:t>AU-IBAR Mandate, Achievements and Evolution in Leading Development and Utilization of Africa’s Animal Resources</a:t>
            </a:r>
            <a:br>
              <a:rPr lang="en-US" sz="3200" dirty="0">
                <a:solidFill>
                  <a:srgbClr val="FF0000"/>
                </a:solidFill>
              </a:rPr>
            </a:br>
            <a:br>
              <a:rPr lang="en-US" sz="3700" kern="1200" dirty="0">
                <a:solidFill>
                  <a:schemeClr val="bg1"/>
                </a:solidFill>
                <a:latin typeface="+mj-lt"/>
                <a:ea typeface="+mj-ea"/>
                <a:cs typeface="+mj-cs"/>
              </a:rPr>
            </a:br>
            <a:endParaRPr lang="en-US" sz="3700" kern="1200" dirty="0">
              <a:solidFill>
                <a:schemeClr val="bg1"/>
              </a:solidFill>
              <a:latin typeface="+mj-lt"/>
              <a:ea typeface="+mj-ea"/>
              <a:cs typeface="+mj-cs"/>
            </a:endParaRPr>
          </a:p>
        </p:txBody>
      </p:sp>
      <p:sp>
        <p:nvSpPr>
          <p:cNvPr id="3" name="Content Placeholder 2">
            <a:extLst>
              <a:ext uri="{FF2B5EF4-FFF2-40B4-BE49-F238E27FC236}">
                <a16:creationId xmlns:a16="http://schemas.microsoft.com/office/drawing/2014/main" id="{03184C14-B681-4448-8B6C-784C609AA02C}"/>
              </a:ext>
            </a:extLst>
          </p:cNvPr>
          <p:cNvSpPr>
            <a:spLocks noGrp="1"/>
          </p:cNvSpPr>
          <p:nvPr>
            <p:ph sz="half" idx="1"/>
          </p:nvPr>
        </p:nvSpPr>
        <p:spPr>
          <a:xfrm>
            <a:off x="2979174" y="1211819"/>
            <a:ext cx="8731045" cy="5203730"/>
          </a:xfrm>
        </p:spPr>
        <p:txBody>
          <a:bodyPr vert="horz" lIns="91440" tIns="45720" rIns="91440" bIns="45720" rtlCol="0" anchor="ctr">
            <a:normAutofit/>
          </a:bodyPr>
          <a:lstStyle/>
          <a:p>
            <a:pPr marL="0" indent="0" algn="ctr">
              <a:buNone/>
            </a:pPr>
            <a:r>
              <a:rPr lang="en-US" sz="4000" b="1" dirty="0">
                <a:latin typeface="Berlin Sans FB" panose="020E0602020502020306" pitchFamily="34" charset="0"/>
              </a:rPr>
              <a:t>One of the Continent’s with a Specialized Intergovernmental Agency Mandated to Lead Development of its Animal Resources</a:t>
            </a:r>
          </a:p>
        </p:txBody>
      </p:sp>
      <p:grpSp>
        <p:nvGrpSpPr>
          <p:cNvPr id="9" name="Group 8">
            <a:extLst>
              <a:ext uri="{FF2B5EF4-FFF2-40B4-BE49-F238E27FC236}">
                <a16:creationId xmlns:a16="http://schemas.microsoft.com/office/drawing/2014/main" id="{F14295DE-72E4-4CA2-B250-8C411DEC8B8F}"/>
              </a:ext>
            </a:extLst>
          </p:cNvPr>
          <p:cNvGrpSpPr/>
          <p:nvPr/>
        </p:nvGrpSpPr>
        <p:grpSpPr>
          <a:xfrm>
            <a:off x="-1" y="118280"/>
            <a:ext cx="12048677" cy="1051296"/>
            <a:chOff x="-1" y="118280"/>
            <a:chExt cx="12048677" cy="1051296"/>
          </a:xfrm>
        </p:grpSpPr>
        <p:sp>
          <p:nvSpPr>
            <p:cNvPr id="10" name="Rounded Rectangle 3">
              <a:extLst>
                <a:ext uri="{FF2B5EF4-FFF2-40B4-BE49-F238E27FC236}">
                  <a16:creationId xmlns:a16="http://schemas.microsoft.com/office/drawing/2014/main" id="{DBC6EFCB-A456-4F79-974C-497994229DD9}"/>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11" name="Picture 10">
              <a:extLst>
                <a:ext uri="{FF2B5EF4-FFF2-40B4-BE49-F238E27FC236}">
                  <a16:creationId xmlns:a16="http://schemas.microsoft.com/office/drawing/2014/main" id="{60C4808E-AFA2-4BC1-B890-3730852199CC}"/>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12" name="Picture 4" descr="F:\AU LOGO.jpg">
              <a:extLst>
                <a:ext uri="{FF2B5EF4-FFF2-40B4-BE49-F238E27FC236}">
                  <a16:creationId xmlns:a16="http://schemas.microsoft.com/office/drawing/2014/main" id="{6E877485-CFCF-416A-B4F0-A2A47102D83F}"/>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1290791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5A4D7-4EE7-447E-823B-B14132257FDF}"/>
              </a:ext>
            </a:extLst>
          </p:cNvPr>
          <p:cNvSpPr>
            <a:spLocks noGrp="1"/>
          </p:cNvSpPr>
          <p:nvPr>
            <p:ph type="title"/>
          </p:nvPr>
        </p:nvSpPr>
        <p:spPr>
          <a:xfrm>
            <a:off x="194310" y="1466920"/>
            <a:ext cx="3286310" cy="4786396"/>
          </a:xfrm>
        </p:spPr>
        <p:txBody>
          <a:bodyPr vert="horz" lIns="91440" tIns="45720" rIns="91440" bIns="45720" rtlCol="0" anchor="ctr">
            <a:normAutofit fontScale="90000"/>
          </a:bodyPr>
          <a:lstStyle/>
          <a:p>
            <a:br>
              <a:rPr lang="en-US" sz="4800" b="1" kern="1200" dirty="0">
                <a:solidFill>
                  <a:schemeClr val="bg1"/>
                </a:solidFill>
                <a:latin typeface="+mj-lt"/>
                <a:ea typeface="+mj-ea"/>
                <a:cs typeface="+mj-cs"/>
              </a:rPr>
            </a:br>
            <a:br>
              <a:rPr lang="en-US" sz="4800" b="1" kern="1200" dirty="0">
                <a:solidFill>
                  <a:schemeClr val="bg1"/>
                </a:solidFill>
                <a:latin typeface="+mj-lt"/>
                <a:ea typeface="+mj-ea"/>
                <a:cs typeface="+mj-cs"/>
              </a:rPr>
            </a:br>
            <a:r>
              <a:rPr lang="en-US" b="1" dirty="0"/>
              <a:t>AU-IBAR Mission, Mandate and Ways of Working </a:t>
            </a:r>
            <a:br>
              <a:rPr lang="en-US" sz="4800" b="1" dirty="0"/>
            </a:br>
            <a:endParaRPr lang="en-US" sz="4800" b="1" kern="1200" dirty="0"/>
          </a:p>
        </p:txBody>
      </p:sp>
      <p:graphicFrame>
        <p:nvGraphicFramePr>
          <p:cNvPr id="72" name="Content Placeholder 2">
            <a:extLst>
              <a:ext uri="{FF2B5EF4-FFF2-40B4-BE49-F238E27FC236}">
                <a16:creationId xmlns:a16="http://schemas.microsoft.com/office/drawing/2014/main" id="{D384926C-C02F-9F24-D716-4C969FB30ADB}"/>
              </a:ext>
            </a:extLst>
          </p:cNvPr>
          <p:cNvGraphicFramePr>
            <a:graphicFrameLocks noGrp="1"/>
          </p:cNvGraphicFramePr>
          <p:nvPr>
            <p:ph sz="half" idx="1"/>
            <p:extLst>
              <p:ext uri="{D42A27DB-BD31-4B8C-83A1-F6EECF244321}">
                <p14:modId xmlns:p14="http://schemas.microsoft.com/office/powerpoint/2010/main" val="2952662223"/>
              </p:ext>
            </p:extLst>
          </p:nvPr>
        </p:nvGraphicFramePr>
        <p:xfrm>
          <a:off x="4079631" y="1091283"/>
          <a:ext cx="7880566" cy="57667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0" name="Group 19">
            <a:extLst>
              <a:ext uri="{FF2B5EF4-FFF2-40B4-BE49-F238E27FC236}">
                <a16:creationId xmlns:a16="http://schemas.microsoft.com/office/drawing/2014/main" id="{D89882C6-DC01-41CD-A656-0C48B36BC02F}"/>
              </a:ext>
            </a:extLst>
          </p:cNvPr>
          <p:cNvGrpSpPr/>
          <p:nvPr/>
        </p:nvGrpSpPr>
        <p:grpSpPr>
          <a:xfrm>
            <a:off x="-1" y="118280"/>
            <a:ext cx="12048677" cy="1051296"/>
            <a:chOff x="-1" y="118280"/>
            <a:chExt cx="12048677" cy="1051296"/>
          </a:xfrm>
        </p:grpSpPr>
        <p:sp>
          <p:nvSpPr>
            <p:cNvPr id="21" name="Rounded Rectangle 3">
              <a:extLst>
                <a:ext uri="{FF2B5EF4-FFF2-40B4-BE49-F238E27FC236}">
                  <a16:creationId xmlns:a16="http://schemas.microsoft.com/office/drawing/2014/main" id="{8D40576E-5F08-4C79-854D-4AF61D41D7DC}"/>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22" name="Picture 21">
              <a:extLst>
                <a:ext uri="{FF2B5EF4-FFF2-40B4-BE49-F238E27FC236}">
                  <a16:creationId xmlns:a16="http://schemas.microsoft.com/office/drawing/2014/main" id="{1F6CF9F0-8AA5-4FCA-B033-3B6E68683C50}"/>
                </a:ext>
              </a:extLst>
            </p:cNvPr>
            <p:cNvPicPr>
              <a:picLocks noChangeAspect="1"/>
            </p:cNvPicPr>
            <p:nvPr/>
          </p:nvPicPr>
          <p:blipFill>
            <a:blip r:embed="rId7"/>
            <a:stretch>
              <a:fillRect/>
            </a:stretch>
          </p:blipFill>
          <p:spPr>
            <a:xfrm>
              <a:off x="11054495" y="226795"/>
              <a:ext cx="994181" cy="942781"/>
            </a:xfrm>
            <a:prstGeom prst="rect">
              <a:avLst/>
            </a:prstGeom>
            <a:effectLst>
              <a:glow rad="342900">
                <a:schemeClr val="bg1">
                  <a:alpha val="62000"/>
                </a:schemeClr>
              </a:glow>
            </a:effectLst>
          </p:spPr>
        </p:pic>
        <p:pic>
          <p:nvPicPr>
            <p:cNvPr id="23" name="Picture 4" descr="F:\AU LOGO.jpg">
              <a:extLst>
                <a:ext uri="{FF2B5EF4-FFF2-40B4-BE49-F238E27FC236}">
                  <a16:creationId xmlns:a16="http://schemas.microsoft.com/office/drawing/2014/main" id="{B6B3C276-755C-4CDA-A658-83F8BC4680A1}"/>
                </a:ext>
              </a:extLst>
            </p:cNvPr>
            <p:cNvPicPr>
              <a:picLocks noChangeAspect="1" noChangeArrowheads="1"/>
            </p:cNvPicPr>
            <p:nvPr/>
          </p:nvPicPr>
          <p:blipFill>
            <a:blip r:embed="rId8"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4277039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3039E-5EE6-455B-8F5C-C93E9B4D6827}"/>
              </a:ext>
            </a:extLst>
          </p:cNvPr>
          <p:cNvSpPr>
            <a:spLocks noGrp="1"/>
          </p:cNvSpPr>
          <p:nvPr>
            <p:ph type="title"/>
          </p:nvPr>
        </p:nvSpPr>
        <p:spPr>
          <a:xfrm>
            <a:off x="1137506" y="-143753"/>
            <a:ext cx="10515600" cy="1325563"/>
          </a:xfrm>
        </p:spPr>
        <p:txBody>
          <a:bodyPr/>
          <a:lstStyle/>
          <a:p>
            <a:r>
              <a:rPr lang="en-US" b="1" dirty="0"/>
              <a:t>AU-IBAR Ways of Working</a:t>
            </a:r>
            <a:endParaRPr lang="en-KE" b="1" dirty="0"/>
          </a:p>
        </p:txBody>
      </p:sp>
      <p:graphicFrame>
        <p:nvGraphicFramePr>
          <p:cNvPr id="25" name="TextBox 10">
            <a:extLst>
              <a:ext uri="{FF2B5EF4-FFF2-40B4-BE49-F238E27FC236}">
                <a16:creationId xmlns:a16="http://schemas.microsoft.com/office/drawing/2014/main" id="{588A5887-7A8D-99FA-559D-673E89D9D98D}"/>
              </a:ext>
            </a:extLst>
          </p:cNvPr>
          <p:cNvGraphicFramePr/>
          <p:nvPr>
            <p:extLst>
              <p:ext uri="{D42A27DB-BD31-4B8C-83A1-F6EECF244321}">
                <p14:modId xmlns:p14="http://schemas.microsoft.com/office/powerpoint/2010/main" val="1615634027"/>
              </p:ext>
            </p:extLst>
          </p:nvPr>
        </p:nvGraphicFramePr>
        <p:xfrm>
          <a:off x="1058333" y="1642269"/>
          <a:ext cx="10085624" cy="44938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2" name="Group 11">
            <a:extLst>
              <a:ext uri="{FF2B5EF4-FFF2-40B4-BE49-F238E27FC236}">
                <a16:creationId xmlns:a16="http://schemas.microsoft.com/office/drawing/2014/main" id="{E4E155A7-D2C9-400C-BA7C-D3E229EAE80D}"/>
              </a:ext>
            </a:extLst>
          </p:cNvPr>
          <p:cNvGrpSpPr/>
          <p:nvPr/>
        </p:nvGrpSpPr>
        <p:grpSpPr>
          <a:xfrm>
            <a:off x="-1" y="118280"/>
            <a:ext cx="12048677" cy="1051296"/>
            <a:chOff x="-1" y="118280"/>
            <a:chExt cx="12048677" cy="1051296"/>
          </a:xfrm>
        </p:grpSpPr>
        <p:sp>
          <p:nvSpPr>
            <p:cNvPr id="14" name="Rounded Rectangle 3">
              <a:extLst>
                <a:ext uri="{FF2B5EF4-FFF2-40B4-BE49-F238E27FC236}">
                  <a16:creationId xmlns:a16="http://schemas.microsoft.com/office/drawing/2014/main" id="{DFA3CF11-D993-4B6D-B290-C5DC3845A07A}"/>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16" name="Picture 15">
              <a:extLst>
                <a:ext uri="{FF2B5EF4-FFF2-40B4-BE49-F238E27FC236}">
                  <a16:creationId xmlns:a16="http://schemas.microsoft.com/office/drawing/2014/main" id="{C304347E-BC1A-4C84-B5F6-75A0A66E68F5}"/>
                </a:ext>
              </a:extLst>
            </p:cNvPr>
            <p:cNvPicPr>
              <a:picLocks noChangeAspect="1"/>
            </p:cNvPicPr>
            <p:nvPr/>
          </p:nvPicPr>
          <p:blipFill>
            <a:blip r:embed="rId7"/>
            <a:stretch>
              <a:fillRect/>
            </a:stretch>
          </p:blipFill>
          <p:spPr>
            <a:xfrm>
              <a:off x="11054495" y="226795"/>
              <a:ext cx="994181" cy="942781"/>
            </a:xfrm>
            <a:prstGeom prst="rect">
              <a:avLst/>
            </a:prstGeom>
            <a:effectLst>
              <a:glow rad="342900">
                <a:schemeClr val="bg1">
                  <a:alpha val="62000"/>
                </a:schemeClr>
              </a:glow>
            </a:effectLst>
          </p:spPr>
        </p:pic>
        <p:pic>
          <p:nvPicPr>
            <p:cNvPr id="18" name="Picture 4" descr="F:\AU LOGO.jpg">
              <a:extLst>
                <a:ext uri="{FF2B5EF4-FFF2-40B4-BE49-F238E27FC236}">
                  <a16:creationId xmlns:a16="http://schemas.microsoft.com/office/drawing/2014/main" id="{13FA0352-D919-492B-919D-7B58A828ECA5}"/>
                </a:ext>
              </a:extLst>
            </p:cNvPr>
            <p:cNvPicPr>
              <a:picLocks noChangeAspect="1" noChangeArrowheads="1"/>
            </p:cNvPicPr>
            <p:nvPr/>
          </p:nvPicPr>
          <p:blipFill>
            <a:blip r:embed="rId8"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365160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10964-B5A1-42B9-9572-4BF390E3BEA4}"/>
              </a:ext>
            </a:extLst>
          </p:cNvPr>
          <p:cNvSpPr>
            <a:spLocks noGrp="1"/>
          </p:cNvSpPr>
          <p:nvPr>
            <p:ph type="title"/>
          </p:nvPr>
        </p:nvSpPr>
        <p:spPr>
          <a:xfrm>
            <a:off x="1003978" y="186747"/>
            <a:ext cx="9771874" cy="1320222"/>
          </a:xfrm>
        </p:spPr>
        <p:txBody>
          <a:bodyPr vert="horz" lIns="91440" tIns="45720" rIns="91440" bIns="45720" rtlCol="0" anchor="ctr">
            <a:normAutofit fontScale="90000"/>
          </a:bodyPr>
          <a:lstStyle/>
          <a:p>
            <a:br>
              <a:rPr lang="en-US" b="1" dirty="0">
                <a:solidFill>
                  <a:schemeClr val="bg1"/>
                </a:solidFill>
              </a:rPr>
            </a:br>
            <a:r>
              <a:rPr lang="en-US" sz="4000" b="1" dirty="0"/>
              <a:t>The History of AU-IBAR and its Evolution Over Time</a:t>
            </a:r>
            <a:br>
              <a:rPr lang="en-US" b="1" dirty="0">
                <a:solidFill>
                  <a:srgbClr val="FF0000"/>
                </a:solidFill>
              </a:rPr>
            </a:br>
            <a:br>
              <a:rPr lang="en-US" sz="3200" dirty="0">
                <a:solidFill>
                  <a:schemeClr val="bg1"/>
                </a:solidFill>
              </a:rPr>
            </a:br>
            <a:br>
              <a:rPr lang="en-US" sz="3700" kern="1200" dirty="0">
                <a:solidFill>
                  <a:schemeClr val="bg1"/>
                </a:solidFill>
                <a:latin typeface="+mj-lt"/>
                <a:ea typeface="+mj-ea"/>
                <a:cs typeface="+mj-cs"/>
              </a:rPr>
            </a:br>
            <a:endParaRPr lang="en-US" sz="3700" kern="1200" dirty="0">
              <a:solidFill>
                <a:schemeClr val="bg1"/>
              </a:solidFill>
              <a:latin typeface="+mj-lt"/>
              <a:ea typeface="+mj-ea"/>
              <a:cs typeface="+mj-cs"/>
            </a:endParaRPr>
          </a:p>
        </p:txBody>
      </p:sp>
      <p:graphicFrame>
        <p:nvGraphicFramePr>
          <p:cNvPr id="32" name="Content Placeholder 2">
            <a:extLst>
              <a:ext uri="{FF2B5EF4-FFF2-40B4-BE49-F238E27FC236}">
                <a16:creationId xmlns:a16="http://schemas.microsoft.com/office/drawing/2014/main" id="{9F79759E-E164-B1ED-267A-55C25A95C16F}"/>
              </a:ext>
            </a:extLst>
          </p:cNvPr>
          <p:cNvGraphicFramePr/>
          <p:nvPr>
            <p:extLst>
              <p:ext uri="{D42A27DB-BD31-4B8C-83A1-F6EECF244321}">
                <p14:modId xmlns:p14="http://schemas.microsoft.com/office/powerpoint/2010/main" val="1486256036"/>
              </p:ext>
            </p:extLst>
          </p:nvPr>
        </p:nvGraphicFramePr>
        <p:xfrm>
          <a:off x="168816" y="1179486"/>
          <a:ext cx="11854367" cy="56785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1" name="Group 10">
            <a:extLst>
              <a:ext uri="{FF2B5EF4-FFF2-40B4-BE49-F238E27FC236}">
                <a16:creationId xmlns:a16="http://schemas.microsoft.com/office/drawing/2014/main" id="{7E9FF1E2-42E1-4BB0-8E3F-E88EB1C4F4F1}"/>
              </a:ext>
            </a:extLst>
          </p:cNvPr>
          <p:cNvGrpSpPr/>
          <p:nvPr/>
        </p:nvGrpSpPr>
        <p:grpSpPr>
          <a:xfrm>
            <a:off x="-1" y="118280"/>
            <a:ext cx="12048677" cy="1051296"/>
            <a:chOff x="-1" y="118280"/>
            <a:chExt cx="12048677" cy="1051296"/>
          </a:xfrm>
        </p:grpSpPr>
        <p:sp>
          <p:nvSpPr>
            <p:cNvPr id="12" name="Rounded Rectangle 3">
              <a:extLst>
                <a:ext uri="{FF2B5EF4-FFF2-40B4-BE49-F238E27FC236}">
                  <a16:creationId xmlns:a16="http://schemas.microsoft.com/office/drawing/2014/main" id="{1A7F70D9-BE4C-46F2-BBD8-57C799CABE25}"/>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13" name="Picture 12">
              <a:extLst>
                <a:ext uri="{FF2B5EF4-FFF2-40B4-BE49-F238E27FC236}">
                  <a16:creationId xmlns:a16="http://schemas.microsoft.com/office/drawing/2014/main" id="{39FE382B-4685-4EAA-8729-0B7813CF9D66}"/>
                </a:ext>
              </a:extLst>
            </p:cNvPr>
            <p:cNvPicPr>
              <a:picLocks noChangeAspect="1"/>
            </p:cNvPicPr>
            <p:nvPr/>
          </p:nvPicPr>
          <p:blipFill>
            <a:blip r:embed="rId8"/>
            <a:stretch>
              <a:fillRect/>
            </a:stretch>
          </p:blipFill>
          <p:spPr>
            <a:xfrm>
              <a:off x="11054495" y="226795"/>
              <a:ext cx="994181" cy="942781"/>
            </a:xfrm>
            <a:prstGeom prst="rect">
              <a:avLst/>
            </a:prstGeom>
            <a:effectLst>
              <a:glow rad="342900">
                <a:schemeClr val="bg1">
                  <a:alpha val="62000"/>
                </a:schemeClr>
              </a:glow>
            </a:effectLst>
          </p:spPr>
        </p:pic>
        <p:pic>
          <p:nvPicPr>
            <p:cNvPr id="14" name="Picture 4" descr="F:\AU LOGO.jpg">
              <a:extLst>
                <a:ext uri="{FF2B5EF4-FFF2-40B4-BE49-F238E27FC236}">
                  <a16:creationId xmlns:a16="http://schemas.microsoft.com/office/drawing/2014/main" id="{A3ACB9C6-E6FB-4D1C-938E-5A11C8DF3223}"/>
                </a:ext>
              </a:extLst>
            </p:cNvPr>
            <p:cNvPicPr>
              <a:picLocks noChangeAspect="1" noChangeArrowheads="1"/>
            </p:cNvPicPr>
            <p:nvPr/>
          </p:nvPicPr>
          <p:blipFill>
            <a:blip r:embed="rId9"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211184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5A4D7-4EE7-447E-823B-B14132257FDF}"/>
              </a:ext>
            </a:extLst>
          </p:cNvPr>
          <p:cNvSpPr>
            <a:spLocks noGrp="1"/>
          </p:cNvSpPr>
          <p:nvPr>
            <p:ph type="title"/>
          </p:nvPr>
        </p:nvSpPr>
        <p:spPr>
          <a:xfrm>
            <a:off x="194309" y="1797666"/>
            <a:ext cx="3582073" cy="4279709"/>
          </a:xfrm>
        </p:spPr>
        <p:txBody>
          <a:bodyPr vert="horz" lIns="91440" tIns="45720" rIns="91440" bIns="45720" rtlCol="0" anchor="ctr">
            <a:normAutofit fontScale="90000"/>
          </a:bodyPr>
          <a:lstStyle/>
          <a:p>
            <a:r>
              <a:rPr lang="en-US" sz="4000" b="1" dirty="0"/>
              <a:t>1951 - 2010</a:t>
            </a:r>
            <a:br>
              <a:rPr lang="en-US" sz="4000" b="1" dirty="0"/>
            </a:br>
            <a:br>
              <a:rPr lang="en-US" sz="4000" b="1" dirty="0"/>
            </a:br>
            <a:r>
              <a:rPr lang="en-US" sz="4000" b="1" dirty="0"/>
              <a:t>Founded in 1951 to study the epidemiological situation and fight rinderpest in Africa</a:t>
            </a:r>
            <a:br>
              <a:rPr lang="en-US" sz="4000" b="1" dirty="0"/>
            </a:br>
            <a:endParaRPr lang="en-US" sz="2400" b="1" kern="1200" dirty="0"/>
          </a:p>
        </p:txBody>
      </p:sp>
      <p:sp>
        <p:nvSpPr>
          <p:cNvPr id="68" name="Content Placeholder 2">
            <a:extLst>
              <a:ext uri="{FF2B5EF4-FFF2-40B4-BE49-F238E27FC236}">
                <a16:creationId xmlns:a16="http://schemas.microsoft.com/office/drawing/2014/main" id="{2833E00E-329B-4797-ACA1-56E8507A00CB}"/>
              </a:ext>
            </a:extLst>
          </p:cNvPr>
          <p:cNvSpPr>
            <a:spLocks noGrp="1"/>
          </p:cNvSpPr>
          <p:nvPr>
            <p:ph sz="half" idx="1"/>
          </p:nvPr>
        </p:nvSpPr>
        <p:spPr>
          <a:xfrm>
            <a:off x="3920812" y="1966478"/>
            <a:ext cx="8127864" cy="5840958"/>
          </a:xfrm>
        </p:spPr>
        <p:txBody>
          <a:bodyPr vert="horz" lIns="91440" tIns="45720" rIns="91440" bIns="45720" rtlCol="0" anchor="ctr">
            <a:normAutofit fontScale="77500" lnSpcReduction="20000"/>
          </a:bodyPr>
          <a:lstStyle/>
          <a:p>
            <a:r>
              <a:rPr lang="en-GB" sz="2900" b="1" dirty="0"/>
              <a:t>Eradication of rinderpest and control and management of other endemic diseases in Africa in collaboration with partners</a:t>
            </a:r>
          </a:p>
          <a:p>
            <a:r>
              <a:rPr lang="en-US" sz="2900" b="1" dirty="0"/>
              <a:t>Projects included </a:t>
            </a:r>
            <a:r>
              <a:rPr lang="en-US" sz="2900" dirty="0"/>
              <a:t>the Joint Project Number 15 on Rinderpest (</a:t>
            </a:r>
            <a:r>
              <a:rPr lang="en-US" sz="2900" b="1" dirty="0"/>
              <a:t>JP-15</a:t>
            </a:r>
            <a:r>
              <a:rPr lang="en-US" sz="2900" dirty="0"/>
              <a:t>: 1962-1975), the Pan-African Rinderpest Campaign (</a:t>
            </a:r>
            <a:r>
              <a:rPr lang="en-US" sz="2900" b="1" dirty="0"/>
              <a:t>PARC</a:t>
            </a:r>
            <a:r>
              <a:rPr lang="en-US" sz="2900" dirty="0"/>
              <a:t>: 1986-1998), the African Wildlife Veterinary Project (</a:t>
            </a:r>
            <a:r>
              <a:rPr lang="en-US" sz="2900" b="1" dirty="0"/>
              <a:t>AWVP</a:t>
            </a:r>
            <a:r>
              <a:rPr lang="en-US" sz="2900" dirty="0"/>
              <a:t>: 1998-2000) and the Pan-African Program for the Control of Epizootics (</a:t>
            </a:r>
            <a:r>
              <a:rPr lang="en-US" sz="2900" b="1" dirty="0"/>
              <a:t>PACE</a:t>
            </a:r>
            <a:r>
              <a:rPr lang="en-US" sz="2900" dirty="0"/>
              <a:t>: 1999-2007). The final eradication effort through the Somali Ecosystem Rinderpest Eradication Coordination Unit (</a:t>
            </a:r>
            <a:r>
              <a:rPr lang="en-US" sz="2900" b="1" dirty="0"/>
              <a:t>SERECU</a:t>
            </a:r>
            <a:r>
              <a:rPr lang="en-US" sz="2900" dirty="0"/>
              <a:t>) implemented from 2008 -2010</a:t>
            </a:r>
          </a:p>
          <a:p>
            <a:pPr lvl="1"/>
            <a:r>
              <a:rPr lang="en-GB" sz="2800" b="1" dirty="0"/>
              <a:t>Strengthening of Epidemiological and diagnostics capacities </a:t>
            </a:r>
          </a:p>
          <a:p>
            <a:pPr lvl="1"/>
            <a:r>
              <a:rPr lang="en-GB" sz="2800" b="1" dirty="0"/>
              <a:t>Establishment of PANVAC and PATTEC</a:t>
            </a:r>
          </a:p>
          <a:p>
            <a:pPr lvl="1"/>
            <a:r>
              <a:rPr lang="en-GB" sz="2800" b="1" dirty="0"/>
              <a:t>Initiation of the privatisation of veterinary services in Africa </a:t>
            </a:r>
          </a:p>
          <a:p>
            <a:pPr lvl="1"/>
            <a:r>
              <a:rPr lang="en-GB" sz="2800" b="1" dirty="0"/>
              <a:t>Massive mobilization of resources and coordination of action The establishment of new delivery methods to cover the last mile (community based approaches)</a:t>
            </a:r>
          </a:p>
          <a:p>
            <a:pPr lvl="1"/>
            <a:r>
              <a:rPr lang="en-GB" sz="2800" dirty="0"/>
              <a:t>Mostly government led veterinary initiatives and partners in the technical area of animal health</a:t>
            </a:r>
          </a:p>
          <a:p>
            <a:pPr lvl="1"/>
            <a:r>
              <a:rPr lang="en-GB" sz="2800" dirty="0"/>
              <a:t>Limited to disease related data</a:t>
            </a:r>
          </a:p>
          <a:p>
            <a:pPr lvl="1"/>
            <a:r>
              <a:rPr lang="en-GB" sz="2800" dirty="0"/>
              <a:t>Production focused on ruminants and addressing droughts and natural resource degradation</a:t>
            </a:r>
          </a:p>
          <a:p>
            <a:pPr marL="457200" lvl="1" indent="0">
              <a:buNone/>
            </a:pPr>
            <a:endParaRPr lang="en-GB" sz="2800" dirty="0">
              <a:latin typeface="Gill Sans MT" panose="020B0502020104020203" pitchFamily="34" charset="0"/>
            </a:endParaRPr>
          </a:p>
          <a:p>
            <a:pPr lvl="1"/>
            <a:endParaRPr lang="en-GB" sz="2800" dirty="0">
              <a:latin typeface="Gill Sans MT" panose="020B0502020104020203" pitchFamily="34" charset="0"/>
            </a:endParaRPr>
          </a:p>
          <a:p>
            <a:pPr marL="0" indent="0">
              <a:buNone/>
            </a:pPr>
            <a:endParaRPr lang="en-US" sz="2000" dirty="0"/>
          </a:p>
          <a:p>
            <a:pPr marL="0" indent="0">
              <a:buNone/>
            </a:pPr>
            <a:endParaRPr lang="en-US" sz="2000" b="1" dirty="0">
              <a:latin typeface="Arial Black" panose="020B0A04020102020204" pitchFamily="34" charset="0"/>
            </a:endParaRPr>
          </a:p>
          <a:p>
            <a:pPr marL="0" indent="0">
              <a:buNone/>
            </a:pPr>
            <a:endParaRPr lang="en-US" sz="2000" b="1" dirty="0">
              <a:latin typeface="Berlin Sans FB" panose="020E0602020502020306" pitchFamily="34" charset="0"/>
            </a:endParaRPr>
          </a:p>
          <a:p>
            <a:pPr marL="0" indent="0">
              <a:buNone/>
            </a:pPr>
            <a:endParaRPr lang="en-US" sz="2400" dirty="0"/>
          </a:p>
        </p:txBody>
      </p:sp>
      <p:grpSp>
        <p:nvGrpSpPr>
          <p:cNvPr id="9" name="Group 8">
            <a:extLst>
              <a:ext uri="{FF2B5EF4-FFF2-40B4-BE49-F238E27FC236}">
                <a16:creationId xmlns:a16="http://schemas.microsoft.com/office/drawing/2014/main" id="{065B8DCB-3B2E-4681-9E67-C43E76121ED8}"/>
              </a:ext>
            </a:extLst>
          </p:cNvPr>
          <p:cNvGrpSpPr/>
          <p:nvPr/>
        </p:nvGrpSpPr>
        <p:grpSpPr>
          <a:xfrm>
            <a:off x="-1" y="118280"/>
            <a:ext cx="11873133" cy="1051296"/>
            <a:chOff x="-1" y="118280"/>
            <a:chExt cx="12048677" cy="1051296"/>
          </a:xfrm>
        </p:grpSpPr>
        <p:sp>
          <p:nvSpPr>
            <p:cNvPr id="10" name="Rounded Rectangle 3">
              <a:extLst>
                <a:ext uri="{FF2B5EF4-FFF2-40B4-BE49-F238E27FC236}">
                  <a16:creationId xmlns:a16="http://schemas.microsoft.com/office/drawing/2014/main" id="{9573C597-DDBD-43E5-850C-4E540C71B0C0}"/>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11" name="Picture 10">
              <a:extLst>
                <a:ext uri="{FF2B5EF4-FFF2-40B4-BE49-F238E27FC236}">
                  <a16:creationId xmlns:a16="http://schemas.microsoft.com/office/drawing/2014/main" id="{A524DEF3-9583-4B93-BC76-5DA85738C9C5}"/>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12" name="Picture 4" descr="F:\AU LOGO.jpg">
              <a:extLst>
                <a:ext uri="{FF2B5EF4-FFF2-40B4-BE49-F238E27FC236}">
                  <a16:creationId xmlns:a16="http://schemas.microsoft.com/office/drawing/2014/main" id="{547EB04C-D345-4151-98CA-6501025B53B1}"/>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8" name="Title 1">
            <a:extLst>
              <a:ext uri="{FF2B5EF4-FFF2-40B4-BE49-F238E27FC236}">
                <a16:creationId xmlns:a16="http://schemas.microsoft.com/office/drawing/2014/main" id="{8C15A9D6-4612-4FEF-9EF1-25DE4A6B5EAA}"/>
              </a:ext>
            </a:extLst>
          </p:cNvPr>
          <p:cNvSpPr txBox="1">
            <a:spLocks/>
          </p:cNvSpPr>
          <p:nvPr/>
        </p:nvSpPr>
        <p:spPr>
          <a:xfrm>
            <a:off x="989350" y="0"/>
            <a:ext cx="10065145" cy="1320222"/>
          </a:xfrm>
          <a:prstGeom prst="rect">
            <a:avLst/>
          </a:prstGeom>
        </p:spPr>
        <p:txBody>
          <a:bodyPr vert="horz" lIns="91440" tIns="45720" rIns="91440" bIns="45720" rtlCol="0" anchor="ctr">
            <a:normAutofit fontScale="4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b="1" dirty="0">
                <a:solidFill>
                  <a:schemeClr val="bg1"/>
                </a:solidFill>
              </a:rPr>
            </a:br>
            <a:r>
              <a:rPr lang="en-US" sz="7100" b="1" dirty="0"/>
              <a:t>The History of AU-IBAR and its Evolution Over Time</a:t>
            </a:r>
            <a:br>
              <a:rPr lang="en-US" sz="6000" b="1" dirty="0">
                <a:solidFill>
                  <a:srgbClr val="FF0000"/>
                </a:solidFill>
              </a:rPr>
            </a:br>
            <a:br>
              <a:rPr lang="en-US" sz="6000" dirty="0">
                <a:solidFill>
                  <a:schemeClr val="bg1"/>
                </a:solidFill>
              </a:rPr>
            </a:br>
            <a:br>
              <a:rPr lang="en-US" sz="3700" dirty="0">
                <a:solidFill>
                  <a:schemeClr val="bg1"/>
                </a:solidFill>
              </a:rPr>
            </a:br>
            <a:endParaRPr lang="en-US" sz="3700" dirty="0">
              <a:solidFill>
                <a:schemeClr val="bg1"/>
              </a:solidFill>
            </a:endParaRPr>
          </a:p>
        </p:txBody>
      </p:sp>
    </p:spTree>
    <p:extLst>
      <p:ext uri="{BB962C8B-B14F-4D97-AF65-F5344CB8AC3E}">
        <p14:creationId xmlns:p14="http://schemas.microsoft.com/office/powerpoint/2010/main" val="2254508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5A4D7-4EE7-447E-823B-B14132257FDF}"/>
              </a:ext>
            </a:extLst>
          </p:cNvPr>
          <p:cNvSpPr>
            <a:spLocks noGrp="1"/>
          </p:cNvSpPr>
          <p:nvPr>
            <p:ph type="title"/>
          </p:nvPr>
        </p:nvSpPr>
        <p:spPr>
          <a:xfrm>
            <a:off x="165647" y="1762751"/>
            <a:ext cx="3421615" cy="4279709"/>
          </a:xfrm>
        </p:spPr>
        <p:txBody>
          <a:bodyPr vert="horz" lIns="91440" tIns="45720" rIns="91440" bIns="45720" rtlCol="0" anchor="ctr">
            <a:normAutofit fontScale="90000"/>
          </a:bodyPr>
          <a:lstStyle/>
          <a:p>
            <a:r>
              <a:rPr lang="en-US" sz="4000" b="1" dirty="0"/>
              <a:t>2010 – 2022</a:t>
            </a:r>
            <a:br>
              <a:rPr lang="en-US" sz="4000" b="1" dirty="0"/>
            </a:br>
            <a:br>
              <a:rPr lang="en-US" sz="4000" b="1" dirty="0"/>
            </a:br>
            <a:r>
              <a:rPr lang="en-US" sz="2400" b="1" dirty="0"/>
              <a:t>To support and coordinate the sustainable development and utilization of animal resources to enhance nutrition and food security and contribute to the wellbeing and prosperity of the people in the MSs of the AU</a:t>
            </a:r>
            <a:br>
              <a:rPr lang="en-US" sz="2400" b="1" dirty="0"/>
            </a:br>
            <a:endParaRPr lang="en-US" sz="2400" b="1" kern="1200" dirty="0"/>
          </a:p>
        </p:txBody>
      </p:sp>
      <p:sp>
        <p:nvSpPr>
          <p:cNvPr id="68" name="Content Placeholder 2">
            <a:extLst>
              <a:ext uri="{FF2B5EF4-FFF2-40B4-BE49-F238E27FC236}">
                <a16:creationId xmlns:a16="http://schemas.microsoft.com/office/drawing/2014/main" id="{2833E00E-329B-4797-ACA1-56E8507A00CB}"/>
              </a:ext>
            </a:extLst>
          </p:cNvPr>
          <p:cNvSpPr>
            <a:spLocks noGrp="1"/>
          </p:cNvSpPr>
          <p:nvPr>
            <p:ph sz="half" idx="1"/>
          </p:nvPr>
        </p:nvSpPr>
        <p:spPr>
          <a:xfrm>
            <a:off x="3953022" y="1989546"/>
            <a:ext cx="8190692" cy="5842861"/>
          </a:xfrm>
        </p:spPr>
        <p:txBody>
          <a:bodyPr vert="horz" lIns="91440" tIns="45720" rIns="91440" bIns="45720" rtlCol="0" anchor="ctr">
            <a:normAutofit fontScale="92500" lnSpcReduction="10000"/>
          </a:bodyPr>
          <a:lstStyle/>
          <a:p>
            <a:pPr marL="0" indent="0">
              <a:buNone/>
            </a:pPr>
            <a:r>
              <a:rPr lang="en-US" sz="2000" b="1" dirty="0"/>
              <a:t>Broadened remit </a:t>
            </a:r>
            <a:r>
              <a:rPr lang="en-US" sz="2000" dirty="0"/>
              <a:t>to include veterinary governance (Performance of Veterinary Services), trade and standards, genetic resources, fisheries and aquaculture, apiculture, technologies and innovation, agribusiness, youth and women empowerment, priority regional value chains (poultry, dairy and red meat and live animals) and wildlife, and systemic review of veterinary curricula and competency enhancement </a:t>
            </a:r>
          </a:p>
          <a:p>
            <a:pPr marL="0" indent="0">
              <a:buNone/>
            </a:pPr>
            <a:r>
              <a:rPr lang="en-US" sz="2000" b="1" dirty="0"/>
              <a:t>Formulation and facilitation of domestication and implementation of overarching policy frameworks and strategies </a:t>
            </a:r>
            <a:r>
              <a:rPr lang="en-US" sz="2000" dirty="0"/>
              <a:t>for the development of animal resources on the continent: PFPA, PFRS, LiDeSA, AHSA, AWSA, Blue Economy, and domestication of the AfCFTA</a:t>
            </a:r>
          </a:p>
          <a:p>
            <a:pPr marL="0" indent="0">
              <a:buNone/>
            </a:pPr>
            <a:r>
              <a:rPr lang="en-US" sz="2000" b="1" dirty="0"/>
              <a:t>Strengthen long term planning and investment</a:t>
            </a:r>
            <a:r>
              <a:rPr lang="en-US" sz="2000" dirty="0"/>
              <a:t>, support for Livestock Master Plans, inclusion in Regional and National Agriculture Investment Frameworks and visibility in the CAADP Biennial Review Report for mutual accountability</a:t>
            </a:r>
          </a:p>
          <a:p>
            <a:pPr marL="0" indent="0">
              <a:buNone/>
            </a:pPr>
            <a:r>
              <a:rPr lang="en-US" sz="2000" b="1" dirty="0"/>
              <a:t>Support to Regional Economic Communities </a:t>
            </a:r>
            <a:r>
              <a:rPr lang="en-US" sz="2000" dirty="0"/>
              <a:t>to strengthen institutional and human resource capacities for animal resources development</a:t>
            </a:r>
          </a:p>
          <a:p>
            <a:pPr marL="0" indent="0">
              <a:buNone/>
            </a:pPr>
            <a:r>
              <a:rPr lang="en-US" sz="2000" b="1" dirty="0"/>
              <a:t>Coordination mechanisms </a:t>
            </a:r>
            <a:r>
              <a:rPr lang="en-US" sz="2000" dirty="0"/>
              <a:t>– Technical and Multi-Stakeholder: CVOs, DAPs, CAMFA; GASL, MSPs, Policy Hubs</a:t>
            </a:r>
          </a:p>
          <a:p>
            <a:pPr marL="0" indent="0">
              <a:buNone/>
            </a:pPr>
            <a:r>
              <a:rPr lang="en-US" sz="2000" b="1" dirty="0"/>
              <a:t>Facilitated Africa common positions </a:t>
            </a:r>
            <a:r>
              <a:rPr lang="en-US" sz="2000" dirty="0"/>
              <a:t>for a bringing African perspectives on the global agenda</a:t>
            </a:r>
          </a:p>
          <a:p>
            <a:pPr marL="0" indent="0">
              <a:buNone/>
            </a:pPr>
            <a:r>
              <a:rPr lang="en-US" sz="2000" b="1" dirty="0"/>
              <a:t>Established the Animal Resources Information System </a:t>
            </a:r>
            <a:r>
              <a:rPr lang="en-US" sz="2000" dirty="0"/>
              <a:t>(Phase I, II and III), investment portals, and on-line communities of practice</a:t>
            </a:r>
          </a:p>
          <a:p>
            <a:pPr marL="0" indent="0">
              <a:buNone/>
            </a:pPr>
            <a:endParaRPr lang="en-US" sz="2000" dirty="0"/>
          </a:p>
          <a:p>
            <a:pPr marL="0" indent="0">
              <a:buNone/>
            </a:pPr>
            <a:endParaRPr lang="en-US" sz="2000" dirty="0"/>
          </a:p>
          <a:p>
            <a:pPr marL="0" indent="0">
              <a:buNone/>
            </a:pPr>
            <a:endParaRPr lang="en-US" sz="2000" b="1" dirty="0">
              <a:latin typeface="Arial Black" panose="020B0A04020102020204" pitchFamily="34" charset="0"/>
            </a:endParaRPr>
          </a:p>
          <a:p>
            <a:pPr marL="0" indent="0">
              <a:buNone/>
            </a:pPr>
            <a:endParaRPr lang="en-US" sz="2000" b="1" dirty="0">
              <a:latin typeface="Berlin Sans FB" panose="020E0602020502020306" pitchFamily="34" charset="0"/>
            </a:endParaRPr>
          </a:p>
          <a:p>
            <a:pPr marL="0" indent="0">
              <a:buNone/>
            </a:pPr>
            <a:endParaRPr lang="en-US" sz="2400" dirty="0"/>
          </a:p>
        </p:txBody>
      </p:sp>
      <p:grpSp>
        <p:nvGrpSpPr>
          <p:cNvPr id="9" name="Group 8">
            <a:extLst>
              <a:ext uri="{FF2B5EF4-FFF2-40B4-BE49-F238E27FC236}">
                <a16:creationId xmlns:a16="http://schemas.microsoft.com/office/drawing/2014/main" id="{0CE138E6-184C-4BC0-9330-BE1DB1FAB1B9}"/>
              </a:ext>
            </a:extLst>
          </p:cNvPr>
          <p:cNvGrpSpPr/>
          <p:nvPr/>
        </p:nvGrpSpPr>
        <p:grpSpPr>
          <a:xfrm>
            <a:off x="-1" y="118280"/>
            <a:ext cx="12048677" cy="1051296"/>
            <a:chOff x="-1" y="118280"/>
            <a:chExt cx="12048677" cy="1051296"/>
          </a:xfrm>
        </p:grpSpPr>
        <p:sp>
          <p:nvSpPr>
            <p:cNvPr id="10" name="Rounded Rectangle 3">
              <a:extLst>
                <a:ext uri="{FF2B5EF4-FFF2-40B4-BE49-F238E27FC236}">
                  <a16:creationId xmlns:a16="http://schemas.microsoft.com/office/drawing/2014/main" id="{37D95635-81FB-43FB-B29C-BE008F2FDD99}"/>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11" name="Picture 10">
              <a:extLst>
                <a:ext uri="{FF2B5EF4-FFF2-40B4-BE49-F238E27FC236}">
                  <a16:creationId xmlns:a16="http://schemas.microsoft.com/office/drawing/2014/main" id="{E94A634F-021A-4086-B95E-0C8C95EEDD8B}"/>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12" name="Picture 4" descr="F:\AU LOGO.jpg">
              <a:extLst>
                <a:ext uri="{FF2B5EF4-FFF2-40B4-BE49-F238E27FC236}">
                  <a16:creationId xmlns:a16="http://schemas.microsoft.com/office/drawing/2014/main" id="{052032C6-E596-4E02-AD7F-3D7291AD0605}"/>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8" name="Title 1">
            <a:extLst>
              <a:ext uri="{FF2B5EF4-FFF2-40B4-BE49-F238E27FC236}">
                <a16:creationId xmlns:a16="http://schemas.microsoft.com/office/drawing/2014/main" id="{F6CCAD36-E761-4AC7-8928-AD0D88DCABBF}"/>
              </a:ext>
            </a:extLst>
          </p:cNvPr>
          <p:cNvSpPr txBox="1">
            <a:spLocks/>
          </p:cNvSpPr>
          <p:nvPr/>
        </p:nvSpPr>
        <p:spPr>
          <a:xfrm>
            <a:off x="1003977" y="186747"/>
            <a:ext cx="10993713" cy="1320222"/>
          </a:xfrm>
          <a:prstGeom prst="rect">
            <a:avLst/>
          </a:prstGeom>
        </p:spPr>
        <p:txBody>
          <a:bodyPr vert="horz" lIns="91440" tIns="45720" rIns="91440" bIns="45720" rtlCol="0" anchor="ctr">
            <a:normAutofit fontScale="5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b="1" dirty="0">
                <a:solidFill>
                  <a:schemeClr val="bg1"/>
                </a:solidFill>
              </a:rPr>
            </a:br>
            <a:r>
              <a:rPr lang="en-US" sz="5300" b="1" dirty="0"/>
              <a:t>The History of AU-IBAR and its Evolution Over Time</a:t>
            </a:r>
            <a:br>
              <a:rPr lang="en-US" b="1" dirty="0">
                <a:solidFill>
                  <a:srgbClr val="FF0000"/>
                </a:solidFill>
              </a:rPr>
            </a:br>
            <a:br>
              <a:rPr lang="en-US" sz="3200" dirty="0">
                <a:solidFill>
                  <a:schemeClr val="bg1"/>
                </a:solidFill>
              </a:rPr>
            </a:br>
            <a:br>
              <a:rPr lang="en-US" sz="3700" dirty="0">
                <a:solidFill>
                  <a:schemeClr val="bg1"/>
                </a:solidFill>
              </a:rPr>
            </a:br>
            <a:endParaRPr lang="en-US" sz="3700" dirty="0">
              <a:solidFill>
                <a:schemeClr val="bg1"/>
              </a:solidFill>
            </a:endParaRPr>
          </a:p>
        </p:txBody>
      </p:sp>
    </p:spTree>
    <p:extLst>
      <p:ext uri="{BB962C8B-B14F-4D97-AF65-F5344CB8AC3E}">
        <p14:creationId xmlns:p14="http://schemas.microsoft.com/office/powerpoint/2010/main" val="1352579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56532" y="643467"/>
            <a:ext cx="11210925" cy="744836"/>
          </a:xfrm>
        </p:spPr>
        <p:txBody>
          <a:bodyPr vert="horz" lIns="91440" tIns="45720" rIns="91440" bIns="45720" rtlCol="0">
            <a:normAutofit/>
          </a:bodyPr>
          <a:lstStyle/>
          <a:p>
            <a:pPr algn="ctr"/>
            <a:r>
              <a:rPr lang="en-US" sz="3200" b="1" kern="1200">
                <a:solidFill>
                  <a:schemeClr val="bg1"/>
                </a:solidFill>
                <a:latin typeface="+mj-lt"/>
                <a:ea typeface="+mj-ea"/>
                <a:cs typeface="+mj-cs"/>
              </a:rPr>
              <a:t>Projects implemented 2006 - 2019</a:t>
            </a:r>
          </a:p>
        </p:txBody>
      </p:sp>
      <p:sp>
        <p:nvSpPr>
          <p:cNvPr id="4" name="Rectangle 1"/>
          <p:cNvSpPr>
            <a:spLocks noChangeArrowheads="1"/>
          </p:cNvSpPr>
          <p:nvPr/>
        </p:nvSpPr>
        <p:spPr bwMode="auto">
          <a:xfrm>
            <a:off x="2854325" y="1561039"/>
            <a:ext cx="923104" cy="136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9752" tIns="431664" rIns="444360" bIns="431664" numCol="1" anchor="ctr" anchorCtr="0" compatLnSpc="1">
            <a:prstTxWarp prst="textNoShape">
              <a:avLst/>
            </a:prstTxWarp>
            <a:spAutoFit/>
          </a:bodyPr>
          <a:lstStyle/>
          <a:p>
            <a:pPr fontAlgn="base">
              <a:spcBef>
                <a:spcPct val="0"/>
              </a:spcBef>
              <a:spcAft>
                <a:spcPts val="600"/>
              </a:spcAft>
            </a:pPr>
            <a:br>
              <a:rPr lang="en-US" altLang="en-US" sz="1400" b="1" i="1">
                <a:solidFill>
                  <a:prstClr val="black"/>
                </a:solidFill>
                <a:latin typeface="Arial" pitchFamily="34" charset="0"/>
                <a:ea typeface="Times New Roman" pitchFamily="18" charset="0"/>
                <a:cs typeface="Gill Sans MT" pitchFamily="34" charset="0"/>
              </a:rPr>
            </a:br>
            <a:endParaRPr lang="en-US" altLang="en-US">
              <a:solidFill>
                <a:prstClr val="black"/>
              </a:solidFill>
              <a:latin typeface="Arial" pitchFamily="34" charset="0"/>
              <a:cs typeface="Arial" pitchFamily="34" charset="0"/>
            </a:endParaRPr>
          </a:p>
        </p:txBody>
      </p:sp>
      <p:graphicFrame>
        <p:nvGraphicFramePr>
          <p:cNvPr id="5" name="Table 4">
            <a:extLst>
              <a:ext uri="{FF2B5EF4-FFF2-40B4-BE49-F238E27FC236}">
                <a16:creationId xmlns:a16="http://schemas.microsoft.com/office/drawing/2014/main" id="{AF011882-D426-4EDF-99A3-F5CF72597AB9}"/>
              </a:ext>
            </a:extLst>
          </p:cNvPr>
          <p:cNvGraphicFramePr>
            <a:graphicFrameLocks noGrp="1"/>
          </p:cNvGraphicFramePr>
          <p:nvPr>
            <p:extLst>
              <p:ext uri="{D42A27DB-BD31-4B8C-83A1-F6EECF244321}">
                <p14:modId xmlns:p14="http://schemas.microsoft.com/office/powerpoint/2010/main" val="2903039233"/>
              </p:ext>
            </p:extLst>
          </p:nvPr>
        </p:nvGraphicFramePr>
        <p:xfrm>
          <a:off x="253218" y="1561039"/>
          <a:ext cx="11830930" cy="5163320"/>
        </p:xfrm>
        <a:graphic>
          <a:graphicData uri="http://schemas.openxmlformats.org/drawingml/2006/table">
            <a:tbl>
              <a:tblPr firstRow="1" bandRow="1">
                <a:noFill/>
                <a:tableStyleId>{5C22544A-7EE6-4342-B048-85BDC9FD1C3A}</a:tableStyleId>
              </a:tblPr>
              <a:tblGrid>
                <a:gridCol w="3088643">
                  <a:extLst>
                    <a:ext uri="{9D8B030D-6E8A-4147-A177-3AD203B41FA5}">
                      <a16:colId xmlns:a16="http://schemas.microsoft.com/office/drawing/2014/main" val="20000"/>
                    </a:ext>
                  </a:extLst>
                </a:gridCol>
                <a:gridCol w="1668090">
                  <a:extLst>
                    <a:ext uri="{9D8B030D-6E8A-4147-A177-3AD203B41FA5}">
                      <a16:colId xmlns:a16="http://schemas.microsoft.com/office/drawing/2014/main" val="20001"/>
                    </a:ext>
                  </a:extLst>
                </a:gridCol>
                <a:gridCol w="2224890">
                  <a:extLst>
                    <a:ext uri="{9D8B030D-6E8A-4147-A177-3AD203B41FA5}">
                      <a16:colId xmlns:a16="http://schemas.microsoft.com/office/drawing/2014/main" val="20002"/>
                    </a:ext>
                  </a:extLst>
                </a:gridCol>
                <a:gridCol w="1246685">
                  <a:extLst>
                    <a:ext uri="{9D8B030D-6E8A-4147-A177-3AD203B41FA5}">
                      <a16:colId xmlns:a16="http://schemas.microsoft.com/office/drawing/2014/main" val="20003"/>
                    </a:ext>
                  </a:extLst>
                </a:gridCol>
                <a:gridCol w="1240803">
                  <a:extLst>
                    <a:ext uri="{9D8B030D-6E8A-4147-A177-3AD203B41FA5}">
                      <a16:colId xmlns:a16="http://schemas.microsoft.com/office/drawing/2014/main" val="20004"/>
                    </a:ext>
                  </a:extLst>
                </a:gridCol>
                <a:gridCol w="1239048">
                  <a:extLst>
                    <a:ext uri="{9D8B030D-6E8A-4147-A177-3AD203B41FA5}">
                      <a16:colId xmlns:a16="http://schemas.microsoft.com/office/drawing/2014/main" val="20005"/>
                    </a:ext>
                  </a:extLst>
                </a:gridCol>
                <a:gridCol w="1122771">
                  <a:extLst>
                    <a:ext uri="{9D8B030D-6E8A-4147-A177-3AD203B41FA5}">
                      <a16:colId xmlns:a16="http://schemas.microsoft.com/office/drawing/2014/main" val="20006"/>
                    </a:ext>
                  </a:extLst>
                </a:gridCol>
              </a:tblGrid>
              <a:tr h="437950">
                <a:tc>
                  <a:txBody>
                    <a:bodyPr/>
                    <a:lstStyle/>
                    <a:p>
                      <a:pPr marL="50800" marR="0" eaLnBrk="0" hangingPunct="0">
                        <a:lnSpc>
                          <a:spcPct val="115000"/>
                        </a:lnSpc>
                        <a:spcBef>
                          <a:spcPts val="110"/>
                        </a:spcBef>
                        <a:spcAft>
                          <a:spcPts val="0"/>
                        </a:spcAft>
                      </a:pPr>
                      <a:r>
                        <a:rPr lang="en-US" sz="1200" b="1" cap="none" spc="30">
                          <a:solidFill>
                            <a:schemeClr val="tx1"/>
                          </a:solidFill>
                          <a:effectLst/>
                          <a:latin typeface="Arial Black" panose="020B0A04020102020204" pitchFamily="34" charset="0"/>
                        </a:rPr>
                        <a:t>Project Title</a:t>
                      </a:r>
                      <a:endParaRPr lang="en-US" sz="1200" b="1" cap="none" spc="30">
                        <a:solidFill>
                          <a:schemeClr val="tx1"/>
                        </a:solidFill>
                        <a:effectLst/>
                        <a:latin typeface="Arial Black" panose="020B0A04020102020204" pitchFamily="34" charset="0"/>
                        <a:ea typeface="Times New Roman"/>
                        <a:cs typeface="Gill Sans MT"/>
                      </a:endParaRPr>
                    </a:p>
                  </a:txBody>
                  <a:tcPr marL="0" marR="6976" marT="0" marB="0" anchor="ctr">
                    <a:lnL w="12700" cmpd="sng">
                      <a:noFill/>
                    </a:lnL>
                    <a:lnR w="12700" cmpd="sng">
                      <a:noFill/>
                    </a:lnR>
                    <a:lnT w="19050" cap="flat" cmpd="sng" algn="ctr">
                      <a:solidFill>
                        <a:schemeClr val="accent1"/>
                      </a:solidFill>
                      <a:prstDash val="solid"/>
                    </a:lnT>
                    <a:lnB w="38100" cmpd="sng">
                      <a:noFill/>
                    </a:lnB>
                    <a:noFill/>
                  </a:tcPr>
                </a:tc>
                <a:tc>
                  <a:txBody>
                    <a:bodyPr/>
                    <a:lstStyle/>
                    <a:p>
                      <a:pPr marL="50800" marR="0" eaLnBrk="0" hangingPunct="0">
                        <a:lnSpc>
                          <a:spcPct val="115000"/>
                        </a:lnSpc>
                        <a:spcBef>
                          <a:spcPts val="110"/>
                        </a:spcBef>
                        <a:spcAft>
                          <a:spcPts val="0"/>
                        </a:spcAft>
                      </a:pPr>
                      <a:r>
                        <a:rPr lang="en-US" sz="1200" b="1" cap="none" spc="30">
                          <a:solidFill>
                            <a:schemeClr val="tx1"/>
                          </a:solidFill>
                          <a:effectLst/>
                          <a:latin typeface="Arial Black" panose="020B0A04020102020204" pitchFamily="34" charset="0"/>
                        </a:rPr>
                        <a:t>Budget</a:t>
                      </a:r>
                      <a:endParaRPr lang="en-US" sz="1200" b="1" cap="none" spc="30">
                        <a:solidFill>
                          <a:schemeClr val="tx1"/>
                        </a:solidFill>
                        <a:effectLst/>
                        <a:latin typeface="Arial Black" panose="020B0A04020102020204" pitchFamily="34" charset="0"/>
                        <a:ea typeface="Times New Roman"/>
                        <a:cs typeface="Gill Sans MT"/>
                      </a:endParaRPr>
                    </a:p>
                  </a:txBody>
                  <a:tcPr marL="0" marR="6976" marT="0" marB="0" anchor="ctr">
                    <a:lnL w="12700" cmpd="sng">
                      <a:noFill/>
                    </a:lnL>
                    <a:lnR w="12700" cmpd="sng">
                      <a:noFill/>
                    </a:lnR>
                    <a:lnT w="19050" cap="flat" cmpd="sng" algn="ctr">
                      <a:solidFill>
                        <a:schemeClr val="accent1"/>
                      </a:solidFill>
                      <a:prstDash val="solid"/>
                    </a:lnT>
                    <a:lnB w="38100" cmpd="sng">
                      <a:noFill/>
                    </a:lnB>
                    <a:noFill/>
                  </a:tcPr>
                </a:tc>
                <a:tc>
                  <a:txBody>
                    <a:bodyPr/>
                    <a:lstStyle/>
                    <a:p>
                      <a:pPr marL="50800" marR="0" eaLnBrk="0" hangingPunct="0">
                        <a:lnSpc>
                          <a:spcPct val="115000"/>
                        </a:lnSpc>
                        <a:spcBef>
                          <a:spcPts val="110"/>
                        </a:spcBef>
                        <a:spcAft>
                          <a:spcPts val="0"/>
                        </a:spcAft>
                      </a:pPr>
                      <a:r>
                        <a:rPr lang="en-US" sz="1200" b="1" cap="none" spc="30">
                          <a:solidFill>
                            <a:schemeClr val="tx1"/>
                          </a:solidFill>
                          <a:effectLst/>
                          <a:latin typeface="Arial Black" panose="020B0A04020102020204" pitchFamily="34" charset="0"/>
                        </a:rPr>
                        <a:t>Partners</a:t>
                      </a:r>
                      <a:endParaRPr lang="en-US" sz="1200" b="1" cap="none" spc="30">
                        <a:solidFill>
                          <a:schemeClr val="tx1"/>
                        </a:solidFill>
                        <a:effectLst/>
                        <a:latin typeface="Arial Black" panose="020B0A04020102020204" pitchFamily="34" charset="0"/>
                        <a:ea typeface="Times New Roman"/>
                        <a:cs typeface="Gill Sans MT"/>
                      </a:endParaRPr>
                    </a:p>
                  </a:txBody>
                  <a:tcPr marL="0" marR="6976" marT="0" marB="0" anchor="ctr">
                    <a:lnL w="12700" cmpd="sng">
                      <a:noFill/>
                    </a:lnL>
                    <a:lnR w="12700" cmpd="sng">
                      <a:noFill/>
                    </a:lnR>
                    <a:lnT w="19050" cap="flat" cmpd="sng" algn="ctr">
                      <a:solidFill>
                        <a:schemeClr val="accent1"/>
                      </a:solidFill>
                      <a:prstDash val="solid"/>
                    </a:lnT>
                    <a:lnB w="38100" cmpd="sng">
                      <a:noFill/>
                    </a:lnB>
                    <a:noFill/>
                  </a:tcPr>
                </a:tc>
                <a:tc>
                  <a:txBody>
                    <a:bodyPr/>
                    <a:lstStyle/>
                    <a:p>
                      <a:pPr marL="51435" marR="0" eaLnBrk="0" hangingPunct="0">
                        <a:lnSpc>
                          <a:spcPct val="115000"/>
                        </a:lnSpc>
                        <a:spcBef>
                          <a:spcPts val="110"/>
                        </a:spcBef>
                        <a:spcAft>
                          <a:spcPts val="0"/>
                        </a:spcAft>
                      </a:pPr>
                      <a:r>
                        <a:rPr lang="en-US" sz="1200" b="1" cap="none" spc="30">
                          <a:solidFill>
                            <a:schemeClr val="tx1"/>
                          </a:solidFill>
                          <a:effectLst/>
                          <a:latin typeface="Arial Black" panose="020B0A04020102020204" pitchFamily="34" charset="0"/>
                        </a:rPr>
                        <a:t>Donor</a:t>
                      </a:r>
                      <a:endParaRPr lang="en-US" sz="1200" b="1" cap="none" spc="30">
                        <a:solidFill>
                          <a:schemeClr val="tx1"/>
                        </a:solidFill>
                        <a:effectLst/>
                        <a:latin typeface="Arial Black" panose="020B0A04020102020204" pitchFamily="34" charset="0"/>
                        <a:ea typeface="Times New Roman"/>
                        <a:cs typeface="Gill Sans MT"/>
                      </a:endParaRPr>
                    </a:p>
                  </a:txBody>
                  <a:tcPr marL="0" marR="6976" marT="0" marB="0" anchor="ctr">
                    <a:lnL w="12700" cmpd="sng">
                      <a:noFill/>
                    </a:lnL>
                    <a:lnR w="12700" cmpd="sng">
                      <a:noFill/>
                    </a:lnR>
                    <a:lnT w="19050" cap="flat" cmpd="sng" algn="ctr">
                      <a:solidFill>
                        <a:schemeClr val="accent1"/>
                      </a:solidFill>
                      <a:prstDash val="solid"/>
                    </a:lnT>
                    <a:lnB w="38100" cmpd="sng">
                      <a:noFill/>
                    </a:lnB>
                    <a:noFill/>
                  </a:tcPr>
                </a:tc>
                <a:tc>
                  <a:txBody>
                    <a:bodyPr/>
                    <a:lstStyle/>
                    <a:p>
                      <a:pPr marL="52070" marR="38735" eaLnBrk="0" hangingPunct="0">
                        <a:lnSpc>
                          <a:spcPts val="1200"/>
                        </a:lnSpc>
                        <a:spcBef>
                          <a:spcPts val="70"/>
                        </a:spcBef>
                        <a:spcAft>
                          <a:spcPts val="0"/>
                        </a:spcAft>
                      </a:pPr>
                      <a:r>
                        <a:rPr lang="en-US" sz="1200" b="1" cap="none" spc="30">
                          <a:solidFill>
                            <a:schemeClr val="tx1"/>
                          </a:solidFill>
                          <a:effectLst/>
                          <a:latin typeface="Arial Black" panose="020B0A04020102020204" pitchFamily="34" charset="0"/>
                        </a:rPr>
                        <a:t>Number of Staff</a:t>
                      </a:r>
                      <a:endParaRPr lang="en-US" sz="1200" b="1" cap="none" spc="30">
                        <a:solidFill>
                          <a:schemeClr val="tx1"/>
                        </a:solidFill>
                        <a:effectLst/>
                        <a:latin typeface="Arial Black" panose="020B0A04020102020204" pitchFamily="34" charset="0"/>
                        <a:ea typeface="Times New Roman"/>
                        <a:cs typeface="Gill Sans MT"/>
                      </a:endParaRPr>
                    </a:p>
                  </a:txBody>
                  <a:tcPr marL="0" marR="6976" marT="0" marB="0" anchor="ctr">
                    <a:lnL w="12700" cmpd="sng">
                      <a:noFill/>
                    </a:lnL>
                    <a:lnR w="12700" cmpd="sng">
                      <a:noFill/>
                    </a:lnR>
                    <a:lnT w="19050" cap="flat" cmpd="sng" algn="ctr">
                      <a:solidFill>
                        <a:schemeClr val="accent1"/>
                      </a:solidFill>
                      <a:prstDash val="solid"/>
                    </a:lnT>
                    <a:lnB w="38100" cmpd="sng">
                      <a:noFill/>
                    </a:lnB>
                    <a:noFill/>
                  </a:tcPr>
                </a:tc>
                <a:tc>
                  <a:txBody>
                    <a:bodyPr/>
                    <a:lstStyle/>
                    <a:p>
                      <a:pPr marL="52705" marR="346075" eaLnBrk="0" hangingPunct="0">
                        <a:lnSpc>
                          <a:spcPts val="1200"/>
                        </a:lnSpc>
                        <a:spcBef>
                          <a:spcPts val="70"/>
                        </a:spcBef>
                        <a:spcAft>
                          <a:spcPts val="0"/>
                        </a:spcAft>
                      </a:pPr>
                      <a:r>
                        <a:rPr lang="en-US" sz="1200" b="1" cap="none" spc="30">
                          <a:solidFill>
                            <a:schemeClr val="tx1"/>
                          </a:solidFill>
                          <a:effectLst/>
                          <a:latin typeface="Arial Black" panose="020B0A04020102020204" pitchFamily="34" charset="0"/>
                        </a:rPr>
                        <a:t>Start Date</a:t>
                      </a:r>
                      <a:endParaRPr lang="en-US" sz="1200" b="1" cap="none" spc="30">
                        <a:solidFill>
                          <a:schemeClr val="tx1"/>
                        </a:solidFill>
                        <a:effectLst/>
                        <a:latin typeface="Arial Black" panose="020B0A04020102020204" pitchFamily="34" charset="0"/>
                        <a:ea typeface="Times New Roman"/>
                        <a:cs typeface="Gill Sans MT"/>
                      </a:endParaRPr>
                    </a:p>
                  </a:txBody>
                  <a:tcPr marL="0" marR="6976" marT="0" marB="0" anchor="ctr">
                    <a:lnL w="12700" cmpd="sng">
                      <a:noFill/>
                    </a:lnL>
                    <a:lnR w="12700" cmpd="sng">
                      <a:noFill/>
                    </a:lnR>
                    <a:lnT w="19050" cap="flat" cmpd="sng" algn="ctr">
                      <a:solidFill>
                        <a:schemeClr val="accent1"/>
                      </a:solidFill>
                      <a:prstDash val="solid"/>
                    </a:lnT>
                    <a:lnB w="38100" cmpd="sng">
                      <a:noFill/>
                    </a:lnB>
                    <a:noFill/>
                  </a:tcPr>
                </a:tc>
                <a:tc>
                  <a:txBody>
                    <a:bodyPr/>
                    <a:lstStyle/>
                    <a:p>
                      <a:pPr marL="53340" marR="253365" eaLnBrk="0" hangingPunct="0">
                        <a:lnSpc>
                          <a:spcPts val="1200"/>
                        </a:lnSpc>
                        <a:spcBef>
                          <a:spcPts val="70"/>
                        </a:spcBef>
                        <a:spcAft>
                          <a:spcPts val="0"/>
                        </a:spcAft>
                      </a:pPr>
                      <a:r>
                        <a:rPr lang="en-US" sz="1200" b="1" cap="none" spc="30">
                          <a:solidFill>
                            <a:schemeClr val="tx1"/>
                          </a:solidFill>
                          <a:effectLst/>
                          <a:latin typeface="Arial Black" panose="020B0A04020102020204" pitchFamily="34" charset="0"/>
                        </a:rPr>
                        <a:t>End Date</a:t>
                      </a:r>
                      <a:endParaRPr lang="en-US" sz="1200" b="1" cap="none" spc="30">
                        <a:solidFill>
                          <a:schemeClr val="tx1"/>
                        </a:solidFill>
                        <a:effectLst/>
                        <a:latin typeface="Arial Black" panose="020B0A04020102020204" pitchFamily="34" charset="0"/>
                        <a:ea typeface="Times New Roman"/>
                        <a:cs typeface="Gill Sans MT"/>
                      </a:endParaRPr>
                    </a:p>
                  </a:txBody>
                  <a:tcPr marL="0" marR="6976" marT="0" marB="0" anchor="ctr">
                    <a:lnL w="12700" cmpd="sng">
                      <a:noFill/>
                    </a:lnL>
                    <a:lnR w="12700" cmpd="sng">
                      <a:noFill/>
                    </a:lnR>
                    <a:lnT w="19050" cap="flat" cmpd="sng" algn="ctr">
                      <a:solidFill>
                        <a:schemeClr val="accent1"/>
                      </a:solidFill>
                      <a:prstDash val="solid"/>
                    </a:lnT>
                    <a:lnB w="38100" cmpd="sng">
                      <a:noFill/>
                    </a:lnB>
                    <a:noFill/>
                  </a:tcPr>
                </a:tc>
                <a:extLst>
                  <a:ext uri="{0D108BD9-81ED-4DB2-BD59-A6C34878D82A}">
                    <a16:rowId xmlns:a16="http://schemas.microsoft.com/office/drawing/2014/main" val="10000"/>
                  </a:ext>
                </a:extLst>
              </a:tr>
              <a:tr h="423630">
                <a:tc>
                  <a:txBody>
                    <a:bodyPr/>
                    <a:lstStyle/>
                    <a:p>
                      <a:pPr marL="50165" marR="83185" eaLnBrk="0" hangingPunct="0">
                        <a:lnSpc>
                          <a:spcPts val="1200"/>
                        </a:lnSpc>
                        <a:spcBef>
                          <a:spcPts val="70"/>
                        </a:spcBef>
                        <a:spcAft>
                          <a:spcPts val="0"/>
                        </a:spcAft>
                      </a:pPr>
                      <a:r>
                        <a:rPr lang="en-US" sz="900" b="1" cap="none" spc="0">
                          <a:solidFill>
                            <a:schemeClr val="tx1"/>
                          </a:solidFill>
                          <a:effectLst/>
                          <a:latin typeface="Arial Black" panose="020B0A04020102020204" pitchFamily="34" charset="0"/>
                        </a:rPr>
                        <a:t>Somali Ecosystem Rinderpest Eradication Coordination Unit (SERECU)</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38100" cmpd="sng">
                      <a:noFill/>
                    </a:lnT>
                    <a:lnB w="9525" cap="flat" cmpd="sng" algn="ctr">
                      <a:solidFill>
                        <a:schemeClr val="accent1"/>
                      </a:solidFill>
                      <a:prstDash val="solid"/>
                    </a:lnB>
                    <a:noFill/>
                  </a:tcPr>
                </a:tc>
                <a:tc>
                  <a:txBody>
                    <a:bodyPr/>
                    <a:lstStyle/>
                    <a:p>
                      <a:pPr marL="50800"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3 Million EUR</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38100" cmpd="sng">
                      <a:noFill/>
                    </a:lnT>
                    <a:lnB w="9525" cap="flat" cmpd="sng" algn="ctr">
                      <a:solidFill>
                        <a:schemeClr val="accent1"/>
                      </a:solidFill>
                      <a:prstDash val="solid"/>
                    </a:lnB>
                    <a:noFill/>
                  </a:tcPr>
                </a:tc>
                <a:tc>
                  <a:txBody>
                    <a:bodyPr/>
                    <a:lstStyle/>
                    <a:p>
                      <a:pPr marL="50800" marR="0" eaLnBrk="0" hangingPunct="0">
                        <a:lnSpc>
                          <a:spcPct val="102000"/>
                        </a:lnSpc>
                        <a:spcBef>
                          <a:spcPts val="110"/>
                        </a:spcBef>
                        <a:spcAft>
                          <a:spcPts val="0"/>
                        </a:spcAft>
                      </a:pPr>
                      <a:r>
                        <a:rPr lang="en-US" sz="900" b="1" cap="none" spc="0">
                          <a:solidFill>
                            <a:schemeClr val="tx1"/>
                          </a:solidFill>
                          <a:effectLst/>
                          <a:latin typeface="Arial Black" panose="020B0A04020102020204" pitchFamily="34" charset="0"/>
                        </a:rPr>
                        <a:t>Ethiopia, Kenya, Somalia,</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38100" cmpd="sng">
                      <a:noFill/>
                    </a:lnT>
                    <a:lnB w="9525" cap="flat" cmpd="sng" algn="ctr">
                      <a:solidFill>
                        <a:schemeClr val="accent1"/>
                      </a:solidFill>
                      <a:prstDash val="solid"/>
                    </a:lnB>
                    <a:noFill/>
                  </a:tcPr>
                </a:tc>
                <a:tc>
                  <a:txBody>
                    <a:bodyPr/>
                    <a:lstStyle/>
                    <a:p>
                      <a:pPr marL="51435"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EU</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38100" cmpd="sng">
                      <a:noFill/>
                    </a:lnT>
                    <a:lnB w="9525" cap="flat" cmpd="sng" algn="ctr">
                      <a:solidFill>
                        <a:schemeClr val="accent1"/>
                      </a:solidFill>
                      <a:prstDash val="solid"/>
                    </a:lnB>
                    <a:noFill/>
                  </a:tcPr>
                </a:tc>
                <a:tc>
                  <a:txBody>
                    <a:bodyPr/>
                    <a:lstStyle/>
                    <a:p>
                      <a:pPr marL="52070"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8</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38100" cmpd="sng">
                      <a:noFill/>
                    </a:lnT>
                    <a:lnB w="9525" cap="flat" cmpd="sng" algn="ctr">
                      <a:solidFill>
                        <a:schemeClr val="accent1"/>
                      </a:solidFill>
                      <a:prstDash val="solid"/>
                    </a:lnB>
                    <a:noFill/>
                  </a:tcPr>
                </a:tc>
                <a:tc>
                  <a:txBody>
                    <a:bodyPr/>
                    <a:lstStyle/>
                    <a:p>
                      <a:pPr marL="52705"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2006</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38100" cmpd="sng">
                      <a:noFill/>
                    </a:lnT>
                    <a:lnB w="9525" cap="flat" cmpd="sng" algn="ctr">
                      <a:solidFill>
                        <a:schemeClr val="accent1"/>
                      </a:solidFill>
                      <a:prstDash val="solid"/>
                    </a:lnB>
                    <a:noFill/>
                  </a:tcPr>
                </a:tc>
                <a:tc>
                  <a:txBody>
                    <a:bodyPr/>
                    <a:lstStyle/>
                    <a:p>
                      <a:pPr marL="53340"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2011</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38100" cmpd="sng">
                      <a:noFill/>
                    </a:lnT>
                    <a:lnB w="9525" cap="flat" cmpd="sng" algn="ctr">
                      <a:solidFill>
                        <a:schemeClr val="accent1"/>
                      </a:solidFill>
                      <a:prstDash val="solid"/>
                    </a:lnB>
                    <a:noFill/>
                  </a:tcPr>
                </a:tc>
                <a:extLst>
                  <a:ext uri="{0D108BD9-81ED-4DB2-BD59-A6C34878D82A}">
                    <a16:rowId xmlns:a16="http://schemas.microsoft.com/office/drawing/2014/main" val="10001"/>
                  </a:ext>
                </a:extLst>
              </a:tr>
              <a:tr h="642201">
                <a:tc>
                  <a:txBody>
                    <a:bodyPr/>
                    <a:lstStyle/>
                    <a:p>
                      <a:pPr marL="50165" marR="83185" eaLnBrk="0" hangingPunct="0">
                        <a:lnSpc>
                          <a:spcPct val="102000"/>
                        </a:lnSpc>
                        <a:spcBef>
                          <a:spcPts val="110"/>
                        </a:spcBef>
                        <a:spcAft>
                          <a:spcPts val="0"/>
                        </a:spcAft>
                      </a:pPr>
                      <a:r>
                        <a:rPr lang="en-US" sz="900" b="1" cap="none" spc="0">
                          <a:solidFill>
                            <a:schemeClr val="tx1"/>
                          </a:solidFill>
                          <a:effectLst/>
                          <a:latin typeface="Arial Black" panose="020B0A04020102020204" pitchFamily="34" charset="0"/>
                        </a:rPr>
                        <a:t>Support </a:t>
                      </a:r>
                      <a:r>
                        <a:rPr lang="en-US" sz="900" b="1" cap="none" spc="0" err="1">
                          <a:solidFill>
                            <a:schemeClr val="tx1"/>
                          </a:solidFill>
                          <a:effectLst/>
                          <a:latin typeface="Arial Black" panose="020B0A04020102020204" pitchFamily="34" charset="0"/>
                        </a:rPr>
                        <a:t>Programme</a:t>
                      </a:r>
                      <a:r>
                        <a:rPr lang="en-US" sz="900" b="1" cap="none" spc="0">
                          <a:solidFill>
                            <a:schemeClr val="tx1"/>
                          </a:solidFill>
                          <a:effectLst/>
                          <a:latin typeface="Arial Black" panose="020B0A04020102020204" pitchFamily="34" charset="0"/>
                        </a:rPr>
                        <a:t> to Integrated National Action Plans for Avian and Human Influenza (SPINAP-AHI)</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0800" marR="243205" eaLnBrk="0" hangingPunct="0">
                        <a:lnSpc>
                          <a:spcPct val="102000"/>
                        </a:lnSpc>
                        <a:spcBef>
                          <a:spcPts val="110"/>
                        </a:spcBef>
                        <a:spcAft>
                          <a:spcPts val="0"/>
                        </a:spcAft>
                      </a:pPr>
                      <a:r>
                        <a:rPr lang="en-US" sz="900" b="1" cap="none" spc="0">
                          <a:solidFill>
                            <a:schemeClr val="tx1"/>
                          </a:solidFill>
                          <a:effectLst/>
                          <a:latin typeface="Arial Black" panose="020B0A04020102020204" pitchFamily="34" charset="0"/>
                        </a:rPr>
                        <a:t>24.5 Million EUR</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0800" marR="0" eaLnBrk="0" hangingPunct="0">
                        <a:lnSpc>
                          <a:spcPct val="102000"/>
                        </a:lnSpc>
                        <a:spcBef>
                          <a:spcPts val="110"/>
                        </a:spcBef>
                        <a:spcAft>
                          <a:spcPts val="0"/>
                        </a:spcAft>
                      </a:pPr>
                      <a:r>
                        <a:rPr lang="en-US" sz="900" b="1" cap="none" spc="0">
                          <a:solidFill>
                            <a:schemeClr val="tx1"/>
                          </a:solidFill>
                          <a:effectLst/>
                          <a:latin typeface="Arial Black" panose="020B0A04020102020204" pitchFamily="34" charset="0"/>
                        </a:rPr>
                        <a:t>MS, RECs,WHO, FAO</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1435"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EU</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2070"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10</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2705"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2007</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3340"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2010</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extLst>
                  <a:ext uri="{0D108BD9-81ED-4DB2-BD59-A6C34878D82A}">
                    <a16:rowId xmlns:a16="http://schemas.microsoft.com/office/drawing/2014/main" val="10002"/>
                  </a:ext>
                </a:extLst>
              </a:tr>
              <a:tr h="423630">
                <a:tc>
                  <a:txBody>
                    <a:bodyPr/>
                    <a:lstStyle/>
                    <a:p>
                      <a:pPr marL="50165" marR="0" eaLnBrk="0" hangingPunct="0">
                        <a:lnSpc>
                          <a:spcPts val="1200"/>
                        </a:lnSpc>
                        <a:spcBef>
                          <a:spcPts val="70"/>
                        </a:spcBef>
                        <a:spcAft>
                          <a:spcPts val="0"/>
                        </a:spcAft>
                      </a:pPr>
                      <a:r>
                        <a:rPr lang="en-US" sz="900" b="1" cap="none" spc="0">
                          <a:solidFill>
                            <a:schemeClr val="tx1"/>
                          </a:solidFill>
                          <a:effectLst/>
                          <a:latin typeface="Arial Black" panose="020B0A04020102020204" pitchFamily="34" charset="0"/>
                        </a:rPr>
                        <a:t>Vaccines for the Control of Neglected Animal Diseases in Africa (VACNADA)</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marL="50800"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20 Million EUR</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marL="50800" marR="241935" eaLnBrk="0" hangingPunct="0">
                        <a:lnSpc>
                          <a:spcPct val="102000"/>
                        </a:lnSpc>
                        <a:spcBef>
                          <a:spcPts val="110"/>
                        </a:spcBef>
                        <a:spcAft>
                          <a:spcPts val="0"/>
                        </a:spcAft>
                      </a:pPr>
                      <a:r>
                        <a:rPr lang="en-US" sz="900" b="1" cap="none" spc="0">
                          <a:solidFill>
                            <a:schemeClr val="tx1"/>
                          </a:solidFill>
                          <a:effectLst/>
                          <a:latin typeface="Arial Black" panose="020B0A04020102020204" pitchFamily="34" charset="0"/>
                        </a:rPr>
                        <a:t>MS, GALV-MED, PANVAC</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marL="51435"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EU</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marL="52070"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6</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marL="52705"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2009</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marL="53340"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2011</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9525" cap="flat" cmpd="sng" algn="ctr">
                      <a:solidFill>
                        <a:schemeClr val="accent1"/>
                      </a:solidFill>
                      <a:prstDash val="solid"/>
                    </a:lnB>
                    <a:noFill/>
                  </a:tcPr>
                </a:tc>
                <a:extLst>
                  <a:ext uri="{0D108BD9-81ED-4DB2-BD59-A6C34878D82A}">
                    <a16:rowId xmlns:a16="http://schemas.microsoft.com/office/drawing/2014/main" val="10003"/>
                  </a:ext>
                </a:extLst>
              </a:tr>
              <a:tr h="423630">
                <a:tc>
                  <a:txBody>
                    <a:bodyPr/>
                    <a:lstStyle/>
                    <a:p>
                      <a:pPr marL="50165" marR="73025" eaLnBrk="0" hangingPunct="0">
                        <a:lnSpc>
                          <a:spcPts val="1200"/>
                        </a:lnSpc>
                        <a:spcBef>
                          <a:spcPts val="70"/>
                        </a:spcBef>
                        <a:spcAft>
                          <a:spcPts val="0"/>
                        </a:spcAft>
                      </a:pPr>
                      <a:r>
                        <a:rPr lang="en-US" sz="900" b="1" cap="none" spc="0">
                          <a:solidFill>
                            <a:schemeClr val="tx1"/>
                          </a:solidFill>
                          <a:effectLst/>
                          <a:latin typeface="Arial Black" panose="020B0A04020102020204" pitchFamily="34" charset="0"/>
                        </a:rPr>
                        <a:t>Livestock Emergency Interventions to Mitigate Food Crisis in Somalia (LEISOM)</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0800"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4 Million EUR</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0800" marR="438785" algn="just" eaLnBrk="0" hangingPunct="0">
                        <a:lnSpc>
                          <a:spcPts val="1200"/>
                        </a:lnSpc>
                        <a:spcBef>
                          <a:spcPts val="70"/>
                        </a:spcBef>
                        <a:spcAft>
                          <a:spcPts val="0"/>
                        </a:spcAft>
                      </a:pPr>
                      <a:r>
                        <a:rPr lang="en-US" sz="900" b="1" cap="none" spc="0">
                          <a:solidFill>
                            <a:schemeClr val="tx1"/>
                          </a:solidFill>
                          <a:effectLst/>
                          <a:latin typeface="Arial Black" panose="020B0A04020102020204" pitchFamily="34" charset="0"/>
                        </a:rPr>
                        <a:t>TERANOVA, COOPI,VSF- GERMANY</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1435"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EU</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2070"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6</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2705"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2009</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3340"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2011</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extLst>
                  <a:ext uri="{0D108BD9-81ED-4DB2-BD59-A6C34878D82A}">
                    <a16:rowId xmlns:a16="http://schemas.microsoft.com/office/drawing/2014/main" val="10004"/>
                  </a:ext>
                </a:extLst>
              </a:tr>
              <a:tr h="255277">
                <a:tc>
                  <a:txBody>
                    <a:bodyPr/>
                    <a:lstStyle/>
                    <a:p>
                      <a:pPr marL="50165"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Livestock for Livelihoods (L4L)</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marL="50800" marR="244475" eaLnBrk="0" hangingPunct="0">
                        <a:lnSpc>
                          <a:spcPts val="1200"/>
                        </a:lnSpc>
                        <a:spcBef>
                          <a:spcPts val="70"/>
                        </a:spcBef>
                        <a:spcAft>
                          <a:spcPts val="0"/>
                        </a:spcAft>
                      </a:pPr>
                      <a:r>
                        <a:rPr lang="en-US" sz="900" b="1" cap="none" spc="0">
                          <a:solidFill>
                            <a:schemeClr val="tx1"/>
                          </a:solidFill>
                          <a:effectLst/>
                          <a:latin typeface="Arial Black" panose="020B0A04020102020204" pitchFamily="34" charset="0"/>
                        </a:rPr>
                        <a:t>4.68 Million EUR</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marL="50800"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MS,</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marL="51435"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EU</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marL="52070"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5</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marL="52705"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2009</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marL="53340"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2012</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9525" cap="flat" cmpd="sng" algn="ctr">
                      <a:solidFill>
                        <a:schemeClr val="accent1"/>
                      </a:solidFill>
                      <a:prstDash val="solid"/>
                    </a:lnB>
                    <a:noFill/>
                  </a:tcPr>
                </a:tc>
                <a:extLst>
                  <a:ext uri="{0D108BD9-81ED-4DB2-BD59-A6C34878D82A}">
                    <a16:rowId xmlns:a16="http://schemas.microsoft.com/office/drawing/2014/main" val="10005"/>
                  </a:ext>
                </a:extLst>
              </a:tr>
              <a:tr h="991462">
                <a:tc>
                  <a:txBody>
                    <a:bodyPr/>
                    <a:lstStyle/>
                    <a:p>
                      <a:pPr marL="50165" marR="90805" eaLnBrk="0" hangingPunct="0">
                        <a:lnSpc>
                          <a:spcPct val="102000"/>
                        </a:lnSpc>
                        <a:spcBef>
                          <a:spcPts val="75"/>
                        </a:spcBef>
                        <a:spcAft>
                          <a:spcPts val="0"/>
                        </a:spcAft>
                        <a:tabLst>
                          <a:tab pos="964565" algn="l"/>
                        </a:tabLst>
                      </a:pPr>
                      <a:r>
                        <a:rPr lang="en-US" sz="900" b="1" cap="none" spc="0" dirty="0">
                          <a:solidFill>
                            <a:schemeClr val="tx1"/>
                          </a:solidFill>
                          <a:effectLst/>
                          <a:latin typeface="Arial Black" panose="020B0A04020102020204" pitchFamily="34" charset="0"/>
                        </a:rPr>
                        <a:t>Livestock for Livelihoods: Strengthening Climate Change Adaptation Strategies through Improved	Management at the Livestock-Wildlife- Environment Interface</a:t>
                      </a:r>
                      <a:endParaRPr lang="en-US" sz="900" b="1" cap="none" spc="0" dirty="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0800" marR="0" eaLnBrk="0" hangingPunct="0">
                        <a:lnSpc>
                          <a:spcPct val="115000"/>
                        </a:lnSpc>
                        <a:spcBef>
                          <a:spcPts val="75"/>
                        </a:spcBef>
                        <a:spcAft>
                          <a:spcPts val="0"/>
                        </a:spcAft>
                      </a:pPr>
                      <a:r>
                        <a:rPr lang="en-US" sz="900" b="1" cap="none" spc="0">
                          <a:solidFill>
                            <a:schemeClr val="tx1"/>
                          </a:solidFill>
                          <a:effectLst/>
                          <a:latin typeface="Arial Black" panose="020B0A04020102020204" pitchFamily="34" charset="0"/>
                        </a:rPr>
                        <a:t>6.084 Million USD</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0800" marR="0" eaLnBrk="0" hangingPunct="0">
                        <a:lnSpc>
                          <a:spcPct val="115000"/>
                        </a:lnSpc>
                        <a:spcBef>
                          <a:spcPts val="75"/>
                        </a:spcBef>
                        <a:spcAft>
                          <a:spcPts val="0"/>
                        </a:spcAft>
                      </a:pPr>
                      <a:r>
                        <a:rPr lang="en-US" sz="900" b="1" cap="none" spc="0" dirty="0">
                          <a:solidFill>
                            <a:schemeClr val="tx1"/>
                          </a:solidFill>
                          <a:effectLst/>
                          <a:latin typeface="Arial Black" panose="020B0A04020102020204" pitchFamily="34" charset="0"/>
                        </a:rPr>
                        <a:t>IUCN,AWF,VSF-</a:t>
                      </a:r>
                    </a:p>
                    <a:p>
                      <a:pPr marL="50800" marR="0" eaLnBrk="0" hangingPunct="0">
                        <a:lnSpc>
                          <a:spcPct val="102000"/>
                        </a:lnSpc>
                        <a:spcBef>
                          <a:spcPts val="40"/>
                        </a:spcBef>
                        <a:spcAft>
                          <a:spcPts val="0"/>
                        </a:spcAft>
                      </a:pPr>
                      <a:r>
                        <a:rPr lang="en-US" sz="900" b="1" cap="none" spc="0" dirty="0">
                          <a:solidFill>
                            <a:schemeClr val="tx1"/>
                          </a:solidFill>
                          <a:effectLst/>
                          <a:latin typeface="Arial Black" panose="020B0A04020102020204" pitchFamily="34" charset="0"/>
                        </a:rPr>
                        <a:t>Belgium, APESS, CEBEVIRHA</a:t>
                      </a:r>
                      <a:endParaRPr lang="en-US" sz="900" b="1" cap="none" spc="0" dirty="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1435" marR="0" eaLnBrk="0" hangingPunct="0">
                        <a:lnSpc>
                          <a:spcPct val="115000"/>
                        </a:lnSpc>
                        <a:spcBef>
                          <a:spcPts val="75"/>
                        </a:spcBef>
                        <a:spcAft>
                          <a:spcPts val="0"/>
                        </a:spcAft>
                      </a:pPr>
                      <a:r>
                        <a:rPr lang="en-US" sz="900" b="1" cap="none" spc="0">
                          <a:solidFill>
                            <a:schemeClr val="tx1"/>
                          </a:solidFill>
                          <a:effectLst/>
                          <a:latin typeface="Arial Black" panose="020B0A04020102020204" pitchFamily="34" charset="0"/>
                        </a:rPr>
                        <a:t>EU</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2070" marR="0" eaLnBrk="0" hangingPunct="0">
                        <a:lnSpc>
                          <a:spcPct val="115000"/>
                        </a:lnSpc>
                        <a:spcBef>
                          <a:spcPts val="75"/>
                        </a:spcBef>
                        <a:spcAft>
                          <a:spcPts val="0"/>
                        </a:spcAft>
                      </a:pPr>
                      <a:r>
                        <a:rPr lang="en-US" sz="900" b="1" cap="none" spc="0">
                          <a:solidFill>
                            <a:schemeClr val="tx1"/>
                          </a:solidFill>
                          <a:effectLst/>
                          <a:latin typeface="Arial Black" panose="020B0A04020102020204" pitchFamily="34" charset="0"/>
                        </a:rPr>
                        <a:t>3</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2705" marR="0" eaLnBrk="0" hangingPunct="0">
                        <a:lnSpc>
                          <a:spcPct val="115000"/>
                        </a:lnSpc>
                        <a:spcBef>
                          <a:spcPts val="75"/>
                        </a:spcBef>
                        <a:spcAft>
                          <a:spcPts val="0"/>
                        </a:spcAft>
                      </a:pPr>
                      <a:r>
                        <a:rPr lang="en-US" sz="900" b="1" cap="none" spc="0">
                          <a:solidFill>
                            <a:schemeClr val="tx1"/>
                          </a:solidFill>
                          <a:effectLst/>
                          <a:latin typeface="Arial Black" panose="020B0A04020102020204" pitchFamily="34" charset="0"/>
                        </a:rPr>
                        <a:t>Feb 2010</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3340" marR="0" eaLnBrk="0" hangingPunct="0">
                        <a:lnSpc>
                          <a:spcPct val="115000"/>
                        </a:lnSpc>
                        <a:spcBef>
                          <a:spcPts val="75"/>
                        </a:spcBef>
                        <a:spcAft>
                          <a:spcPts val="0"/>
                        </a:spcAft>
                      </a:pPr>
                      <a:r>
                        <a:rPr lang="en-US" sz="900" b="1" cap="none" spc="0">
                          <a:solidFill>
                            <a:schemeClr val="tx1"/>
                          </a:solidFill>
                          <a:effectLst/>
                          <a:latin typeface="Arial Black" panose="020B0A04020102020204" pitchFamily="34" charset="0"/>
                        </a:rPr>
                        <a:t>Dec 2013</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extLst>
                  <a:ext uri="{0D108BD9-81ED-4DB2-BD59-A6C34878D82A}">
                    <a16:rowId xmlns:a16="http://schemas.microsoft.com/office/drawing/2014/main" val="10008"/>
                  </a:ext>
                </a:extLst>
              </a:tr>
              <a:tr h="484279">
                <a:tc>
                  <a:txBody>
                    <a:bodyPr/>
                    <a:lstStyle/>
                    <a:p>
                      <a:pPr marL="50165"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Facilitate reinforcing</a:t>
                      </a:r>
                    </a:p>
                    <a:p>
                      <a:pPr marL="50165" marR="0" eaLnBrk="0" hangingPunct="0">
                        <a:lnSpc>
                          <a:spcPts val="1200"/>
                        </a:lnSpc>
                        <a:spcBef>
                          <a:spcPts val="0"/>
                        </a:spcBef>
                        <a:spcAft>
                          <a:spcPts val="0"/>
                        </a:spcAft>
                      </a:pPr>
                      <a:r>
                        <a:rPr lang="en-US" sz="900" b="1" cap="none" spc="0">
                          <a:solidFill>
                            <a:schemeClr val="tx1"/>
                          </a:solidFill>
                          <a:effectLst/>
                          <a:latin typeface="Arial Black" panose="020B0A04020102020204" pitchFamily="34" charset="0"/>
                        </a:rPr>
                        <a:t>of veterinary Governance in Africa</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marL="50800"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31.2 Million</a:t>
                      </a:r>
                    </a:p>
                    <a:p>
                      <a:pPr marL="50800" marR="0" eaLnBrk="0" hangingPunct="0">
                        <a:lnSpc>
                          <a:spcPct val="115000"/>
                        </a:lnSpc>
                        <a:spcBef>
                          <a:spcPts val="40"/>
                        </a:spcBef>
                        <a:spcAft>
                          <a:spcPts val="0"/>
                        </a:spcAft>
                      </a:pPr>
                      <a:r>
                        <a:rPr lang="en-US" sz="900" b="1" cap="none" spc="0">
                          <a:solidFill>
                            <a:schemeClr val="tx1"/>
                          </a:solidFill>
                          <a:effectLst/>
                          <a:latin typeface="Arial Black" panose="020B0A04020102020204" pitchFamily="34" charset="0"/>
                        </a:rPr>
                        <a:t>USD</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marL="50800" marR="99060" eaLnBrk="0" hangingPunct="0">
                        <a:lnSpc>
                          <a:spcPct val="102000"/>
                        </a:lnSpc>
                        <a:spcBef>
                          <a:spcPts val="110"/>
                        </a:spcBef>
                        <a:spcAft>
                          <a:spcPts val="0"/>
                        </a:spcAft>
                      </a:pPr>
                      <a:r>
                        <a:rPr lang="en-US" sz="900" b="1" cap="none" spc="0">
                          <a:solidFill>
                            <a:schemeClr val="tx1"/>
                          </a:solidFill>
                          <a:effectLst/>
                          <a:latin typeface="Arial Black" panose="020B0A04020102020204" pitchFamily="34" charset="0"/>
                        </a:rPr>
                        <a:t>MS, RECs, OIE, and FAO</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marL="51435"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EU</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marL="52070"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23</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marL="52705"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Jan 2012</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marL="53340"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Jul 2017</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9525" cap="flat" cmpd="sng" algn="ctr">
                      <a:solidFill>
                        <a:schemeClr val="accent1"/>
                      </a:solidFill>
                      <a:prstDash val="solid"/>
                    </a:lnB>
                    <a:noFill/>
                  </a:tcPr>
                </a:tc>
                <a:extLst>
                  <a:ext uri="{0D108BD9-81ED-4DB2-BD59-A6C34878D82A}">
                    <a16:rowId xmlns:a16="http://schemas.microsoft.com/office/drawing/2014/main" val="10006"/>
                  </a:ext>
                </a:extLst>
              </a:tr>
              <a:tr h="642201">
                <a:tc>
                  <a:txBody>
                    <a:bodyPr/>
                    <a:lstStyle/>
                    <a:p>
                      <a:pPr marL="50165" marR="139065" eaLnBrk="0" hangingPunct="0">
                        <a:lnSpc>
                          <a:spcPct val="102000"/>
                        </a:lnSpc>
                        <a:spcBef>
                          <a:spcPts val="75"/>
                        </a:spcBef>
                        <a:spcAft>
                          <a:spcPts val="0"/>
                        </a:spcAft>
                      </a:pPr>
                      <a:r>
                        <a:rPr lang="en-US" sz="900" b="1" cap="none" spc="0">
                          <a:solidFill>
                            <a:schemeClr val="tx1"/>
                          </a:solidFill>
                          <a:effectLst/>
                          <a:latin typeface="Arial Black" panose="020B0A04020102020204" pitchFamily="34" charset="0"/>
                        </a:rPr>
                        <a:t>Facilitate Participation of African Nations in Sanitary and Phytosanitary Standards- setting Organizations (PAN- SPSO)</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0800" marR="0" eaLnBrk="0" hangingPunct="0">
                        <a:lnSpc>
                          <a:spcPct val="115000"/>
                        </a:lnSpc>
                        <a:spcBef>
                          <a:spcPts val="75"/>
                        </a:spcBef>
                        <a:spcAft>
                          <a:spcPts val="0"/>
                        </a:spcAft>
                      </a:pPr>
                      <a:r>
                        <a:rPr lang="en-US" sz="900" b="1" cap="none" spc="0">
                          <a:solidFill>
                            <a:schemeClr val="tx1"/>
                          </a:solidFill>
                          <a:effectLst/>
                          <a:latin typeface="Arial Black" panose="020B0A04020102020204" pitchFamily="34" charset="0"/>
                        </a:rPr>
                        <a:t>2,600,000 USD</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0800" marR="13970" eaLnBrk="0" hangingPunct="0">
                        <a:lnSpc>
                          <a:spcPct val="102000"/>
                        </a:lnSpc>
                        <a:spcBef>
                          <a:spcPts val="75"/>
                        </a:spcBef>
                        <a:spcAft>
                          <a:spcPts val="0"/>
                        </a:spcAft>
                      </a:pPr>
                      <a:r>
                        <a:rPr lang="en-US" sz="900" b="1" cap="none" spc="0">
                          <a:solidFill>
                            <a:schemeClr val="tx1"/>
                          </a:solidFill>
                          <a:effectLst/>
                          <a:latin typeface="Arial Black" panose="020B0A04020102020204" pitchFamily="34" charset="0"/>
                        </a:rPr>
                        <a:t>MS, RECS, OIE,CAC, IPPC,WTO-SPS</a:t>
                      </a:r>
                    </a:p>
                    <a:p>
                      <a:pPr marL="50800" marR="461645" eaLnBrk="0" hangingPunct="0">
                        <a:lnSpc>
                          <a:spcPct val="102000"/>
                        </a:lnSpc>
                        <a:spcBef>
                          <a:spcPts val="10"/>
                        </a:spcBef>
                        <a:spcAft>
                          <a:spcPts val="0"/>
                        </a:spcAft>
                      </a:pPr>
                      <a:r>
                        <a:rPr lang="en-US" sz="900" b="1" cap="none" spc="0">
                          <a:solidFill>
                            <a:schemeClr val="tx1"/>
                          </a:solidFill>
                          <a:effectLst/>
                          <a:latin typeface="Arial Black" panose="020B0A04020102020204" pitchFamily="34" charset="0"/>
                        </a:rPr>
                        <a:t>Committee., IAPSC</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1435" marR="0" eaLnBrk="0" hangingPunct="0">
                        <a:lnSpc>
                          <a:spcPct val="115000"/>
                        </a:lnSpc>
                        <a:spcBef>
                          <a:spcPts val="75"/>
                        </a:spcBef>
                        <a:spcAft>
                          <a:spcPts val="0"/>
                        </a:spcAft>
                      </a:pPr>
                      <a:r>
                        <a:rPr lang="en-US" sz="900" b="1" cap="none" spc="0">
                          <a:solidFill>
                            <a:schemeClr val="tx1"/>
                          </a:solidFill>
                          <a:effectLst/>
                          <a:latin typeface="Arial Black" panose="020B0A04020102020204" pitchFamily="34" charset="0"/>
                        </a:rPr>
                        <a:t>EU</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2070" marR="0" eaLnBrk="0" hangingPunct="0">
                        <a:lnSpc>
                          <a:spcPct val="115000"/>
                        </a:lnSpc>
                        <a:spcBef>
                          <a:spcPts val="75"/>
                        </a:spcBef>
                        <a:spcAft>
                          <a:spcPts val="0"/>
                        </a:spcAft>
                      </a:pPr>
                      <a:r>
                        <a:rPr lang="en-US" sz="900" b="1" cap="none" spc="0">
                          <a:solidFill>
                            <a:schemeClr val="tx1"/>
                          </a:solidFill>
                          <a:effectLst/>
                          <a:latin typeface="Arial Black" panose="020B0A04020102020204" pitchFamily="34" charset="0"/>
                        </a:rPr>
                        <a:t>05</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2705" marR="0" eaLnBrk="0" hangingPunct="0">
                        <a:lnSpc>
                          <a:spcPct val="115000"/>
                        </a:lnSpc>
                        <a:spcBef>
                          <a:spcPts val="75"/>
                        </a:spcBef>
                        <a:spcAft>
                          <a:spcPts val="0"/>
                        </a:spcAft>
                      </a:pPr>
                      <a:r>
                        <a:rPr lang="en-US" sz="900" b="1" cap="none" spc="0">
                          <a:solidFill>
                            <a:schemeClr val="tx1"/>
                          </a:solidFill>
                          <a:effectLst/>
                          <a:latin typeface="Arial Black" panose="020B0A04020102020204" pitchFamily="34" charset="0"/>
                        </a:rPr>
                        <a:t>Jan 2012</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marL="53340" marR="0" eaLnBrk="0" hangingPunct="0">
                        <a:lnSpc>
                          <a:spcPct val="115000"/>
                        </a:lnSpc>
                        <a:spcBef>
                          <a:spcPts val="75"/>
                        </a:spcBef>
                        <a:spcAft>
                          <a:spcPts val="0"/>
                        </a:spcAft>
                      </a:pPr>
                      <a:r>
                        <a:rPr lang="en-US" sz="900" b="1" cap="none" spc="0">
                          <a:solidFill>
                            <a:schemeClr val="tx1"/>
                          </a:solidFill>
                          <a:effectLst/>
                          <a:latin typeface="Arial Black" panose="020B0A04020102020204" pitchFamily="34" charset="0"/>
                        </a:rPr>
                        <a:t>Dec 2015</a:t>
                      </a:r>
                      <a:endParaRPr lang="en-US" sz="900" b="1" cap="none" spc="0">
                        <a:solidFill>
                          <a:schemeClr val="tx1"/>
                        </a:solidFill>
                        <a:effectLst/>
                        <a:latin typeface="Arial Black" panose="020B0A04020102020204" pitchFamily="34" charset="0"/>
                        <a:ea typeface="Times New Roman"/>
                        <a:cs typeface="Gill Sans MT"/>
                      </a:endParaRPr>
                    </a:p>
                  </a:txBody>
                  <a:tcPr marL="34878" marR="0" marT="0" marB="0">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extLst>
                  <a:ext uri="{0D108BD9-81ED-4DB2-BD59-A6C34878D82A}">
                    <a16:rowId xmlns:a16="http://schemas.microsoft.com/office/drawing/2014/main" val="10009"/>
                  </a:ext>
                </a:extLst>
              </a:tr>
              <a:tr h="439060">
                <a:tc>
                  <a:txBody>
                    <a:bodyPr/>
                    <a:lstStyle/>
                    <a:p>
                      <a:pPr marL="50165" marR="39370" eaLnBrk="0" hangingPunct="0">
                        <a:lnSpc>
                          <a:spcPct val="102000"/>
                        </a:lnSpc>
                        <a:spcBef>
                          <a:spcPts val="110"/>
                        </a:spcBef>
                        <a:spcAft>
                          <a:spcPts val="0"/>
                        </a:spcAft>
                      </a:pPr>
                      <a:r>
                        <a:rPr lang="en-US" sz="900" b="1" cap="none" spc="0">
                          <a:solidFill>
                            <a:schemeClr val="tx1"/>
                          </a:solidFill>
                          <a:effectLst/>
                          <a:latin typeface="Arial Black" panose="020B0A04020102020204" pitchFamily="34" charset="0"/>
                        </a:rPr>
                        <a:t>Standard Methods&amp; Procedures in Animal Health (SMP-AH)</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12700" cmpd="sng">
                      <a:noFill/>
                      <a:prstDash val="solid"/>
                    </a:lnB>
                    <a:noFill/>
                  </a:tcPr>
                </a:tc>
                <a:tc>
                  <a:txBody>
                    <a:bodyPr/>
                    <a:lstStyle/>
                    <a:p>
                      <a:pPr marL="50800"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7.37 Million USD</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12700" cmpd="sng">
                      <a:noFill/>
                      <a:prstDash val="solid"/>
                    </a:lnB>
                    <a:noFill/>
                  </a:tcPr>
                </a:tc>
                <a:tc>
                  <a:txBody>
                    <a:bodyPr/>
                    <a:lstStyle/>
                    <a:p>
                      <a:pPr marL="50800" marR="316230" algn="just" eaLnBrk="0" hangingPunct="0">
                        <a:lnSpc>
                          <a:spcPts val="1200"/>
                        </a:lnSpc>
                        <a:spcBef>
                          <a:spcPts val="70"/>
                        </a:spcBef>
                        <a:spcAft>
                          <a:spcPts val="0"/>
                        </a:spcAft>
                      </a:pPr>
                      <a:r>
                        <a:rPr lang="en-US" sz="900" b="1" cap="none" spc="0">
                          <a:solidFill>
                            <a:schemeClr val="tx1"/>
                          </a:solidFill>
                          <a:effectLst/>
                          <a:latin typeface="Arial Black" panose="020B0A04020102020204" pitchFamily="34" charset="0"/>
                        </a:rPr>
                        <a:t>IGAD MS, and Tanzania, GAD Secretariat</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12700" cmpd="sng">
                      <a:noFill/>
                      <a:prstDash val="solid"/>
                    </a:lnB>
                    <a:noFill/>
                  </a:tcPr>
                </a:tc>
                <a:tc>
                  <a:txBody>
                    <a:bodyPr/>
                    <a:lstStyle/>
                    <a:p>
                      <a:pPr marL="51435"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USAID/EA</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12700" cmpd="sng">
                      <a:noFill/>
                      <a:prstDash val="solid"/>
                    </a:lnB>
                    <a:noFill/>
                  </a:tcPr>
                </a:tc>
                <a:tc>
                  <a:txBody>
                    <a:bodyPr/>
                    <a:lstStyle/>
                    <a:p>
                      <a:pPr marL="52070"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04</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12700" cmpd="sng">
                      <a:noFill/>
                      <a:prstDash val="solid"/>
                    </a:lnB>
                    <a:noFill/>
                  </a:tcPr>
                </a:tc>
                <a:tc>
                  <a:txBody>
                    <a:bodyPr/>
                    <a:lstStyle/>
                    <a:p>
                      <a:pPr marL="52705" marR="0" eaLnBrk="0" hangingPunct="0">
                        <a:lnSpc>
                          <a:spcPct val="115000"/>
                        </a:lnSpc>
                        <a:spcBef>
                          <a:spcPts val="110"/>
                        </a:spcBef>
                        <a:spcAft>
                          <a:spcPts val="0"/>
                        </a:spcAft>
                      </a:pPr>
                      <a:r>
                        <a:rPr lang="en-US" sz="900" b="1" cap="none" spc="0">
                          <a:solidFill>
                            <a:schemeClr val="tx1"/>
                          </a:solidFill>
                          <a:effectLst/>
                          <a:latin typeface="Arial Black" panose="020B0A04020102020204" pitchFamily="34" charset="0"/>
                        </a:rPr>
                        <a:t>Sep 2012</a:t>
                      </a:r>
                      <a:endParaRPr lang="en-US" sz="900" b="1" cap="none" spc="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12700" cmpd="sng">
                      <a:noFill/>
                      <a:prstDash val="solid"/>
                    </a:lnB>
                    <a:noFill/>
                  </a:tcPr>
                </a:tc>
                <a:tc>
                  <a:txBody>
                    <a:bodyPr/>
                    <a:lstStyle/>
                    <a:p>
                      <a:pPr marL="53340" marR="0" eaLnBrk="0" hangingPunct="0">
                        <a:lnSpc>
                          <a:spcPct val="115000"/>
                        </a:lnSpc>
                        <a:spcBef>
                          <a:spcPts val="110"/>
                        </a:spcBef>
                        <a:spcAft>
                          <a:spcPts val="0"/>
                        </a:spcAft>
                      </a:pPr>
                      <a:r>
                        <a:rPr lang="en-US" sz="900" b="1" cap="none" spc="0" dirty="0">
                          <a:solidFill>
                            <a:schemeClr val="tx1"/>
                          </a:solidFill>
                          <a:effectLst/>
                          <a:latin typeface="Arial Black" panose="020B0A04020102020204" pitchFamily="34" charset="0"/>
                        </a:rPr>
                        <a:t>Mar 2017</a:t>
                      </a:r>
                      <a:endParaRPr lang="en-US" sz="900" b="1" cap="none" spc="0" dirty="0">
                        <a:solidFill>
                          <a:schemeClr val="tx1"/>
                        </a:solidFill>
                        <a:effectLst/>
                        <a:latin typeface="Arial Black" panose="020B0A04020102020204" pitchFamily="34" charset="0"/>
                        <a:ea typeface="Times New Roman"/>
                        <a:cs typeface="Gill Sans MT"/>
                      </a:endParaRPr>
                    </a:p>
                  </a:txBody>
                  <a:tcPr marL="0" marR="0" marT="0" marB="0">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798217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56532" y="643467"/>
            <a:ext cx="11210925" cy="744836"/>
          </a:xfrm>
        </p:spPr>
        <p:txBody>
          <a:bodyPr vert="horz" lIns="91440" tIns="45720" rIns="91440" bIns="45720" rtlCol="0">
            <a:normAutofit/>
          </a:bodyPr>
          <a:lstStyle/>
          <a:p>
            <a:pPr algn="ctr"/>
            <a:r>
              <a:rPr lang="en-US" sz="3200" b="1" kern="1200" dirty="0">
                <a:solidFill>
                  <a:schemeClr val="bg1"/>
                </a:solidFill>
                <a:latin typeface="+mj-lt"/>
                <a:ea typeface="+mj-ea"/>
                <a:cs typeface="+mj-cs"/>
              </a:rPr>
              <a:t>Projects implemented 2006 - 2019</a:t>
            </a:r>
            <a:endParaRPr lang="en-US" sz="3200" kern="1200" dirty="0">
              <a:solidFill>
                <a:schemeClr val="bg1"/>
              </a:solidFill>
              <a:latin typeface="+mj-lt"/>
              <a:ea typeface="+mj-ea"/>
              <a:cs typeface="+mj-cs"/>
            </a:endParaRPr>
          </a:p>
        </p:txBody>
      </p:sp>
      <p:sp>
        <p:nvSpPr>
          <p:cNvPr id="4" name="Rectangle 1"/>
          <p:cNvSpPr>
            <a:spLocks noChangeArrowheads="1"/>
          </p:cNvSpPr>
          <p:nvPr/>
        </p:nvSpPr>
        <p:spPr bwMode="auto">
          <a:xfrm>
            <a:off x="3895726" y="64242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altLang="en-US">
              <a:solidFill>
                <a:prstClr val="black"/>
              </a:solidFill>
              <a:latin typeface="Arial" pitchFamily="34" charset="0"/>
              <a:cs typeface="Arial" pitchFamily="34" charset="0"/>
            </a:endParaRPr>
          </a:p>
        </p:txBody>
      </p:sp>
      <p:graphicFrame>
        <p:nvGraphicFramePr>
          <p:cNvPr id="5" name="Table 4">
            <a:extLst>
              <a:ext uri="{FF2B5EF4-FFF2-40B4-BE49-F238E27FC236}">
                <a16:creationId xmlns:a16="http://schemas.microsoft.com/office/drawing/2014/main" id="{DCD305BF-C9B8-43D7-9E53-6FE3FA7170CA}"/>
              </a:ext>
            </a:extLst>
          </p:cNvPr>
          <p:cNvGraphicFramePr>
            <a:graphicFrameLocks noGrp="1"/>
          </p:cNvGraphicFramePr>
          <p:nvPr>
            <p:extLst>
              <p:ext uri="{D42A27DB-BD31-4B8C-83A1-F6EECF244321}">
                <p14:modId xmlns:p14="http://schemas.microsoft.com/office/powerpoint/2010/main" val="1985734285"/>
              </p:ext>
            </p:extLst>
          </p:nvPr>
        </p:nvGraphicFramePr>
        <p:xfrm>
          <a:off x="412955" y="1563329"/>
          <a:ext cx="11354501" cy="4940710"/>
        </p:xfrm>
        <a:graphic>
          <a:graphicData uri="http://schemas.openxmlformats.org/drawingml/2006/table">
            <a:tbl>
              <a:tblPr firstRow="1" bandRow="1">
                <a:tableStyleId>{5C22544A-7EE6-4342-B048-85BDC9FD1C3A}</a:tableStyleId>
              </a:tblPr>
              <a:tblGrid>
                <a:gridCol w="4421004">
                  <a:extLst>
                    <a:ext uri="{9D8B030D-6E8A-4147-A177-3AD203B41FA5}">
                      <a16:colId xmlns:a16="http://schemas.microsoft.com/office/drawing/2014/main" val="20000"/>
                    </a:ext>
                  </a:extLst>
                </a:gridCol>
                <a:gridCol w="1174259">
                  <a:extLst>
                    <a:ext uri="{9D8B030D-6E8A-4147-A177-3AD203B41FA5}">
                      <a16:colId xmlns:a16="http://schemas.microsoft.com/office/drawing/2014/main" val="20001"/>
                    </a:ext>
                  </a:extLst>
                </a:gridCol>
                <a:gridCol w="1817766">
                  <a:extLst>
                    <a:ext uri="{9D8B030D-6E8A-4147-A177-3AD203B41FA5}">
                      <a16:colId xmlns:a16="http://schemas.microsoft.com/office/drawing/2014/main" val="20002"/>
                    </a:ext>
                  </a:extLst>
                </a:gridCol>
                <a:gridCol w="717756">
                  <a:extLst>
                    <a:ext uri="{9D8B030D-6E8A-4147-A177-3AD203B41FA5}">
                      <a16:colId xmlns:a16="http://schemas.microsoft.com/office/drawing/2014/main" val="20003"/>
                    </a:ext>
                  </a:extLst>
                </a:gridCol>
                <a:gridCol w="1162572">
                  <a:extLst>
                    <a:ext uri="{9D8B030D-6E8A-4147-A177-3AD203B41FA5}">
                      <a16:colId xmlns:a16="http://schemas.microsoft.com/office/drawing/2014/main" val="20004"/>
                    </a:ext>
                  </a:extLst>
                </a:gridCol>
                <a:gridCol w="1030228">
                  <a:extLst>
                    <a:ext uri="{9D8B030D-6E8A-4147-A177-3AD203B41FA5}">
                      <a16:colId xmlns:a16="http://schemas.microsoft.com/office/drawing/2014/main" val="20005"/>
                    </a:ext>
                  </a:extLst>
                </a:gridCol>
                <a:gridCol w="1030916">
                  <a:extLst>
                    <a:ext uri="{9D8B030D-6E8A-4147-A177-3AD203B41FA5}">
                      <a16:colId xmlns:a16="http://schemas.microsoft.com/office/drawing/2014/main" val="20006"/>
                    </a:ext>
                  </a:extLst>
                </a:gridCol>
              </a:tblGrid>
              <a:tr h="414927">
                <a:tc>
                  <a:txBody>
                    <a:bodyPr/>
                    <a:lstStyle/>
                    <a:p>
                      <a:pPr marL="50800" marR="0" eaLnBrk="0" hangingPunct="0">
                        <a:lnSpc>
                          <a:spcPct val="115000"/>
                        </a:lnSpc>
                        <a:spcBef>
                          <a:spcPts val="75"/>
                        </a:spcBef>
                        <a:spcAft>
                          <a:spcPts val="0"/>
                        </a:spcAft>
                      </a:pPr>
                      <a:r>
                        <a:rPr lang="en-US" sz="1100" b="1">
                          <a:effectLst/>
                          <a:latin typeface="Arial Black" panose="020B0A04020102020204" pitchFamily="34" charset="0"/>
                        </a:rPr>
                        <a:t>Project Title</a:t>
                      </a:r>
                      <a:endParaRPr lang="en-US" sz="1100" b="1">
                        <a:effectLst/>
                        <a:latin typeface="Arial Black" panose="020B0A04020102020204" pitchFamily="34" charset="0"/>
                        <a:ea typeface="Times New Roman"/>
                        <a:cs typeface="Gill Sans MT"/>
                      </a:endParaRPr>
                    </a:p>
                  </a:txBody>
                  <a:tcPr marL="0" marR="0" marT="0" marB="0"/>
                </a:tc>
                <a:tc>
                  <a:txBody>
                    <a:bodyPr/>
                    <a:lstStyle/>
                    <a:p>
                      <a:pPr marL="50800" marR="243205" eaLnBrk="0" hangingPunct="0">
                        <a:lnSpc>
                          <a:spcPct val="102000"/>
                        </a:lnSpc>
                        <a:spcBef>
                          <a:spcPts val="75"/>
                        </a:spcBef>
                        <a:spcAft>
                          <a:spcPts val="0"/>
                        </a:spcAft>
                      </a:pPr>
                      <a:r>
                        <a:rPr lang="en-US" sz="1100" b="1">
                          <a:effectLst/>
                          <a:latin typeface="Arial Black" panose="020B0A04020102020204" pitchFamily="34" charset="0"/>
                        </a:rPr>
                        <a:t>Budget (USD)</a:t>
                      </a:r>
                      <a:endParaRPr lang="en-US" sz="1100" b="1">
                        <a:effectLst/>
                        <a:latin typeface="Arial Black" panose="020B0A04020102020204" pitchFamily="34" charset="0"/>
                        <a:ea typeface="Times New Roman"/>
                        <a:cs typeface="Gill Sans MT"/>
                      </a:endParaRPr>
                    </a:p>
                  </a:txBody>
                  <a:tcPr marL="0" marR="0" marT="0" marB="0"/>
                </a:tc>
                <a:tc>
                  <a:txBody>
                    <a:bodyPr/>
                    <a:lstStyle/>
                    <a:p>
                      <a:pPr marL="50800" marR="0" eaLnBrk="0" hangingPunct="0">
                        <a:lnSpc>
                          <a:spcPct val="115000"/>
                        </a:lnSpc>
                        <a:spcBef>
                          <a:spcPts val="75"/>
                        </a:spcBef>
                        <a:spcAft>
                          <a:spcPts val="0"/>
                        </a:spcAft>
                      </a:pPr>
                      <a:r>
                        <a:rPr lang="en-US" sz="1100" b="1">
                          <a:effectLst/>
                          <a:latin typeface="Arial Black" panose="020B0A04020102020204" pitchFamily="34" charset="0"/>
                        </a:rPr>
                        <a:t>Partners</a:t>
                      </a:r>
                      <a:endParaRPr lang="en-US" sz="1100" b="1">
                        <a:effectLst/>
                        <a:latin typeface="Arial Black" panose="020B0A04020102020204" pitchFamily="34" charset="0"/>
                        <a:ea typeface="Times New Roman"/>
                        <a:cs typeface="Gill Sans MT"/>
                      </a:endParaRPr>
                    </a:p>
                  </a:txBody>
                  <a:tcPr marL="0" marR="0" marT="0" marB="0"/>
                </a:tc>
                <a:tc>
                  <a:txBody>
                    <a:bodyPr/>
                    <a:lstStyle/>
                    <a:p>
                      <a:pPr marL="51435" marR="0" eaLnBrk="0" hangingPunct="0">
                        <a:lnSpc>
                          <a:spcPct val="115000"/>
                        </a:lnSpc>
                        <a:spcBef>
                          <a:spcPts val="75"/>
                        </a:spcBef>
                        <a:spcAft>
                          <a:spcPts val="0"/>
                        </a:spcAft>
                      </a:pPr>
                      <a:r>
                        <a:rPr lang="en-US" sz="1100" b="1">
                          <a:effectLst/>
                          <a:latin typeface="Arial Black" panose="020B0A04020102020204" pitchFamily="34" charset="0"/>
                        </a:rPr>
                        <a:t>Donor</a:t>
                      </a:r>
                      <a:endParaRPr lang="en-US" sz="1100" b="1">
                        <a:effectLst/>
                        <a:latin typeface="Arial Black" panose="020B0A04020102020204" pitchFamily="34" charset="0"/>
                        <a:ea typeface="Times New Roman"/>
                        <a:cs typeface="Gill Sans MT"/>
                      </a:endParaRPr>
                    </a:p>
                  </a:txBody>
                  <a:tcPr marL="0" marR="0" marT="0" marB="0"/>
                </a:tc>
                <a:tc>
                  <a:txBody>
                    <a:bodyPr/>
                    <a:lstStyle/>
                    <a:p>
                      <a:pPr marL="52070" marR="38735" eaLnBrk="0" hangingPunct="0">
                        <a:lnSpc>
                          <a:spcPct val="102000"/>
                        </a:lnSpc>
                        <a:spcBef>
                          <a:spcPts val="75"/>
                        </a:spcBef>
                        <a:spcAft>
                          <a:spcPts val="0"/>
                        </a:spcAft>
                      </a:pPr>
                      <a:r>
                        <a:rPr lang="en-US" sz="1100" b="1">
                          <a:effectLst/>
                          <a:latin typeface="Arial Black" panose="020B0A04020102020204" pitchFamily="34" charset="0"/>
                        </a:rPr>
                        <a:t>Number of Staff</a:t>
                      </a:r>
                      <a:endParaRPr lang="en-US" sz="1100" b="1">
                        <a:effectLst/>
                        <a:latin typeface="Arial Black" panose="020B0A04020102020204" pitchFamily="34" charset="0"/>
                        <a:ea typeface="Times New Roman"/>
                        <a:cs typeface="Gill Sans MT"/>
                      </a:endParaRPr>
                    </a:p>
                  </a:txBody>
                  <a:tcPr marL="0" marR="0" marT="0" marB="0"/>
                </a:tc>
                <a:tc>
                  <a:txBody>
                    <a:bodyPr/>
                    <a:lstStyle/>
                    <a:p>
                      <a:pPr marL="52705" marR="346075" eaLnBrk="0" hangingPunct="0">
                        <a:lnSpc>
                          <a:spcPct val="102000"/>
                        </a:lnSpc>
                        <a:spcBef>
                          <a:spcPts val="75"/>
                        </a:spcBef>
                        <a:spcAft>
                          <a:spcPts val="0"/>
                        </a:spcAft>
                      </a:pPr>
                      <a:r>
                        <a:rPr lang="en-US" sz="1100" b="1">
                          <a:effectLst/>
                          <a:latin typeface="Arial Black" panose="020B0A04020102020204" pitchFamily="34" charset="0"/>
                        </a:rPr>
                        <a:t>Start Date</a:t>
                      </a:r>
                      <a:endParaRPr lang="en-US" sz="1100" b="1">
                        <a:effectLst/>
                        <a:latin typeface="Arial Black" panose="020B0A04020102020204" pitchFamily="34" charset="0"/>
                        <a:ea typeface="Times New Roman"/>
                        <a:cs typeface="Gill Sans MT"/>
                      </a:endParaRPr>
                    </a:p>
                  </a:txBody>
                  <a:tcPr marL="0" marR="0" marT="0" marB="0"/>
                </a:tc>
                <a:tc>
                  <a:txBody>
                    <a:bodyPr/>
                    <a:lstStyle/>
                    <a:p>
                      <a:pPr marL="53340" marR="253365" eaLnBrk="0" hangingPunct="0">
                        <a:lnSpc>
                          <a:spcPct val="102000"/>
                        </a:lnSpc>
                        <a:spcBef>
                          <a:spcPts val="75"/>
                        </a:spcBef>
                        <a:spcAft>
                          <a:spcPts val="0"/>
                        </a:spcAft>
                      </a:pPr>
                      <a:r>
                        <a:rPr lang="en-US" sz="1100" b="1">
                          <a:effectLst/>
                          <a:latin typeface="Arial Black" panose="020B0A04020102020204" pitchFamily="34" charset="0"/>
                        </a:rPr>
                        <a:t>End Date</a:t>
                      </a:r>
                      <a:endParaRPr lang="en-US" sz="1100" b="1">
                        <a:effectLst/>
                        <a:latin typeface="Arial Black" panose="020B0A04020102020204" pitchFamily="34" charset="0"/>
                        <a:ea typeface="Times New Roman"/>
                        <a:cs typeface="Gill Sans MT"/>
                      </a:endParaRPr>
                    </a:p>
                  </a:txBody>
                  <a:tcPr marL="0" marR="0" marT="0" marB="0"/>
                </a:tc>
                <a:extLst>
                  <a:ext uri="{0D108BD9-81ED-4DB2-BD59-A6C34878D82A}">
                    <a16:rowId xmlns:a16="http://schemas.microsoft.com/office/drawing/2014/main" val="10000"/>
                  </a:ext>
                </a:extLst>
              </a:tr>
              <a:tr h="457662">
                <a:tc>
                  <a:txBody>
                    <a:bodyPr/>
                    <a:lstStyle/>
                    <a:p>
                      <a:pPr marL="50165" marR="206375" eaLnBrk="0" hangingPunct="0">
                        <a:lnSpc>
                          <a:spcPct val="102000"/>
                        </a:lnSpc>
                        <a:spcBef>
                          <a:spcPts val="75"/>
                        </a:spcBef>
                        <a:spcAft>
                          <a:spcPts val="0"/>
                        </a:spcAft>
                      </a:pPr>
                      <a:r>
                        <a:rPr lang="en-US" sz="1100" b="1">
                          <a:effectLst/>
                          <a:latin typeface="Arial Black" panose="020B0A04020102020204" pitchFamily="34" charset="0"/>
                        </a:rPr>
                        <a:t>Enhance the contribution of bees to food security and livelihoods</a:t>
                      </a:r>
                      <a:endParaRPr lang="en-US" sz="1100" b="1" dirty="0">
                        <a:effectLst/>
                        <a:latin typeface="Arial Black" panose="020B0A04020102020204" pitchFamily="34" charset="0"/>
                        <a:ea typeface="Times New Roman"/>
                        <a:cs typeface="Gill Sans MT"/>
                      </a:endParaRPr>
                    </a:p>
                  </a:txBody>
                  <a:tcPr marL="0" marR="0" marT="0" marB="0"/>
                </a:tc>
                <a:tc>
                  <a:txBody>
                    <a:bodyPr/>
                    <a:lstStyle/>
                    <a:p>
                      <a:pPr marL="50800" marR="0" eaLnBrk="0" hangingPunct="0">
                        <a:lnSpc>
                          <a:spcPct val="115000"/>
                        </a:lnSpc>
                        <a:spcBef>
                          <a:spcPts val="75"/>
                        </a:spcBef>
                        <a:spcAft>
                          <a:spcPts val="0"/>
                        </a:spcAft>
                      </a:pPr>
                      <a:r>
                        <a:rPr lang="en-US" sz="1100" b="1">
                          <a:effectLst/>
                          <a:latin typeface="Arial Black" panose="020B0A04020102020204" pitchFamily="34" charset="0"/>
                        </a:rPr>
                        <a:t>6,250,000 USD</a:t>
                      </a:r>
                      <a:endParaRPr lang="en-US" sz="1100" b="1">
                        <a:effectLst/>
                        <a:latin typeface="Arial Black" panose="020B0A04020102020204" pitchFamily="34" charset="0"/>
                        <a:ea typeface="Times New Roman"/>
                        <a:cs typeface="Gill Sans MT"/>
                      </a:endParaRPr>
                    </a:p>
                  </a:txBody>
                  <a:tcPr marL="0" marR="0" marT="0" marB="0"/>
                </a:tc>
                <a:tc>
                  <a:txBody>
                    <a:bodyPr/>
                    <a:lstStyle/>
                    <a:p>
                      <a:pPr marL="50800" marR="0" eaLnBrk="0" hangingPunct="0">
                        <a:lnSpc>
                          <a:spcPct val="115000"/>
                        </a:lnSpc>
                        <a:spcBef>
                          <a:spcPts val="75"/>
                        </a:spcBef>
                        <a:spcAft>
                          <a:spcPts val="0"/>
                        </a:spcAft>
                      </a:pPr>
                      <a:r>
                        <a:rPr lang="en-US" sz="1100" b="1">
                          <a:effectLst/>
                          <a:latin typeface="Arial Black" panose="020B0A04020102020204" pitchFamily="34" charset="0"/>
                        </a:rPr>
                        <a:t>MS, RECs, ICIPE</a:t>
                      </a:r>
                      <a:endParaRPr lang="en-US" sz="1100" b="1">
                        <a:effectLst/>
                        <a:latin typeface="Arial Black" panose="020B0A04020102020204" pitchFamily="34" charset="0"/>
                        <a:ea typeface="Times New Roman"/>
                        <a:cs typeface="Gill Sans MT"/>
                      </a:endParaRPr>
                    </a:p>
                  </a:txBody>
                  <a:tcPr marL="0" marR="0" marT="0" marB="0"/>
                </a:tc>
                <a:tc>
                  <a:txBody>
                    <a:bodyPr/>
                    <a:lstStyle/>
                    <a:p>
                      <a:pPr marL="51435" marR="0" eaLnBrk="0" hangingPunct="0">
                        <a:lnSpc>
                          <a:spcPct val="115000"/>
                        </a:lnSpc>
                        <a:spcBef>
                          <a:spcPts val="75"/>
                        </a:spcBef>
                        <a:spcAft>
                          <a:spcPts val="0"/>
                        </a:spcAft>
                      </a:pPr>
                      <a:r>
                        <a:rPr lang="en-US" sz="1100" b="1">
                          <a:effectLst/>
                          <a:latin typeface="Arial Black" panose="020B0A04020102020204" pitchFamily="34" charset="0"/>
                        </a:rPr>
                        <a:t>EU</a:t>
                      </a:r>
                      <a:endParaRPr lang="en-US" sz="1100" b="1">
                        <a:effectLst/>
                        <a:latin typeface="Arial Black" panose="020B0A04020102020204" pitchFamily="34" charset="0"/>
                        <a:ea typeface="Times New Roman"/>
                        <a:cs typeface="Gill Sans MT"/>
                      </a:endParaRPr>
                    </a:p>
                  </a:txBody>
                  <a:tcPr marL="0" marR="0" marT="0" marB="0"/>
                </a:tc>
                <a:tc>
                  <a:txBody>
                    <a:bodyPr/>
                    <a:lstStyle/>
                    <a:p>
                      <a:pPr marL="52070" marR="0" eaLnBrk="0" hangingPunct="0">
                        <a:lnSpc>
                          <a:spcPct val="115000"/>
                        </a:lnSpc>
                        <a:spcBef>
                          <a:spcPts val="75"/>
                        </a:spcBef>
                        <a:spcAft>
                          <a:spcPts val="0"/>
                        </a:spcAft>
                      </a:pPr>
                      <a:r>
                        <a:rPr lang="en-US" sz="1100" b="1">
                          <a:effectLst/>
                          <a:latin typeface="Arial Black" panose="020B0A04020102020204" pitchFamily="34" charset="0"/>
                        </a:rPr>
                        <a:t>02</a:t>
                      </a:r>
                      <a:endParaRPr lang="en-US" sz="1100" b="1">
                        <a:effectLst/>
                        <a:latin typeface="Arial Black" panose="020B0A04020102020204" pitchFamily="34" charset="0"/>
                        <a:ea typeface="Times New Roman"/>
                        <a:cs typeface="Gill Sans MT"/>
                      </a:endParaRPr>
                    </a:p>
                  </a:txBody>
                  <a:tcPr marL="0" marR="0" marT="0" marB="0"/>
                </a:tc>
                <a:tc>
                  <a:txBody>
                    <a:bodyPr/>
                    <a:lstStyle/>
                    <a:p>
                      <a:pPr marL="52705" marR="0" eaLnBrk="0" hangingPunct="0">
                        <a:lnSpc>
                          <a:spcPct val="115000"/>
                        </a:lnSpc>
                        <a:spcBef>
                          <a:spcPts val="75"/>
                        </a:spcBef>
                        <a:spcAft>
                          <a:spcPts val="0"/>
                        </a:spcAft>
                      </a:pPr>
                      <a:r>
                        <a:rPr lang="en-US" sz="1100" b="1">
                          <a:effectLst/>
                          <a:latin typeface="Arial Black" panose="020B0A04020102020204" pitchFamily="34" charset="0"/>
                        </a:rPr>
                        <a:t>Jan 2013</a:t>
                      </a:r>
                      <a:endParaRPr lang="en-US" sz="1100" b="1">
                        <a:effectLst/>
                        <a:latin typeface="Arial Black" panose="020B0A04020102020204" pitchFamily="34" charset="0"/>
                        <a:ea typeface="Times New Roman"/>
                        <a:cs typeface="Gill Sans MT"/>
                      </a:endParaRPr>
                    </a:p>
                  </a:txBody>
                  <a:tcPr marL="0" marR="0" marT="0" marB="0"/>
                </a:tc>
                <a:tc>
                  <a:txBody>
                    <a:bodyPr/>
                    <a:lstStyle/>
                    <a:p>
                      <a:pPr marL="53340" marR="0" eaLnBrk="0" hangingPunct="0">
                        <a:lnSpc>
                          <a:spcPct val="115000"/>
                        </a:lnSpc>
                        <a:spcBef>
                          <a:spcPts val="75"/>
                        </a:spcBef>
                        <a:spcAft>
                          <a:spcPts val="0"/>
                        </a:spcAft>
                      </a:pPr>
                      <a:r>
                        <a:rPr lang="en-US" sz="1100" b="1">
                          <a:effectLst/>
                          <a:latin typeface="Arial Black" panose="020B0A04020102020204" pitchFamily="34" charset="0"/>
                        </a:rPr>
                        <a:t>Dec 2017</a:t>
                      </a:r>
                      <a:endParaRPr lang="en-US" sz="1100" b="1">
                        <a:effectLst/>
                        <a:latin typeface="Arial Black" panose="020B0A04020102020204" pitchFamily="34" charset="0"/>
                        <a:ea typeface="Times New Roman"/>
                        <a:cs typeface="Gill Sans MT"/>
                      </a:endParaRPr>
                    </a:p>
                  </a:txBody>
                  <a:tcPr marL="0" marR="0" marT="0" marB="0"/>
                </a:tc>
                <a:extLst>
                  <a:ext uri="{0D108BD9-81ED-4DB2-BD59-A6C34878D82A}">
                    <a16:rowId xmlns:a16="http://schemas.microsoft.com/office/drawing/2014/main" val="10001"/>
                  </a:ext>
                </a:extLst>
              </a:tr>
              <a:tr h="798883">
                <a:tc>
                  <a:txBody>
                    <a:bodyPr/>
                    <a:lstStyle/>
                    <a:p>
                      <a:pPr marL="50165" marR="179070" eaLnBrk="0" hangingPunct="0">
                        <a:lnSpc>
                          <a:spcPct val="102000"/>
                        </a:lnSpc>
                        <a:spcBef>
                          <a:spcPts val="75"/>
                        </a:spcBef>
                        <a:spcAft>
                          <a:spcPts val="0"/>
                        </a:spcAft>
                      </a:pPr>
                      <a:r>
                        <a:rPr lang="en-US" sz="1100" b="1">
                          <a:effectLst/>
                          <a:latin typeface="Arial Black" panose="020B0A04020102020204" pitchFamily="34" charset="0"/>
                        </a:rPr>
                        <a:t>Facilitate the Strategic Partnership for a Sustainable Fisheries Investment Fund in the large marine ecosystems for sub-Saharan Africa</a:t>
                      </a:r>
                      <a:endParaRPr lang="en-US" sz="1100" b="1">
                        <a:effectLst/>
                        <a:latin typeface="Arial Black" panose="020B0A04020102020204" pitchFamily="34" charset="0"/>
                        <a:ea typeface="Times New Roman"/>
                        <a:cs typeface="Gill Sans MT"/>
                      </a:endParaRPr>
                    </a:p>
                  </a:txBody>
                  <a:tcPr marL="0" marR="0" marT="0" marB="0"/>
                </a:tc>
                <a:tc>
                  <a:txBody>
                    <a:bodyPr/>
                    <a:lstStyle/>
                    <a:p>
                      <a:pPr marL="50800" marR="0" eaLnBrk="0" hangingPunct="0">
                        <a:lnSpc>
                          <a:spcPct val="115000"/>
                        </a:lnSpc>
                        <a:spcBef>
                          <a:spcPts val="75"/>
                        </a:spcBef>
                        <a:spcAft>
                          <a:spcPts val="0"/>
                        </a:spcAft>
                      </a:pPr>
                      <a:r>
                        <a:rPr lang="en-US" sz="1100" b="1">
                          <a:effectLst/>
                          <a:latin typeface="Arial Black" panose="020B0A04020102020204" pitchFamily="34" charset="0"/>
                        </a:rPr>
                        <a:t>2,500,000 USD</a:t>
                      </a:r>
                      <a:endParaRPr lang="en-US" sz="1100" b="1">
                        <a:effectLst/>
                        <a:latin typeface="Arial Black" panose="020B0A04020102020204" pitchFamily="34" charset="0"/>
                        <a:ea typeface="Times New Roman"/>
                        <a:cs typeface="Gill Sans MT"/>
                      </a:endParaRPr>
                    </a:p>
                  </a:txBody>
                  <a:tcPr marL="0" marR="0" marT="0" marB="0"/>
                </a:tc>
                <a:tc>
                  <a:txBody>
                    <a:bodyPr/>
                    <a:lstStyle/>
                    <a:p>
                      <a:pPr marL="50800" marR="76835" eaLnBrk="0" hangingPunct="0">
                        <a:lnSpc>
                          <a:spcPct val="102000"/>
                        </a:lnSpc>
                        <a:spcBef>
                          <a:spcPts val="75"/>
                        </a:spcBef>
                        <a:spcAft>
                          <a:spcPts val="0"/>
                        </a:spcAft>
                      </a:pPr>
                      <a:r>
                        <a:rPr lang="en-US" sz="1100" b="1">
                          <a:effectLst/>
                          <a:latin typeface="Arial Black" panose="020B0A04020102020204" pitchFamily="34" charset="0"/>
                        </a:rPr>
                        <a:t>FAO,WWF, NPCA, ME, RECs, RFBs,</a:t>
                      </a:r>
                      <a:endParaRPr lang="en-US" sz="1100" b="1">
                        <a:effectLst/>
                        <a:latin typeface="Arial Black" panose="020B0A04020102020204" pitchFamily="34" charset="0"/>
                        <a:ea typeface="Times New Roman"/>
                        <a:cs typeface="Gill Sans MT"/>
                      </a:endParaRPr>
                    </a:p>
                  </a:txBody>
                  <a:tcPr marL="0" marR="0" marT="0" marB="0"/>
                </a:tc>
                <a:tc>
                  <a:txBody>
                    <a:bodyPr/>
                    <a:lstStyle/>
                    <a:p>
                      <a:pPr marL="51435" marR="0" eaLnBrk="0" hangingPunct="0">
                        <a:lnSpc>
                          <a:spcPct val="115000"/>
                        </a:lnSpc>
                        <a:spcBef>
                          <a:spcPts val="75"/>
                        </a:spcBef>
                        <a:spcAft>
                          <a:spcPts val="0"/>
                        </a:spcAft>
                      </a:pPr>
                      <a:r>
                        <a:rPr lang="en-US" sz="1100" b="1">
                          <a:effectLst/>
                          <a:latin typeface="Arial Black" panose="020B0A04020102020204" pitchFamily="34" charset="0"/>
                        </a:rPr>
                        <a:t>WB</a:t>
                      </a:r>
                      <a:endParaRPr lang="en-US" sz="1100" b="1">
                        <a:effectLst/>
                        <a:latin typeface="Arial Black" panose="020B0A04020102020204" pitchFamily="34" charset="0"/>
                        <a:ea typeface="Times New Roman"/>
                        <a:cs typeface="Gill Sans MT"/>
                      </a:endParaRPr>
                    </a:p>
                  </a:txBody>
                  <a:tcPr marL="0" marR="0" marT="0" marB="0"/>
                </a:tc>
                <a:tc>
                  <a:txBody>
                    <a:bodyPr/>
                    <a:lstStyle/>
                    <a:p>
                      <a:pPr marL="52070" marR="0" eaLnBrk="0" hangingPunct="0">
                        <a:lnSpc>
                          <a:spcPct val="115000"/>
                        </a:lnSpc>
                        <a:spcBef>
                          <a:spcPts val="75"/>
                        </a:spcBef>
                        <a:spcAft>
                          <a:spcPts val="0"/>
                        </a:spcAft>
                      </a:pPr>
                      <a:r>
                        <a:rPr lang="en-US" sz="1100" b="1">
                          <a:effectLst/>
                          <a:latin typeface="Arial Black" panose="020B0A04020102020204" pitchFamily="34" charset="0"/>
                        </a:rPr>
                        <a:t>02</a:t>
                      </a:r>
                      <a:endParaRPr lang="en-US" sz="1100" b="1">
                        <a:effectLst/>
                        <a:latin typeface="Arial Black" panose="020B0A04020102020204" pitchFamily="34" charset="0"/>
                        <a:ea typeface="Times New Roman"/>
                        <a:cs typeface="Gill Sans MT"/>
                      </a:endParaRPr>
                    </a:p>
                  </a:txBody>
                  <a:tcPr marL="0" marR="0" marT="0" marB="0"/>
                </a:tc>
                <a:tc>
                  <a:txBody>
                    <a:bodyPr/>
                    <a:lstStyle/>
                    <a:p>
                      <a:pPr marL="52705" marR="0" eaLnBrk="0" hangingPunct="0">
                        <a:lnSpc>
                          <a:spcPct val="115000"/>
                        </a:lnSpc>
                        <a:spcBef>
                          <a:spcPts val="75"/>
                        </a:spcBef>
                        <a:spcAft>
                          <a:spcPts val="0"/>
                        </a:spcAft>
                      </a:pPr>
                      <a:r>
                        <a:rPr lang="en-US" sz="1100" b="1">
                          <a:effectLst/>
                          <a:latin typeface="Arial Black" panose="020B0A04020102020204" pitchFamily="34" charset="0"/>
                        </a:rPr>
                        <a:t>Jan 2013</a:t>
                      </a:r>
                      <a:endParaRPr lang="en-US" sz="1100" b="1">
                        <a:effectLst/>
                        <a:latin typeface="Arial Black" panose="020B0A04020102020204" pitchFamily="34" charset="0"/>
                        <a:ea typeface="Times New Roman"/>
                        <a:cs typeface="Gill Sans MT"/>
                      </a:endParaRPr>
                    </a:p>
                  </a:txBody>
                  <a:tcPr marL="0" marR="0" marT="0" marB="0"/>
                </a:tc>
                <a:tc>
                  <a:txBody>
                    <a:bodyPr/>
                    <a:lstStyle/>
                    <a:p>
                      <a:pPr marL="53340" marR="0" eaLnBrk="0" hangingPunct="0">
                        <a:lnSpc>
                          <a:spcPct val="115000"/>
                        </a:lnSpc>
                        <a:spcBef>
                          <a:spcPts val="75"/>
                        </a:spcBef>
                        <a:spcAft>
                          <a:spcPts val="0"/>
                        </a:spcAft>
                      </a:pPr>
                      <a:r>
                        <a:rPr lang="en-US" sz="1100" b="1">
                          <a:effectLst/>
                          <a:latin typeface="Arial Black" panose="020B0A04020102020204" pitchFamily="34" charset="0"/>
                        </a:rPr>
                        <a:t>Dec 2017</a:t>
                      </a:r>
                      <a:endParaRPr lang="en-US" sz="1100" b="1">
                        <a:effectLst/>
                        <a:latin typeface="Arial Black" panose="020B0A04020102020204" pitchFamily="34" charset="0"/>
                        <a:ea typeface="Times New Roman"/>
                        <a:cs typeface="Gill Sans MT"/>
                      </a:endParaRPr>
                    </a:p>
                  </a:txBody>
                  <a:tcPr marL="0" marR="0" marT="0" marB="0"/>
                </a:tc>
                <a:extLst>
                  <a:ext uri="{0D108BD9-81ED-4DB2-BD59-A6C34878D82A}">
                    <a16:rowId xmlns:a16="http://schemas.microsoft.com/office/drawing/2014/main" val="3472985143"/>
                  </a:ext>
                </a:extLst>
              </a:tr>
              <a:tr h="798883">
                <a:tc>
                  <a:txBody>
                    <a:bodyPr/>
                    <a:lstStyle/>
                    <a:p>
                      <a:pPr marL="50165" marR="179070" eaLnBrk="0" hangingPunct="0">
                        <a:lnSpc>
                          <a:spcPct val="102000"/>
                        </a:lnSpc>
                        <a:spcBef>
                          <a:spcPts val="75"/>
                        </a:spcBef>
                        <a:spcAft>
                          <a:spcPts val="0"/>
                        </a:spcAft>
                      </a:pPr>
                      <a:r>
                        <a:rPr lang="en-US" sz="1100" b="1">
                          <a:effectLst/>
                          <a:latin typeface="Arial Black" panose="020B0A04020102020204" pitchFamily="34" charset="0"/>
                        </a:rPr>
                        <a:t>Facilitate the Strategic Partnership for a Sustainable Fisheries Investment Fund in the large marine ecosystems for sub-Saharan Africa</a:t>
                      </a:r>
                      <a:endParaRPr lang="en-US" sz="1100" b="1">
                        <a:effectLst/>
                        <a:latin typeface="Arial Black" panose="020B0A04020102020204" pitchFamily="34" charset="0"/>
                        <a:ea typeface="Times New Roman"/>
                        <a:cs typeface="Gill Sans MT"/>
                      </a:endParaRPr>
                    </a:p>
                  </a:txBody>
                  <a:tcPr marL="0" marR="0" marT="0" marB="0"/>
                </a:tc>
                <a:tc>
                  <a:txBody>
                    <a:bodyPr/>
                    <a:lstStyle/>
                    <a:p>
                      <a:pPr marL="50800" marR="0" eaLnBrk="0" hangingPunct="0">
                        <a:lnSpc>
                          <a:spcPct val="115000"/>
                        </a:lnSpc>
                        <a:spcBef>
                          <a:spcPts val="75"/>
                        </a:spcBef>
                        <a:spcAft>
                          <a:spcPts val="0"/>
                        </a:spcAft>
                      </a:pPr>
                      <a:r>
                        <a:rPr lang="en-US" sz="1100" b="1">
                          <a:effectLst/>
                          <a:latin typeface="Arial Black" panose="020B0A04020102020204" pitchFamily="34" charset="0"/>
                        </a:rPr>
                        <a:t>2,500,000 USD</a:t>
                      </a:r>
                      <a:endParaRPr lang="en-US" sz="1100" b="1">
                        <a:effectLst/>
                        <a:latin typeface="Arial Black" panose="020B0A04020102020204" pitchFamily="34" charset="0"/>
                        <a:ea typeface="Times New Roman"/>
                        <a:cs typeface="Gill Sans MT"/>
                      </a:endParaRPr>
                    </a:p>
                  </a:txBody>
                  <a:tcPr marL="0" marR="0" marT="0" marB="0"/>
                </a:tc>
                <a:tc>
                  <a:txBody>
                    <a:bodyPr/>
                    <a:lstStyle/>
                    <a:p>
                      <a:pPr marL="50800" marR="76835" eaLnBrk="0" hangingPunct="0">
                        <a:lnSpc>
                          <a:spcPct val="102000"/>
                        </a:lnSpc>
                        <a:spcBef>
                          <a:spcPts val="75"/>
                        </a:spcBef>
                        <a:spcAft>
                          <a:spcPts val="0"/>
                        </a:spcAft>
                      </a:pPr>
                      <a:r>
                        <a:rPr lang="en-US" sz="1100" b="1">
                          <a:effectLst/>
                          <a:latin typeface="Arial Black" panose="020B0A04020102020204" pitchFamily="34" charset="0"/>
                        </a:rPr>
                        <a:t>FAO,WWF, NPCA, ME, RECs, RFBs,</a:t>
                      </a:r>
                      <a:endParaRPr lang="en-US" sz="1100" b="1">
                        <a:effectLst/>
                        <a:latin typeface="Arial Black" panose="020B0A04020102020204" pitchFamily="34" charset="0"/>
                        <a:ea typeface="Times New Roman"/>
                        <a:cs typeface="Gill Sans MT"/>
                      </a:endParaRPr>
                    </a:p>
                  </a:txBody>
                  <a:tcPr marL="0" marR="0" marT="0" marB="0"/>
                </a:tc>
                <a:tc>
                  <a:txBody>
                    <a:bodyPr/>
                    <a:lstStyle/>
                    <a:p>
                      <a:pPr marL="51435" marR="0" eaLnBrk="0" hangingPunct="0">
                        <a:lnSpc>
                          <a:spcPct val="115000"/>
                        </a:lnSpc>
                        <a:spcBef>
                          <a:spcPts val="75"/>
                        </a:spcBef>
                        <a:spcAft>
                          <a:spcPts val="0"/>
                        </a:spcAft>
                      </a:pPr>
                      <a:r>
                        <a:rPr lang="en-US" sz="1100" b="1">
                          <a:effectLst/>
                          <a:latin typeface="Arial Black" panose="020B0A04020102020204" pitchFamily="34" charset="0"/>
                        </a:rPr>
                        <a:t>WB</a:t>
                      </a:r>
                      <a:endParaRPr lang="en-US" sz="1100" b="1">
                        <a:effectLst/>
                        <a:latin typeface="Arial Black" panose="020B0A04020102020204" pitchFamily="34" charset="0"/>
                        <a:ea typeface="Times New Roman"/>
                        <a:cs typeface="Gill Sans MT"/>
                      </a:endParaRPr>
                    </a:p>
                  </a:txBody>
                  <a:tcPr marL="0" marR="0" marT="0" marB="0"/>
                </a:tc>
                <a:tc>
                  <a:txBody>
                    <a:bodyPr/>
                    <a:lstStyle/>
                    <a:p>
                      <a:pPr marL="52070" marR="0" eaLnBrk="0" hangingPunct="0">
                        <a:lnSpc>
                          <a:spcPct val="115000"/>
                        </a:lnSpc>
                        <a:spcBef>
                          <a:spcPts val="75"/>
                        </a:spcBef>
                        <a:spcAft>
                          <a:spcPts val="0"/>
                        </a:spcAft>
                      </a:pPr>
                      <a:r>
                        <a:rPr lang="en-US" sz="1100" b="1">
                          <a:effectLst/>
                          <a:latin typeface="Arial Black" panose="020B0A04020102020204" pitchFamily="34" charset="0"/>
                        </a:rPr>
                        <a:t>02</a:t>
                      </a:r>
                      <a:endParaRPr lang="en-US" sz="1100" b="1">
                        <a:effectLst/>
                        <a:latin typeface="Arial Black" panose="020B0A04020102020204" pitchFamily="34" charset="0"/>
                        <a:ea typeface="Times New Roman"/>
                        <a:cs typeface="Gill Sans MT"/>
                      </a:endParaRPr>
                    </a:p>
                  </a:txBody>
                  <a:tcPr marL="0" marR="0" marT="0" marB="0"/>
                </a:tc>
                <a:tc>
                  <a:txBody>
                    <a:bodyPr/>
                    <a:lstStyle/>
                    <a:p>
                      <a:pPr marL="52705" marR="0" eaLnBrk="0" hangingPunct="0">
                        <a:lnSpc>
                          <a:spcPct val="115000"/>
                        </a:lnSpc>
                        <a:spcBef>
                          <a:spcPts val="75"/>
                        </a:spcBef>
                        <a:spcAft>
                          <a:spcPts val="0"/>
                        </a:spcAft>
                      </a:pPr>
                      <a:r>
                        <a:rPr lang="en-US" sz="1100" b="1">
                          <a:effectLst/>
                          <a:latin typeface="Arial Black" panose="020B0A04020102020204" pitchFamily="34" charset="0"/>
                        </a:rPr>
                        <a:t>Jan 2013</a:t>
                      </a:r>
                      <a:endParaRPr lang="en-US" sz="1100" b="1">
                        <a:effectLst/>
                        <a:latin typeface="Arial Black" panose="020B0A04020102020204" pitchFamily="34" charset="0"/>
                        <a:ea typeface="Times New Roman"/>
                        <a:cs typeface="Gill Sans MT"/>
                      </a:endParaRPr>
                    </a:p>
                  </a:txBody>
                  <a:tcPr marL="0" marR="0" marT="0" marB="0"/>
                </a:tc>
                <a:tc>
                  <a:txBody>
                    <a:bodyPr/>
                    <a:lstStyle/>
                    <a:p>
                      <a:pPr marL="53340" marR="0" eaLnBrk="0" hangingPunct="0">
                        <a:lnSpc>
                          <a:spcPct val="115000"/>
                        </a:lnSpc>
                        <a:spcBef>
                          <a:spcPts val="75"/>
                        </a:spcBef>
                        <a:spcAft>
                          <a:spcPts val="0"/>
                        </a:spcAft>
                      </a:pPr>
                      <a:r>
                        <a:rPr lang="en-US" sz="1100" b="1">
                          <a:effectLst/>
                          <a:latin typeface="Arial Black" panose="020B0A04020102020204" pitchFamily="34" charset="0"/>
                        </a:rPr>
                        <a:t>Dec 2017</a:t>
                      </a:r>
                      <a:endParaRPr lang="en-US" sz="1100" b="1">
                        <a:effectLst/>
                        <a:latin typeface="Arial Black" panose="020B0A04020102020204" pitchFamily="34" charset="0"/>
                        <a:ea typeface="Times New Roman"/>
                        <a:cs typeface="Gill Sans MT"/>
                      </a:endParaRPr>
                    </a:p>
                  </a:txBody>
                  <a:tcPr marL="0" marR="0" marT="0" marB="0"/>
                </a:tc>
                <a:extLst>
                  <a:ext uri="{0D108BD9-81ED-4DB2-BD59-A6C34878D82A}">
                    <a16:rowId xmlns:a16="http://schemas.microsoft.com/office/drawing/2014/main" val="868617092"/>
                  </a:ext>
                </a:extLst>
              </a:tr>
              <a:tr h="798883">
                <a:tc>
                  <a:txBody>
                    <a:bodyPr/>
                    <a:lstStyle/>
                    <a:p>
                      <a:pPr marL="50165" marR="139065" eaLnBrk="0" hangingPunct="0">
                        <a:lnSpc>
                          <a:spcPct val="102000"/>
                        </a:lnSpc>
                        <a:spcBef>
                          <a:spcPts val="75"/>
                        </a:spcBef>
                        <a:spcAft>
                          <a:spcPts val="0"/>
                        </a:spcAft>
                        <a:tabLst>
                          <a:tab pos="819150" algn="l"/>
                        </a:tabLst>
                      </a:pPr>
                      <a:r>
                        <a:rPr lang="en-US" sz="1100" b="1">
                          <a:effectLst/>
                          <a:latin typeface="Arial Black" panose="020B0A04020102020204" pitchFamily="34" charset="0"/>
                        </a:rPr>
                        <a:t>Coordinate	Strengthening of the Capacity of African Countries to Conservation and Sustainable Utilization </a:t>
                      </a:r>
                      <a:r>
                        <a:rPr lang="en-US" sz="1100" b="1" spc="-40">
                          <a:effectLst/>
                          <a:latin typeface="Arial Black" panose="020B0A04020102020204" pitchFamily="34" charset="0"/>
                        </a:rPr>
                        <a:t>of </a:t>
                      </a:r>
                      <a:r>
                        <a:rPr lang="en-US" sz="1100" b="1">
                          <a:effectLst/>
                          <a:latin typeface="Arial Black" panose="020B0A04020102020204" pitchFamily="34" charset="0"/>
                        </a:rPr>
                        <a:t>African Animal Genetic Resources</a:t>
                      </a:r>
                      <a:endParaRPr lang="en-US" sz="1100" b="1">
                        <a:effectLst/>
                        <a:latin typeface="Arial Black" panose="020B0A04020102020204" pitchFamily="34" charset="0"/>
                        <a:ea typeface="Times New Roman"/>
                        <a:cs typeface="Gill Sans MT"/>
                      </a:endParaRPr>
                    </a:p>
                  </a:txBody>
                  <a:tcPr marL="0" marR="0" marT="0" marB="0"/>
                </a:tc>
                <a:tc>
                  <a:txBody>
                    <a:bodyPr/>
                    <a:lstStyle/>
                    <a:p>
                      <a:pPr marL="50800" marR="0" eaLnBrk="0" hangingPunct="0">
                        <a:lnSpc>
                          <a:spcPct val="115000"/>
                        </a:lnSpc>
                        <a:spcBef>
                          <a:spcPts val="75"/>
                        </a:spcBef>
                        <a:spcAft>
                          <a:spcPts val="0"/>
                        </a:spcAft>
                      </a:pPr>
                      <a:r>
                        <a:rPr lang="en-US" sz="1100" b="1">
                          <a:effectLst/>
                          <a:latin typeface="Arial Black" panose="020B0A04020102020204" pitchFamily="34" charset="0"/>
                        </a:rPr>
                        <a:t>18,850,000</a:t>
                      </a:r>
                    </a:p>
                    <a:p>
                      <a:pPr marL="50800" marR="0" eaLnBrk="0" hangingPunct="0">
                        <a:lnSpc>
                          <a:spcPct val="115000"/>
                        </a:lnSpc>
                        <a:spcBef>
                          <a:spcPts val="40"/>
                        </a:spcBef>
                        <a:spcAft>
                          <a:spcPts val="0"/>
                        </a:spcAft>
                      </a:pPr>
                      <a:r>
                        <a:rPr lang="en-US" sz="1100" b="1">
                          <a:effectLst/>
                          <a:latin typeface="Arial Black" panose="020B0A04020102020204" pitchFamily="34" charset="0"/>
                        </a:rPr>
                        <a:t>USD</a:t>
                      </a:r>
                      <a:endParaRPr lang="en-US" sz="1100" b="1">
                        <a:effectLst/>
                        <a:latin typeface="Arial Black" panose="020B0A04020102020204" pitchFamily="34" charset="0"/>
                        <a:ea typeface="Times New Roman"/>
                        <a:cs typeface="Gill Sans MT"/>
                      </a:endParaRPr>
                    </a:p>
                  </a:txBody>
                  <a:tcPr marL="0" marR="0" marT="0" marB="0"/>
                </a:tc>
                <a:tc>
                  <a:txBody>
                    <a:bodyPr/>
                    <a:lstStyle/>
                    <a:p>
                      <a:pPr marL="50800" marR="52705" eaLnBrk="0" hangingPunct="0">
                        <a:lnSpc>
                          <a:spcPct val="102000"/>
                        </a:lnSpc>
                        <a:spcBef>
                          <a:spcPts val="75"/>
                        </a:spcBef>
                        <a:spcAft>
                          <a:spcPts val="0"/>
                        </a:spcAft>
                      </a:pPr>
                      <a:r>
                        <a:rPr lang="en-US" sz="1100" b="1">
                          <a:effectLst/>
                          <a:latin typeface="Arial Black" panose="020B0A04020102020204" pitchFamily="34" charset="0"/>
                        </a:rPr>
                        <a:t>MS, RECs, ILRI, ITC, CIRDES</a:t>
                      </a:r>
                      <a:endParaRPr lang="en-US" sz="1100" b="1">
                        <a:effectLst/>
                        <a:latin typeface="Arial Black" panose="020B0A04020102020204" pitchFamily="34" charset="0"/>
                        <a:ea typeface="Times New Roman"/>
                        <a:cs typeface="Gill Sans MT"/>
                      </a:endParaRPr>
                    </a:p>
                  </a:txBody>
                  <a:tcPr marL="0" marR="0" marT="0" marB="0"/>
                </a:tc>
                <a:tc>
                  <a:txBody>
                    <a:bodyPr/>
                    <a:lstStyle/>
                    <a:p>
                      <a:pPr marL="51435" marR="0" eaLnBrk="0" hangingPunct="0">
                        <a:lnSpc>
                          <a:spcPct val="115000"/>
                        </a:lnSpc>
                        <a:spcBef>
                          <a:spcPts val="75"/>
                        </a:spcBef>
                        <a:spcAft>
                          <a:spcPts val="0"/>
                        </a:spcAft>
                      </a:pPr>
                      <a:r>
                        <a:rPr lang="en-US" sz="1100" b="1">
                          <a:effectLst/>
                          <a:latin typeface="Arial Black" panose="020B0A04020102020204" pitchFamily="34" charset="0"/>
                        </a:rPr>
                        <a:t>EU</a:t>
                      </a:r>
                      <a:endParaRPr lang="en-US" sz="1100" b="1">
                        <a:effectLst/>
                        <a:latin typeface="Arial Black" panose="020B0A04020102020204" pitchFamily="34" charset="0"/>
                        <a:ea typeface="Times New Roman"/>
                        <a:cs typeface="Gill Sans MT"/>
                      </a:endParaRPr>
                    </a:p>
                  </a:txBody>
                  <a:tcPr marL="0" marR="0" marT="0" marB="0"/>
                </a:tc>
                <a:tc>
                  <a:txBody>
                    <a:bodyPr/>
                    <a:lstStyle/>
                    <a:p>
                      <a:pPr marL="52070" marR="0" eaLnBrk="0" hangingPunct="0">
                        <a:lnSpc>
                          <a:spcPct val="115000"/>
                        </a:lnSpc>
                        <a:spcBef>
                          <a:spcPts val="75"/>
                        </a:spcBef>
                        <a:spcAft>
                          <a:spcPts val="0"/>
                        </a:spcAft>
                      </a:pPr>
                      <a:r>
                        <a:rPr lang="en-US" sz="1100" b="1">
                          <a:effectLst/>
                          <a:latin typeface="Arial Black" panose="020B0A04020102020204" pitchFamily="34" charset="0"/>
                        </a:rPr>
                        <a:t>07</a:t>
                      </a:r>
                      <a:endParaRPr lang="en-US" sz="1100" b="1">
                        <a:effectLst/>
                        <a:latin typeface="Arial Black" panose="020B0A04020102020204" pitchFamily="34" charset="0"/>
                        <a:ea typeface="Times New Roman"/>
                        <a:cs typeface="Gill Sans MT"/>
                      </a:endParaRPr>
                    </a:p>
                  </a:txBody>
                  <a:tcPr marL="0" marR="0" marT="0" marB="0"/>
                </a:tc>
                <a:tc>
                  <a:txBody>
                    <a:bodyPr/>
                    <a:lstStyle/>
                    <a:p>
                      <a:pPr marL="52705" marR="0" eaLnBrk="0" hangingPunct="0">
                        <a:lnSpc>
                          <a:spcPct val="115000"/>
                        </a:lnSpc>
                        <a:spcBef>
                          <a:spcPts val="75"/>
                        </a:spcBef>
                        <a:spcAft>
                          <a:spcPts val="0"/>
                        </a:spcAft>
                      </a:pPr>
                      <a:r>
                        <a:rPr lang="en-US" sz="1100" b="1">
                          <a:effectLst/>
                          <a:latin typeface="Arial Black" panose="020B0A04020102020204" pitchFamily="34" charset="0"/>
                        </a:rPr>
                        <a:t>Jan 2013</a:t>
                      </a:r>
                      <a:endParaRPr lang="en-US" sz="1100" b="1" dirty="0">
                        <a:effectLst/>
                        <a:latin typeface="Arial Black" panose="020B0A04020102020204" pitchFamily="34" charset="0"/>
                        <a:ea typeface="Times New Roman"/>
                        <a:cs typeface="Gill Sans MT"/>
                      </a:endParaRPr>
                    </a:p>
                  </a:txBody>
                  <a:tcPr marL="0" marR="0" marT="0" marB="0"/>
                </a:tc>
                <a:tc>
                  <a:txBody>
                    <a:bodyPr/>
                    <a:lstStyle/>
                    <a:p>
                      <a:pPr marL="53340" marR="0" eaLnBrk="0" hangingPunct="0">
                        <a:lnSpc>
                          <a:spcPct val="115000"/>
                        </a:lnSpc>
                        <a:spcBef>
                          <a:spcPts val="75"/>
                        </a:spcBef>
                        <a:spcAft>
                          <a:spcPts val="0"/>
                        </a:spcAft>
                      </a:pPr>
                      <a:r>
                        <a:rPr lang="en-US" sz="1100" b="1">
                          <a:effectLst/>
                          <a:latin typeface="Arial Black" panose="020B0A04020102020204" pitchFamily="34" charset="0"/>
                        </a:rPr>
                        <a:t>Jul 2019</a:t>
                      </a:r>
                      <a:endParaRPr lang="en-US" sz="1100" b="1">
                        <a:effectLst/>
                        <a:latin typeface="Arial Black" panose="020B0A04020102020204" pitchFamily="34" charset="0"/>
                        <a:ea typeface="Times New Roman"/>
                        <a:cs typeface="Gill Sans MT"/>
                      </a:endParaRPr>
                    </a:p>
                  </a:txBody>
                  <a:tcPr marL="0" marR="0" marT="0" marB="0"/>
                </a:tc>
                <a:extLst>
                  <a:ext uri="{0D108BD9-81ED-4DB2-BD59-A6C34878D82A}">
                    <a16:rowId xmlns:a16="http://schemas.microsoft.com/office/drawing/2014/main" val="10003"/>
                  </a:ext>
                </a:extLst>
              </a:tr>
              <a:tr h="457662">
                <a:tc>
                  <a:txBody>
                    <a:bodyPr/>
                    <a:lstStyle/>
                    <a:p>
                      <a:pPr marL="50165" marR="78740" eaLnBrk="0" hangingPunct="0">
                        <a:lnSpc>
                          <a:spcPct val="102000"/>
                        </a:lnSpc>
                        <a:spcBef>
                          <a:spcPts val="75"/>
                        </a:spcBef>
                        <a:spcAft>
                          <a:spcPts val="0"/>
                        </a:spcAft>
                        <a:tabLst>
                          <a:tab pos="964565" algn="l"/>
                        </a:tabLst>
                      </a:pPr>
                      <a:r>
                        <a:rPr lang="en-US" sz="1100" b="1">
                          <a:effectLst/>
                          <a:latin typeface="Arial Black" panose="020B0A04020102020204" pitchFamily="34" charset="0"/>
                        </a:rPr>
                        <a:t>Development of the Livestock Development Strategy for Africa (LiDeSA)</a:t>
                      </a:r>
                      <a:endParaRPr lang="en-US" sz="1100" b="1">
                        <a:effectLst/>
                        <a:latin typeface="Arial Black" panose="020B0A04020102020204" pitchFamily="34" charset="0"/>
                        <a:ea typeface="Times New Roman"/>
                        <a:cs typeface="Gill Sans MT"/>
                      </a:endParaRPr>
                    </a:p>
                  </a:txBody>
                  <a:tcPr marL="0" marR="0" marT="0" marB="0"/>
                </a:tc>
                <a:tc>
                  <a:txBody>
                    <a:bodyPr/>
                    <a:lstStyle/>
                    <a:p>
                      <a:pPr marL="50800" marR="0" eaLnBrk="0" hangingPunct="0">
                        <a:lnSpc>
                          <a:spcPct val="115000"/>
                        </a:lnSpc>
                        <a:spcBef>
                          <a:spcPts val="75"/>
                        </a:spcBef>
                        <a:spcAft>
                          <a:spcPts val="0"/>
                        </a:spcAft>
                      </a:pPr>
                      <a:r>
                        <a:rPr lang="en-US" sz="1100" b="1">
                          <a:effectLst/>
                          <a:latin typeface="Arial Black" panose="020B0A04020102020204" pitchFamily="34" charset="0"/>
                        </a:rPr>
                        <a:t>1,033,000 USD</a:t>
                      </a:r>
                      <a:endParaRPr lang="en-US" sz="1100" b="1">
                        <a:effectLst/>
                        <a:latin typeface="Arial Black" panose="020B0A04020102020204" pitchFamily="34" charset="0"/>
                        <a:ea typeface="Times New Roman"/>
                        <a:cs typeface="Gill Sans MT"/>
                      </a:endParaRPr>
                    </a:p>
                  </a:txBody>
                  <a:tcPr marL="0" marR="0" marT="0" marB="0"/>
                </a:tc>
                <a:tc>
                  <a:txBody>
                    <a:bodyPr/>
                    <a:lstStyle/>
                    <a:p>
                      <a:pPr marL="50800" marR="0" eaLnBrk="0" hangingPunct="0">
                        <a:lnSpc>
                          <a:spcPct val="115000"/>
                        </a:lnSpc>
                        <a:spcBef>
                          <a:spcPts val="75"/>
                        </a:spcBef>
                        <a:spcAft>
                          <a:spcPts val="0"/>
                        </a:spcAft>
                      </a:pPr>
                      <a:r>
                        <a:rPr lang="en-US" sz="1100" b="1">
                          <a:effectLst/>
                          <a:latin typeface="Arial Black" panose="020B0A04020102020204" pitchFamily="34" charset="0"/>
                          <a:ea typeface="Times New Roman"/>
                          <a:cs typeface="Gill Sans MT"/>
                        </a:rPr>
                        <a:t>MS, RECS, Sector Stakeholders</a:t>
                      </a:r>
                    </a:p>
                  </a:txBody>
                  <a:tcPr marL="0" marR="0" marT="0" marB="0"/>
                </a:tc>
                <a:tc>
                  <a:txBody>
                    <a:bodyPr/>
                    <a:lstStyle/>
                    <a:p>
                      <a:pPr marL="51435" marR="0" eaLnBrk="0" hangingPunct="0">
                        <a:lnSpc>
                          <a:spcPct val="115000"/>
                        </a:lnSpc>
                        <a:spcBef>
                          <a:spcPts val="75"/>
                        </a:spcBef>
                        <a:spcAft>
                          <a:spcPts val="0"/>
                        </a:spcAft>
                      </a:pPr>
                      <a:r>
                        <a:rPr lang="en-US" sz="1100" b="1">
                          <a:effectLst/>
                          <a:latin typeface="Arial Black" panose="020B0A04020102020204" pitchFamily="34" charset="0"/>
                        </a:rPr>
                        <a:t>BMGF</a:t>
                      </a:r>
                      <a:endParaRPr lang="en-US" sz="1100" b="1">
                        <a:effectLst/>
                        <a:latin typeface="Arial Black" panose="020B0A04020102020204" pitchFamily="34" charset="0"/>
                        <a:ea typeface="Times New Roman"/>
                        <a:cs typeface="Gill Sans MT"/>
                      </a:endParaRPr>
                    </a:p>
                  </a:txBody>
                  <a:tcPr marL="0" marR="0" marT="0" marB="0"/>
                </a:tc>
                <a:tc>
                  <a:txBody>
                    <a:bodyPr/>
                    <a:lstStyle/>
                    <a:p>
                      <a:pPr marL="52070" marR="0" eaLnBrk="0" hangingPunct="0">
                        <a:lnSpc>
                          <a:spcPct val="115000"/>
                        </a:lnSpc>
                        <a:spcBef>
                          <a:spcPts val="75"/>
                        </a:spcBef>
                        <a:spcAft>
                          <a:spcPts val="0"/>
                        </a:spcAft>
                      </a:pPr>
                      <a:r>
                        <a:rPr lang="en-US" sz="1100" b="1">
                          <a:effectLst/>
                          <a:latin typeface="Arial Black" panose="020B0A04020102020204" pitchFamily="34" charset="0"/>
                        </a:rPr>
                        <a:t>-</a:t>
                      </a:r>
                      <a:endParaRPr lang="en-US" sz="1100" b="1">
                        <a:effectLst/>
                        <a:latin typeface="Arial Black" panose="020B0A04020102020204" pitchFamily="34" charset="0"/>
                        <a:ea typeface="Times New Roman"/>
                        <a:cs typeface="Gill Sans MT"/>
                      </a:endParaRPr>
                    </a:p>
                  </a:txBody>
                  <a:tcPr marL="0" marR="0" marT="0" marB="0"/>
                </a:tc>
                <a:tc>
                  <a:txBody>
                    <a:bodyPr/>
                    <a:lstStyle/>
                    <a:p>
                      <a:pPr marL="52705" marR="0" eaLnBrk="0" hangingPunct="0">
                        <a:lnSpc>
                          <a:spcPct val="115000"/>
                        </a:lnSpc>
                        <a:spcBef>
                          <a:spcPts val="75"/>
                        </a:spcBef>
                        <a:spcAft>
                          <a:spcPts val="0"/>
                        </a:spcAft>
                      </a:pPr>
                      <a:r>
                        <a:rPr lang="en-US" sz="1100" b="1">
                          <a:effectLst/>
                          <a:latin typeface="Arial Black" panose="020B0A04020102020204" pitchFamily="34" charset="0"/>
                        </a:rPr>
                        <a:t>Dec 2013</a:t>
                      </a:r>
                      <a:endParaRPr lang="en-US" sz="1100" b="1">
                        <a:effectLst/>
                        <a:latin typeface="Arial Black" panose="020B0A04020102020204" pitchFamily="34" charset="0"/>
                        <a:ea typeface="Times New Roman"/>
                        <a:cs typeface="Gill Sans MT"/>
                      </a:endParaRPr>
                    </a:p>
                  </a:txBody>
                  <a:tcPr marL="0" marR="0" marT="0" marB="0"/>
                </a:tc>
                <a:tc>
                  <a:txBody>
                    <a:bodyPr/>
                    <a:lstStyle/>
                    <a:p>
                      <a:pPr marL="53340" marR="0" eaLnBrk="0" hangingPunct="0">
                        <a:lnSpc>
                          <a:spcPct val="115000"/>
                        </a:lnSpc>
                        <a:spcBef>
                          <a:spcPts val="75"/>
                        </a:spcBef>
                        <a:spcAft>
                          <a:spcPts val="0"/>
                        </a:spcAft>
                      </a:pPr>
                      <a:r>
                        <a:rPr lang="en-US" sz="1100" b="1">
                          <a:effectLst/>
                          <a:latin typeface="Arial Black" panose="020B0A04020102020204" pitchFamily="34" charset="0"/>
                        </a:rPr>
                        <a:t>Jun 2015</a:t>
                      </a:r>
                      <a:endParaRPr lang="en-US" sz="1100" b="1">
                        <a:effectLst/>
                        <a:latin typeface="Arial Black" panose="020B0A04020102020204" pitchFamily="34" charset="0"/>
                        <a:ea typeface="Times New Roman"/>
                        <a:cs typeface="Gill Sans MT"/>
                      </a:endParaRPr>
                    </a:p>
                  </a:txBody>
                  <a:tcPr marL="0" marR="0" marT="0" marB="0"/>
                </a:tc>
                <a:extLst>
                  <a:ext uri="{0D108BD9-81ED-4DB2-BD59-A6C34878D82A}">
                    <a16:rowId xmlns:a16="http://schemas.microsoft.com/office/drawing/2014/main" val="2397368812"/>
                  </a:ext>
                </a:extLst>
              </a:tr>
              <a:tr h="606905">
                <a:tc>
                  <a:txBody>
                    <a:bodyPr/>
                    <a:lstStyle/>
                    <a:p>
                      <a:pPr marL="50165" marR="6985" eaLnBrk="0" hangingPunct="0">
                        <a:lnSpc>
                          <a:spcPct val="102000"/>
                        </a:lnSpc>
                        <a:spcBef>
                          <a:spcPts val="75"/>
                        </a:spcBef>
                        <a:spcAft>
                          <a:spcPts val="0"/>
                        </a:spcAft>
                      </a:pPr>
                      <a:r>
                        <a:rPr lang="en-US" sz="1100" b="1">
                          <a:effectLst/>
                          <a:latin typeface="Arial Black" panose="020B0A04020102020204" pitchFamily="34" charset="0"/>
                        </a:rPr>
                        <a:t>Improving Food Security and Reducing Poverty through intra-regional Fish Trade in sub- Saharan Africa</a:t>
                      </a:r>
                      <a:endParaRPr lang="en-US" sz="1100" b="1">
                        <a:effectLst/>
                        <a:latin typeface="Arial Black" panose="020B0A04020102020204" pitchFamily="34" charset="0"/>
                        <a:ea typeface="Times New Roman"/>
                        <a:cs typeface="Gill Sans MT"/>
                      </a:endParaRPr>
                    </a:p>
                  </a:txBody>
                  <a:tcPr marL="0" marR="0" marT="0" marB="0"/>
                </a:tc>
                <a:tc>
                  <a:txBody>
                    <a:bodyPr/>
                    <a:lstStyle/>
                    <a:p>
                      <a:pPr marL="50800" marR="0" eaLnBrk="0" hangingPunct="0">
                        <a:lnSpc>
                          <a:spcPct val="115000"/>
                        </a:lnSpc>
                        <a:spcBef>
                          <a:spcPts val="75"/>
                        </a:spcBef>
                        <a:spcAft>
                          <a:spcPts val="0"/>
                        </a:spcAft>
                      </a:pPr>
                      <a:r>
                        <a:rPr lang="en-US" sz="1100" b="1">
                          <a:effectLst/>
                          <a:latin typeface="Arial Black" panose="020B0A04020102020204" pitchFamily="34" charset="0"/>
                        </a:rPr>
                        <a:t>7,150,000 USD</a:t>
                      </a:r>
                      <a:endParaRPr lang="en-US" sz="1100" b="1">
                        <a:effectLst/>
                        <a:latin typeface="Arial Black" panose="020B0A04020102020204" pitchFamily="34" charset="0"/>
                        <a:ea typeface="Times New Roman"/>
                        <a:cs typeface="Gill Sans MT"/>
                      </a:endParaRPr>
                    </a:p>
                  </a:txBody>
                  <a:tcPr marL="0" marR="0" marT="0" marB="0"/>
                </a:tc>
                <a:tc>
                  <a:txBody>
                    <a:bodyPr/>
                    <a:lstStyle/>
                    <a:p>
                      <a:pPr marL="50800" marR="0" eaLnBrk="0" hangingPunct="0">
                        <a:lnSpc>
                          <a:spcPct val="102000"/>
                        </a:lnSpc>
                        <a:spcBef>
                          <a:spcPts val="75"/>
                        </a:spcBef>
                        <a:spcAft>
                          <a:spcPts val="0"/>
                        </a:spcAft>
                      </a:pPr>
                      <a:r>
                        <a:rPr lang="en-US" sz="1100" b="1">
                          <a:effectLst/>
                          <a:latin typeface="Arial Black" panose="020B0A04020102020204" pitchFamily="34" charset="0"/>
                        </a:rPr>
                        <a:t>WFC, NPCA, MS, RECs, RFBs</a:t>
                      </a:r>
                      <a:endParaRPr lang="en-US" sz="1100" b="1">
                        <a:effectLst/>
                        <a:latin typeface="Arial Black" panose="020B0A04020102020204" pitchFamily="34" charset="0"/>
                        <a:ea typeface="Times New Roman"/>
                        <a:cs typeface="Gill Sans MT"/>
                      </a:endParaRPr>
                    </a:p>
                  </a:txBody>
                  <a:tcPr marL="0" marR="0" marT="0" marB="0"/>
                </a:tc>
                <a:tc>
                  <a:txBody>
                    <a:bodyPr/>
                    <a:lstStyle/>
                    <a:p>
                      <a:pPr marL="51435" marR="0" eaLnBrk="0" hangingPunct="0">
                        <a:lnSpc>
                          <a:spcPct val="115000"/>
                        </a:lnSpc>
                        <a:spcBef>
                          <a:spcPts val="75"/>
                        </a:spcBef>
                        <a:spcAft>
                          <a:spcPts val="0"/>
                        </a:spcAft>
                      </a:pPr>
                      <a:r>
                        <a:rPr lang="en-US" sz="1100" b="1">
                          <a:effectLst/>
                          <a:latin typeface="Arial Black" panose="020B0A04020102020204" pitchFamily="34" charset="0"/>
                        </a:rPr>
                        <a:t>EU</a:t>
                      </a:r>
                      <a:endParaRPr lang="en-US" sz="1100" b="1">
                        <a:effectLst/>
                        <a:latin typeface="Arial Black" panose="020B0A04020102020204" pitchFamily="34" charset="0"/>
                        <a:ea typeface="Times New Roman"/>
                        <a:cs typeface="Gill Sans MT"/>
                      </a:endParaRPr>
                    </a:p>
                  </a:txBody>
                  <a:tcPr marL="0" marR="0" marT="0" marB="0"/>
                </a:tc>
                <a:tc>
                  <a:txBody>
                    <a:bodyPr/>
                    <a:lstStyle/>
                    <a:p>
                      <a:pPr marL="52070" marR="0" eaLnBrk="0" hangingPunct="0">
                        <a:lnSpc>
                          <a:spcPct val="115000"/>
                        </a:lnSpc>
                        <a:spcBef>
                          <a:spcPts val="75"/>
                        </a:spcBef>
                        <a:spcAft>
                          <a:spcPts val="0"/>
                        </a:spcAft>
                      </a:pPr>
                      <a:r>
                        <a:rPr lang="en-US" sz="1100" b="1">
                          <a:effectLst/>
                          <a:latin typeface="Arial Black" panose="020B0A04020102020204" pitchFamily="34" charset="0"/>
                        </a:rPr>
                        <a:t>01</a:t>
                      </a:r>
                      <a:endParaRPr lang="en-US" sz="1100" b="1">
                        <a:effectLst/>
                        <a:latin typeface="Arial Black" panose="020B0A04020102020204" pitchFamily="34" charset="0"/>
                        <a:ea typeface="Times New Roman"/>
                        <a:cs typeface="Gill Sans MT"/>
                      </a:endParaRPr>
                    </a:p>
                  </a:txBody>
                  <a:tcPr marL="0" marR="0" marT="0" marB="0"/>
                </a:tc>
                <a:tc>
                  <a:txBody>
                    <a:bodyPr/>
                    <a:lstStyle/>
                    <a:p>
                      <a:pPr marL="52705" marR="0" eaLnBrk="0" hangingPunct="0">
                        <a:lnSpc>
                          <a:spcPct val="115000"/>
                        </a:lnSpc>
                        <a:spcBef>
                          <a:spcPts val="75"/>
                        </a:spcBef>
                        <a:spcAft>
                          <a:spcPts val="0"/>
                        </a:spcAft>
                      </a:pPr>
                      <a:r>
                        <a:rPr lang="en-US" sz="1100" b="1">
                          <a:effectLst/>
                          <a:latin typeface="Arial Black" panose="020B0A04020102020204" pitchFamily="34" charset="0"/>
                        </a:rPr>
                        <a:t>Jan 2014</a:t>
                      </a:r>
                      <a:endParaRPr lang="en-US" sz="1100" b="1">
                        <a:effectLst/>
                        <a:latin typeface="Arial Black" panose="020B0A04020102020204" pitchFamily="34" charset="0"/>
                        <a:ea typeface="Times New Roman"/>
                        <a:cs typeface="Gill Sans MT"/>
                      </a:endParaRPr>
                    </a:p>
                  </a:txBody>
                  <a:tcPr marL="0" marR="0" marT="0" marB="0"/>
                </a:tc>
                <a:tc>
                  <a:txBody>
                    <a:bodyPr/>
                    <a:lstStyle/>
                    <a:p>
                      <a:pPr marL="53340" marR="0" eaLnBrk="0" hangingPunct="0">
                        <a:lnSpc>
                          <a:spcPct val="115000"/>
                        </a:lnSpc>
                        <a:spcBef>
                          <a:spcPts val="75"/>
                        </a:spcBef>
                        <a:spcAft>
                          <a:spcPts val="0"/>
                        </a:spcAft>
                      </a:pPr>
                      <a:r>
                        <a:rPr lang="en-US" sz="1100" b="1">
                          <a:effectLst/>
                          <a:latin typeface="Arial Black" panose="020B0A04020102020204" pitchFamily="34" charset="0"/>
                        </a:rPr>
                        <a:t>Dec 2017</a:t>
                      </a:r>
                      <a:endParaRPr lang="en-US" sz="1100" b="1">
                        <a:effectLst/>
                        <a:latin typeface="Arial Black" panose="020B0A04020102020204" pitchFamily="34" charset="0"/>
                        <a:ea typeface="Times New Roman"/>
                        <a:cs typeface="Gill Sans MT"/>
                      </a:endParaRPr>
                    </a:p>
                  </a:txBody>
                  <a:tcPr marL="0" marR="0" marT="0" marB="0"/>
                </a:tc>
                <a:extLst>
                  <a:ext uri="{0D108BD9-81ED-4DB2-BD59-A6C34878D82A}">
                    <a16:rowId xmlns:a16="http://schemas.microsoft.com/office/drawing/2014/main" val="662277565"/>
                  </a:ext>
                </a:extLst>
              </a:tr>
              <a:tr h="606905">
                <a:tc>
                  <a:txBody>
                    <a:bodyPr/>
                    <a:lstStyle/>
                    <a:p>
                      <a:pPr marL="50165" marR="262255" eaLnBrk="0" hangingPunct="0">
                        <a:lnSpc>
                          <a:spcPct val="102000"/>
                        </a:lnSpc>
                        <a:spcBef>
                          <a:spcPts val="75"/>
                        </a:spcBef>
                        <a:spcAft>
                          <a:spcPts val="0"/>
                        </a:spcAft>
                      </a:pPr>
                      <a:r>
                        <a:rPr lang="en-US" sz="1100" b="1">
                          <a:effectLst/>
                          <a:latin typeface="Arial Black" panose="020B0A04020102020204" pitchFamily="34" charset="0"/>
                        </a:rPr>
                        <a:t>Strengthening institutional capacity to enhance governance of the fisheries sector in Africa</a:t>
                      </a:r>
                      <a:endParaRPr lang="en-US" sz="1100" b="1">
                        <a:effectLst/>
                        <a:latin typeface="Arial Black" panose="020B0A04020102020204" pitchFamily="34" charset="0"/>
                        <a:ea typeface="Times New Roman"/>
                        <a:cs typeface="Gill Sans MT"/>
                      </a:endParaRPr>
                    </a:p>
                  </a:txBody>
                  <a:tcPr marL="0" marR="0" marT="0" marB="0"/>
                </a:tc>
                <a:tc>
                  <a:txBody>
                    <a:bodyPr/>
                    <a:lstStyle/>
                    <a:p>
                      <a:pPr marL="50800" marR="0" eaLnBrk="0" hangingPunct="0">
                        <a:lnSpc>
                          <a:spcPct val="115000"/>
                        </a:lnSpc>
                        <a:spcBef>
                          <a:spcPts val="75"/>
                        </a:spcBef>
                        <a:spcAft>
                          <a:spcPts val="0"/>
                        </a:spcAft>
                      </a:pPr>
                      <a:r>
                        <a:rPr lang="en-US" sz="1100" b="1">
                          <a:effectLst/>
                          <a:latin typeface="Arial Black" panose="020B0A04020102020204" pitchFamily="34" charset="0"/>
                        </a:rPr>
                        <a:t>14,080,950</a:t>
                      </a:r>
                    </a:p>
                    <a:p>
                      <a:pPr marL="50800" marR="0" eaLnBrk="0" hangingPunct="0">
                        <a:lnSpc>
                          <a:spcPct val="115000"/>
                        </a:lnSpc>
                        <a:spcBef>
                          <a:spcPts val="40"/>
                        </a:spcBef>
                        <a:spcAft>
                          <a:spcPts val="0"/>
                        </a:spcAft>
                      </a:pPr>
                      <a:r>
                        <a:rPr lang="en-US" sz="1100" b="1">
                          <a:effectLst/>
                          <a:latin typeface="Arial Black" panose="020B0A04020102020204" pitchFamily="34" charset="0"/>
                        </a:rPr>
                        <a:t>USD</a:t>
                      </a:r>
                      <a:endParaRPr lang="en-US" sz="1100" b="1">
                        <a:effectLst/>
                        <a:latin typeface="Arial Black" panose="020B0A04020102020204" pitchFamily="34" charset="0"/>
                        <a:ea typeface="Times New Roman"/>
                        <a:cs typeface="Gill Sans MT"/>
                      </a:endParaRPr>
                    </a:p>
                  </a:txBody>
                  <a:tcPr marL="0" marR="0" marT="0" marB="0"/>
                </a:tc>
                <a:tc>
                  <a:txBody>
                    <a:bodyPr/>
                    <a:lstStyle/>
                    <a:p>
                      <a:pPr marL="50800" marR="0" eaLnBrk="0" hangingPunct="0">
                        <a:lnSpc>
                          <a:spcPct val="102000"/>
                        </a:lnSpc>
                        <a:spcBef>
                          <a:spcPts val="75"/>
                        </a:spcBef>
                        <a:spcAft>
                          <a:spcPts val="0"/>
                        </a:spcAft>
                      </a:pPr>
                      <a:r>
                        <a:rPr lang="en-US" sz="1100" b="1">
                          <a:effectLst/>
                          <a:latin typeface="Arial Black" panose="020B0A04020102020204" pitchFamily="34" charset="0"/>
                        </a:rPr>
                        <a:t>NPCA, MS, RFBs, RECs,</a:t>
                      </a:r>
                      <a:endParaRPr lang="en-US" sz="1100" b="1">
                        <a:effectLst/>
                        <a:latin typeface="Arial Black" panose="020B0A04020102020204" pitchFamily="34" charset="0"/>
                        <a:ea typeface="Times New Roman"/>
                        <a:cs typeface="Gill Sans MT"/>
                      </a:endParaRPr>
                    </a:p>
                  </a:txBody>
                  <a:tcPr marL="0" marR="0" marT="0" marB="0"/>
                </a:tc>
                <a:tc>
                  <a:txBody>
                    <a:bodyPr/>
                    <a:lstStyle/>
                    <a:p>
                      <a:pPr marL="51435" marR="0" eaLnBrk="0" hangingPunct="0">
                        <a:lnSpc>
                          <a:spcPct val="115000"/>
                        </a:lnSpc>
                        <a:spcBef>
                          <a:spcPts val="75"/>
                        </a:spcBef>
                        <a:spcAft>
                          <a:spcPts val="0"/>
                        </a:spcAft>
                      </a:pPr>
                      <a:r>
                        <a:rPr lang="en-US" sz="1100" b="1">
                          <a:effectLst/>
                          <a:latin typeface="Arial Black" panose="020B0A04020102020204" pitchFamily="34" charset="0"/>
                        </a:rPr>
                        <a:t>EU</a:t>
                      </a:r>
                      <a:endParaRPr lang="en-US" sz="1100" b="1">
                        <a:effectLst/>
                        <a:latin typeface="Arial Black" panose="020B0A04020102020204" pitchFamily="34" charset="0"/>
                        <a:ea typeface="Times New Roman"/>
                        <a:cs typeface="Gill Sans MT"/>
                      </a:endParaRPr>
                    </a:p>
                  </a:txBody>
                  <a:tcPr marL="0" marR="0" marT="0" marB="0"/>
                </a:tc>
                <a:tc>
                  <a:txBody>
                    <a:bodyPr/>
                    <a:lstStyle/>
                    <a:p>
                      <a:pPr marL="52070" marR="0" eaLnBrk="0" hangingPunct="0">
                        <a:lnSpc>
                          <a:spcPct val="115000"/>
                        </a:lnSpc>
                        <a:spcBef>
                          <a:spcPts val="75"/>
                        </a:spcBef>
                        <a:spcAft>
                          <a:spcPts val="0"/>
                        </a:spcAft>
                      </a:pPr>
                      <a:r>
                        <a:rPr lang="en-US" sz="1100" b="1">
                          <a:effectLst/>
                          <a:latin typeface="Arial Black" panose="020B0A04020102020204" pitchFamily="34" charset="0"/>
                        </a:rPr>
                        <a:t>05</a:t>
                      </a:r>
                      <a:endParaRPr lang="en-US" sz="1100" b="1">
                        <a:effectLst/>
                        <a:latin typeface="Arial Black" panose="020B0A04020102020204" pitchFamily="34" charset="0"/>
                        <a:ea typeface="Times New Roman"/>
                        <a:cs typeface="Gill Sans MT"/>
                      </a:endParaRPr>
                    </a:p>
                  </a:txBody>
                  <a:tcPr marL="0" marR="0" marT="0" marB="0"/>
                </a:tc>
                <a:tc>
                  <a:txBody>
                    <a:bodyPr/>
                    <a:lstStyle/>
                    <a:p>
                      <a:pPr marL="52705" marR="0" eaLnBrk="0" hangingPunct="0">
                        <a:lnSpc>
                          <a:spcPct val="115000"/>
                        </a:lnSpc>
                        <a:spcBef>
                          <a:spcPts val="75"/>
                        </a:spcBef>
                        <a:spcAft>
                          <a:spcPts val="0"/>
                        </a:spcAft>
                      </a:pPr>
                      <a:r>
                        <a:rPr lang="en-US" sz="1100" b="1">
                          <a:effectLst/>
                          <a:latin typeface="Arial Black" panose="020B0A04020102020204" pitchFamily="34" charset="0"/>
                        </a:rPr>
                        <a:t>Jan 2014</a:t>
                      </a:r>
                      <a:endParaRPr lang="en-US" sz="1100" b="1">
                        <a:effectLst/>
                        <a:latin typeface="Arial Black" panose="020B0A04020102020204" pitchFamily="34" charset="0"/>
                        <a:ea typeface="Times New Roman"/>
                        <a:cs typeface="Gill Sans MT"/>
                      </a:endParaRPr>
                    </a:p>
                  </a:txBody>
                  <a:tcPr marL="0" marR="0" marT="0" marB="0"/>
                </a:tc>
                <a:tc>
                  <a:txBody>
                    <a:bodyPr/>
                    <a:lstStyle/>
                    <a:p>
                      <a:pPr marL="53340" marR="0" eaLnBrk="0" hangingPunct="0">
                        <a:lnSpc>
                          <a:spcPct val="115000"/>
                        </a:lnSpc>
                        <a:spcBef>
                          <a:spcPts val="75"/>
                        </a:spcBef>
                        <a:spcAft>
                          <a:spcPts val="0"/>
                        </a:spcAft>
                      </a:pPr>
                      <a:r>
                        <a:rPr lang="en-US" sz="1100" b="1">
                          <a:effectLst/>
                          <a:latin typeface="Arial Black" panose="020B0A04020102020204" pitchFamily="34" charset="0"/>
                        </a:rPr>
                        <a:t>Sep 2018</a:t>
                      </a:r>
                      <a:endParaRPr lang="en-US" sz="1100" b="1" dirty="0">
                        <a:effectLst/>
                        <a:latin typeface="Arial Black" panose="020B0A04020102020204" pitchFamily="34" charset="0"/>
                        <a:ea typeface="Times New Roman"/>
                        <a:cs typeface="Gill Sans MT"/>
                      </a:endParaRPr>
                    </a:p>
                  </a:txBody>
                  <a:tcPr marL="0" marR="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086586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D019B1F-E3AB-1106-BF82-530B1DFC845D}"/>
              </a:ext>
            </a:extLst>
          </p:cNvPr>
          <p:cNvGrpSpPr/>
          <p:nvPr/>
        </p:nvGrpSpPr>
        <p:grpSpPr>
          <a:xfrm>
            <a:off x="-1" y="118280"/>
            <a:ext cx="12048677" cy="1051296"/>
            <a:chOff x="-1" y="118280"/>
            <a:chExt cx="12048677" cy="1051296"/>
          </a:xfrm>
        </p:grpSpPr>
        <p:sp>
          <p:nvSpPr>
            <p:cNvPr id="4" name="Rounded Rectangle 3"/>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14" name="Picture 13">
              <a:extLst>
                <a:ext uri="{FF2B5EF4-FFF2-40B4-BE49-F238E27FC236}">
                  <a16:creationId xmlns:a16="http://schemas.microsoft.com/office/drawing/2014/main" id="{A087E0A6-E78E-514E-8106-25687A19693B}"/>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6" name="Picture 4" descr="F:\AU LOGO.jpg">
              <a:extLst>
                <a:ext uri="{FF2B5EF4-FFF2-40B4-BE49-F238E27FC236}">
                  <a16:creationId xmlns:a16="http://schemas.microsoft.com/office/drawing/2014/main" id="{048B6531-82AA-B136-4A2B-E1465EE493FA}"/>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aphicFrame>
        <p:nvGraphicFramePr>
          <p:cNvPr id="16" name="Content Placeholder 2">
            <a:extLst>
              <a:ext uri="{FF2B5EF4-FFF2-40B4-BE49-F238E27FC236}">
                <a16:creationId xmlns:a16="http://schemas.microsoft.com/office/drawing/2014/main" id="{85B17514-8B3C-BE13-81A7-F9FAB657F56F}"/>
              </a:ext>
            </a:extLst>
          </p:cNvPr>
          <p:cNvGraphicFramePr>
            <a:graphicFrameLocks noGrp="1"/>
          </p:cNvGraphicFramePr>
          <p:nvPr>
            <p:ph sz="half" idx="1"/>
            <p:extLst>
              <p:ext uri="{D42A27DB-BD31-4B8C-83A1-F6EECF244321}">
                <p14:modId xmlns:p14="http://schemas.microsoft.com/office/powerpoint/2010/main" val="3645712735"/>
              </p:ext>
            </p:extLst>
          </p:nvPr>
        </p:nvGraphicFramePr>
        <p:xfrm>
          <a:off x="304141" y="1307835"/>
          <a:ext cx="11054495" cy="510199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Rectangle 12">
            <a:extLst>
              <a:ext uri="{FF2B5EF4-FFF2-40B4-BE49-F238E27FC236}">
                <a16:creationId xmlns:a16="http://schemas.microsoft.com/office/drawing/2014/main" id="{EBBDE78C-8F69-4584-AFFF-C54C660343A0}"/>
              </a:ext>
            </a:extLst>
          </p:cNvPr>
          <p:cNvSpPr/>
          <p:nvPr/>
        </p:nvSpPr>
        <p:spPr>
          <a:xfrm>
            <a:off x="1003978" y="118280"/>
            <a:ext cx="5184689" cy="769441"/>
          </a:xfrm>
          <a:prstGeom prst="rect">
            <a:avLst/>
          </a:prstGeom>
        </p:spPr>
        <p:txBody>
          <a:bodyPr wrap="none">
            <a:spAutoFit/>
          </a:bodyPr>
          <a:lstStyle/>
          <a:p>
            <a:r>
              <a:rPr lang="en-US" sz="4400" b="1" dirty="0"/>
              <a:t>CURRENT ACTIVITIES </a:t>
            </a:r>
            <a:endParaRPr lang="en-KE" sz="4400" b="1" dirty="0"/>
          </a:p>
        </p:txBody>
      </p:sp>
    </p:spTree>
    <p:extLst>
      <p:ext uri="{BB962C8B-B14F-4D97-AF65-F5344CB8AC3E}">
        <p14:creationId xmlns:p14="http://schemas.microsoft.com/office/powerpoint/2010/main" val="79499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D019B1F-E3AB-1106-BF82-530B1DFC845D}"/>
              </a:ext>
            </a:extLst>
          </p:cNvPr>
          <p:cNvGrpSpPr/>
          <p:nvPr/>
        </p:nvGrpSpPr>
        <p:grpSpPr>
          <a:xfrm>
            <a:off x="-1" y="118280"/>
            <a:ext cx="12048677" cy="1051296"/>
            <a:chOff x="-1" y="118280"/>
            <a:chExt cx="12048677" cy="1051296"/>
          </a:xfrm>
        </p:grpSpPr>
        <p:sp>
          <p:nvSpPr>
            <p:cNvPr id="4" name="Rounded Rectangle 3"/>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14" name="Picture 13">
              <a:extLst>
                <a:ext uri="{FF2B5EF4-FFF2-40B4-BE49-F238E27FC236}">
                  <a16:creationId xmlns:a16="http://schemas.microsoft.com/office/drawing/2014/main" id="{A087E0A6-E78E-514E-8106-25687A19693B}"/>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6" name="Picture 4" descr="F:\AU LOGO.jpg">
              <a:extLst>
                <a:ext uri="{FF2B5EF4-FFF2-40B4-BE49-F238E27FC236}">
                  <a16:creationId xmlns:a16="http://schemas.microsoft.com/office/drawing/2014/main" id="{048B6531-82AA-B136-4A2B-E1465EE493FA}"/>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aphicFrame>
        <p:nvGraphicFramePr>
          <p:cNvPr id="16" name="Content Placeholder 2">
            <a:extLst>
              <a:ext uri="{FF2B5EF4-FFF2-40B4-BE49-F238E27FC236}">
                <a16:creationId xmlns:a16="http://schemas.microsoft.com/office/drawing/2014/main" id="{85B17514-8B3C-BE13-81A7-F9FAB657F56F}"/>
              </a:ext>
            </a:extLst>
          </p:cNvPr>
          <p:cNvGraphicFramePr>
            <a:graphicFrameLocks noGrp="1"/>
          </p:cNvGraphicFramePr>
          <p:nvPr>
            <p:ph sz="half" idx="1"/>
            <p:extLst>
              <p:ext uri="{D42A27DB-BD31-4B8C-83A1-F6EECF244321}">
                <p14:modId xmlns:p14="http://schemas.microsoft.com/office/powerpoint/2010/main" val="1291736912"/>
              </p:ext>
            </p:extLst>
          </p:nvPr>
        </p:nvGraphicFramePr>
        <p:xfrm>
          <a:off x="833363" y="1307835"/>
          <a:ext cx="10525273" cy="510199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Rectangle 12">
            <a:extLst>
              <a:ext uri="{FF2B5EF4-FFF2-40B4-BE49-F238E27FC236}">
                <a16:creationId xmlns:a16="http://schemas.microsoft.com/office/drawing/2014/main" id="{EBBDE78C-8F69-4584-AFFF-C54C660343A0}"/>
              </a:ext>
            </a:extLst>
          </p:cNvPr>
          <p:cNvSpPr/>
          <p:nvPr/>
        </p:nvSpPr>
        <p:spPr>
          <a:xfrm>
            <a:off x="1003978" y="118280"/>
            <a:ext cx="5184689" cy="769441"/>
          </a:xfrm>
          <a:prstGeom prst="rect">
            <a:avLst/>
          </a:prstGeom>
        </p:spPr>
        <p:txBody>
          <a:bodyPr wrap="none">
            <a:spAutoFit/>
          </a:bodyPr>
          <a:lstStyle/>
          <a:p>
            <a:r>
              <a:rPr lang="en-US" sz="4400" b="1" dirty="0"/>
              <a:t>CURRENT ACTIVITIES </a:t>
            </a:r>
            <a:endParaRPr lang="en-KE" sz="4400" b="1" dirty="0"/>
          </a:p>
        </p:txBody>
      </p:sp>
    </p:spTree>
    <p:extLst>
      <p:ext uri="{BB962C8B-B14F-4D97-AF65-F5344CB8AC3E}">
        <p14:creationId xmlns:p14="http://schemas.microsoft.com/office/powerpoint/2010/main" val="245035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14" name="Picture 13">
            <a:extLst>
              <a:ext uri="{FF2B5EF4-FFF2-40B4-BE49-F238E27FC236}">
                <a16:creationId xmlns:a16="http://schemas.microsoft.com/office/drawing/2014/main" id="{A087E0A6-E78E-514E-8106-25687A19693B}"/>
              </a:ext>
            </a:extLst>
          </p:cNvPr>
          <p:cNvPicPr>
            <a:picLocks noChangeAspect="1"/>
          </p:cNvPicPr>
          <p:nvPr/>
        </p:nvPicPr>
        <p:blipFill>
          <a:blip r:embed="rId3"/>
          <a:stretch>
            <a:fillRect/>
          </a:stretch>
        </p:blipFill>
        <p:spPr>
          <a:xfrm>
            <a:off x="11054495" y="226795"/>
            <a:ext cx="994181" cy="942781"/>
          </a:xfrm>
          <a:prstGeom prst="rect">
            <a:avLst/>
          </a:prstGeom>
          <a:effectLst>
            <a:glow rad="342900">
              <a:schemeClr val="bg1">
                <a:alpha val="62000"/>
              </a:schemeClr>
            </a:glow>
          </a:effectLst>
        </p:spPr>
      </p:pic>
      <p:sp>
        <p:nvSpPr>
          <p:cNvPr id="11" name="Rectangle 10">
            <a:extLst>
              <a:ext uri="{FF2B5EF4-FFF2-40B4-BE49-F238E27FC236}">
                <a16:creationId xmlns:a16="http://schemas.microsoft.com/office/drawing/2014/main" id="{3534FC94-8CDD-087B-26B8-59627C7FBBDF}"/>
              </a:ext>
            </a:extLst>
          </p:cNvPr>
          <p:cNvSpPr/>
          <p:nvPr/>
        </p:nvSpPr>
        <p:spPr>
          <a:xfrm>
            <a:off x="143324" y="50291"/>
            <a:ext cx="11480986" cy="707886"/>
          </a:xfrm>
          <a:prstGeom prst="rect">
            <a:avLst/>
          </a:prstGeom>
        </p:spPr>
        <p:txBody>
          <a:bodyPr wrap="square">
            <a:spAutoFit/>
          </a:bodyPr>
          <a:lstStyle/>
          <a:p>
            <a:pPr algn="ctr"/>
            <a:r>
              <a:rPr lang="en-US" sz="4000" b="1" dirty="0">
                <a:latin typeface="Book Antiqua" panose="02040602050305030304" pitchFamily="18" charset="0"/>
                <a:cs typeface="Segoe UI" panose="020B0502040204020203" pitchFamily="34" charset="0"/>
              </a:rPr>
              <a:t>Implementing and Strategic Partnerships</a:t>
            </a:r>
            <a:endParaRPr lang="en-US" sz="4000" dirty="0">
              <a:latin typeface="Book Antiqua" panose="02040602050305030304" pitchFamily="18" charset="0"/>
              <a:cs typeface="Segoe UI" panose="020B0502040204020203" pitchFamily="34" charset="0"/>
            </a:endParaRPr>
          </a:p>
        </p:txBody>
      </p:sp>
      <p:sp>
        <p:nvSpPr>
          <p:cNvPr id="2" name="Rectangle 1">
            <a:extLst>
              <a:ext uri="{FF2B5EF4-FFF2-40B4-BE49-F238E27FC236}">
                <a16:creationId xmlns:a16="http://schemas.microsoft.com/office/drawing/2014/main" id="{10DC4FA9-9FCB-9F70-5844-B2F6E6EC429B}"/>
              </a:ext>
            </a:extLst>
          </p:cNvPr>
          <p:cNvSpPr>
            <a:spLocks noChangeArrowheads="1"/>
          </p:cNvSpPr>
          <p:nvPr/>
        </p:nvSpPr>
        <p:spPr bwMode="auto">
          <a:xfrm>
            <a:off x="0" y="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KE" altLang="en-KE"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KE" altLang="en-KE" sz="1800" b="0" i="0" u="none" strike="noStrike" cap="none" normalizeH="0" baseline="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4D083486-837B-62A6-B8EC-384C5659A2C6}"/>
              </a:ext>
            </a:extLst>
          </p:cNvPr>
          <p:cNvSpPr>
            <a:spLocks noChangeArrowheads="1"/>
          </p:cNvSpPr>
          <p:nvPr/>
        </p:nvSpPr>
        <p:spPr bwMode="auto">
          <a:xfrm>
            <a:off x="152400" y="1524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KE" altLang="en-KE"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KE" altLang="en-KE" sz="1800" b="0" i="0" u="none" strike="noStrike" cap="none" normalizeH="0" baseline="0">
              <a:ln>
                <a:noFill/>
              </a:ln>
              <a:solidFill>
                <a:schemeClr val="tx1"/>
              </a:solidFill>
              <a:effectLst/>
              <a:latin typeface="Arial" panose="020B0604020202020204" pitchFamily="34" charset="0"/>
            </a:endParaRPr>
          </a:p>
        </p:txBody>
      </p:sp>
      <p:graphicFrame>
        <p:nvGraphicFramePr>
          <p:cNvPr id="10" name="Object 9">
            <a:extLst>
              <a:ext uri="{FF2B5EF4-FFF2-40B4-BE49-F238E27FC236}">
                <a16:creationId xmlns:a16="http://schemas.microsoft.com/office/drawing/2014/main" id="{71D4A249-028B-9A28-7AAF-888403A9D9AB}"/>
              </a:ext>
            </a:extLst>
          </p:cNvPr>
          <p:cNvGraphicFramePr>
            <a:graphicFrameLocks noChangeAspect="1"/>
          </p:cNvGraphicFramePr>
          <p:nvPr>
            <p:extLst>
              <p:ext uri="{D42A27DB-BD31-4B8C-83A1-F6EECF244321}">
                <p14:modId xmlns:p14="http://schemas.microsoft.com/office/powerpoint/2010/main" val="3156238041"/>
              </p:ext>
            </p:extLst>
          </p:nvPr>
        </p:nvGraphicFramePr>
        <p:xfrm>
          <a:off x="826485" y="2124764"/>
          <a:ext cx="2619398" cy="1050707"/>
        </p:xfrm>
        <a:graphic>
          <a:graphicData uri="http://schemas.openxmlformats.org/presentationml/2006/ole">
            <mc:AlternateContent xmlns:mc="http://schemas.openxmlformats.org/markup-compatibility/2006">
              <mc:Choice xmlns:v="urn:schemas-microsoft-com:vml" Requires="v">
                <p:oleObj spid="_x0000_s1076" name="Bitmap Image" r:id="rId4" imgW="7899480" imgH="3168720" progId="PBrush">
                  <p:embed/>
                </p:oleObj>
              </mc:Choice>
              <mc:Fallback>
                <p:oleObj name="Bitmap Image" r:id="rId4" imgW="7899480" imgH="3168720" progId="PBrush">
                  <p:embed/>
                  <p:pic>
                    <p:nvPicPr>
                      <p:cNvPr id="10" name="Object 9">
                        <a:extLst>
                          <a:ext uri="{FF2B5EF4-FFF2-40B4-BE49-F238E27FC236}">
                            <a16:creationId xmlns:a16="http://schemas.microsoft.com/office/drawing/2014/main" id="{71D4A249-028B-9A28-7AAF-888403A9D9AB}"/>
                          </a:ext>
                        </a:extLst>
                      </p:cNvPr>
                      <p:cNvPicPr/>
                      <p:nvPr/>
                    </p:nvPicPr>
                    <p:blipFill>
                      <a:blip r:embed="rId5"/>
                      <a:stretch>
                        <a:fillRect/>
                      </a:stretch>
                    </p:blipFill>
                    <p:spPr>
                      <a:xfrm>
                        <a:off x="826485" y="2124764"/>
                        <a:ext cx="2619398" cy="1050707"/>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6693C887-351A-4058-95C1-BFE33A8AEE83}"/>
              </a:ext>
            </a:extLst>
          </p:cNvPr>
          <p:cNvPicPr>
            <a:picLocks noChangeAspect="1"/>
          </p:cNvPicPr>
          <p:nvPr/>
        </p:nvPicPr>
        <p:blipFill>
          <a:blip r:embed="rId6"/>
          <a:stretch>
            <a:fillRect/>
          </a:stretch>
        </p:blipFill>
        <p:spPr>
          <a:xfrm>
            <a:off x="8625416" y="1833602"/>
            <a:ext cx="1065288" cy="1025995"/>
          </a:xfrm>
          <a:prstGeom prst="rect">
            <a:avLst/>
          </a:prstGeom>
        </p:spPr>
      </p:pic>
      <p:pic>
        <p:nvPicPr>
          <p:cNvPr id="9" name="Picture 8">
            <a:extLst>
              <a:ext uri="{FF2B5EF4-FFF2-40B4-BE49-F238E27FC236}">
                <a16:creationId xmlns:a16="http://schemas.microsoft.com/office/drawing/2014/main" id="{2B7B005D-AF7F-489C-8A4C-8935EF558999}"/>
              </a:ext>
            </a:extLst>
          </p:cNvPr>
          <p:cNvPicPr>
            <a:picLocks noChangeAspect="1"/>
          </p:cNvPicPr>
          <p:nvPr/>
        </p:nvPicPr>
        <p:blipFill>
          <a:blip r:embed="rId7"/>
          <a:stretch>
            <a:fillRect/>
          </a:stretch>
        </p:blipFill>
        <p:spPr>
          <a:xfrm>
            <a:off x="10109194" y="1824547"/>
            <a:ext cx="1065289" cy="1025995"/>
          </a:xfrm>
          <a:prstGeom prst="rect">
            <a:avLst/>
          </a:prstGeom>
        </p:spPr>
      </p:pic>
      <p:pic>
        <p:nvPicPr>
          <p:cNvPr id="17" name="Picture 16">
            <a:extLst>
              <a:ext uri="{FF2B5EF4-FFF2-40B4-BE49-F238E27FC236}">
                <a16:creationId xmlns:a16="http://schemas.microsoft.com/office/drawing/2014/main" id="{D4F3BCB5-F473-4830-9C2C-047707CD4EE9}"/>
              </a:ext>
            </a:extLst>
          </p:cNvPr>
          <p:cNvPicPr>
            <a:picLocks noChangeAspect="1"/>
          </p:cNvPicPr>
          <p:nvPr/>
        </p:nvPicPr>
        <p:blipFill>
          <a:blip r:embed="rId8"/>
          <a:stretch>
            <a:fillRect/>
          </a:stretch>
        </p:blipFill>
        <p:spPr>
          <a:xfrm>
            <a:off x="3655128" y="2112408"/>
            <a:ext cx="4551798" cy="1050707"/>
          </a:xfrm>
          <a:prstGeom prst="rect">
            <a:avLst/>
          </a:prstGeom>
        </p:spPr>
      </p:pic>
      <p:pic>
        <p:nvPicPr>
          <p:cNvPr id="22" name="Picture 21">
            <a:extLst>
              <a:ext uri="{FF2B5EF4-FFF2-40B4-BE49-F238E27FC236}">
                <a16:creationId xmlns:a16="http://schemas.microsoft.com/office/drawing/2014/main" id="{17A604B9-6047-4787-89CD-F679F0C22E8A}"/>
              </a:ext>
            </a:extLst>
          </p:cNvPr>
          <p:cNvPicPr>
            <a:picLocks noChangeAspect="1"/>
          </p:cNvPicPr>
          <p:nvPr/>
        </p:nvPicPr>
        <p:blipFill>
          <a:blip r:embed="rId9"/>
          <a:stretch>
            <a:fillRect/>
          </a:stretch>
        </p:blipFill>
        <p:spPr>
          <a:xfrm>
            <a:off x="495300" y="4079916"/>
            <a:ext cx="11201400" cy="1323975"/>
          </a:xfrm>
          <a:prstGeom prst="rect">
            <a:avLst/>
          </a:prstGeom>
        </p:spPr>
      </p:pic>
    </p:spTree>
    <p:extLst>
      <p:ext uri="{BB962C8B-B14F-4D97-AF65-F5344CB8AC3E}">
        <p14:creationId xmlns:p14="http://schemas.microsoft.com/office/powerpoint/2010/main" val="3084848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21B81395-23B5-42BE-8D8E-AB9EC96A4D38}"/>
              </a:ext>
            </a:extLst>
          </p:cNvPr>
          <p:cNvGraphicFramePr>
            <a:graphicFrameLocks noChangeAspect="1"/>
          </p:cNvGraphicFramePr>
          <p:nvPr>
            <p:extLst/>
          </p:nvPr>
        </p:nvGraphicFramePr>
        <p:xfrm>
          <a:off x="172843" y="3918753"/>
          <a:ext cx="2920482" cy="1014680"/>
        </p:xfrm>
        <a:graphic>
          <a:graphicData uri="http://schemas.openxmlformats.org/presentationml/2006/ole">
            <mc:AlternateContent xmlns:mc="http://schemas.openxmlformats.org/markup-compatibility/2006">
              <mc:Choice xmlns:v="urn:schemas-microsoft-com:vml" Requires="v">
                <p:oleObj spid="_x0000_s2250" name="Bitmap Image" r:id="rId3" imgW="2025720" imgH="704880" progId="PBrush">
                  <p:embed/>
                </p:oleObj>
              </mc:Choice>
              <mc:Fallback>
                <p:oleObj name="Bitmap Image" r:id="rId3" imgW="2025720" imgH="704880" progId="PBrush">
                  <p:embed/>
                  <p:pic>
                    <p:nvPicPr>
                      <p:cNvPr id="5" name="Object 4">
                        <a:extLst>
                          <a:ext uri="{FF2B5EF4-FFF2-40B4-BE49-F238E27FC236}">
                            <a16:creationId xmlns:a16="http://schemas.microsoft.com/office/drawing/2014/main" id="{21B81395-23B5-42BE-8D8E-AB9EC96A4D38}"/>
                          </a:ext>
                        </a:extLst>
                      </p:cNvPr>
                      <p:cNvPicPr/>
                      <p:nvPr/>
                    </p:nvPicPr>
                    <p:blipFill>
                      <a:blip r:embed="rId4"/>
                      <a:stretch>
                        <a:fillRect/>
                      </a:stretch>
                    </p:blipFill>
                    <p:spPr>
                      <a:xfrm>
                        <a:off x="172843" y="3918753"/>
                        <a:ext cx="2920482" cy="1014680"/>
                      </a:xfrm>
                      <a:prstGeom prst="rect">
                        <a:avLst/>
                      </a:prstGeom>
                    </p:spPr>
                  </p:pic>
                </p:oleObj>
              </mc:Fallback>
            </mc:AlternateContent>
          </a:graphicData>
        </a:graphic>
      </p:graphicFrame>
      <p:pic>
        <p:nvPicPr>
          <p:cNvPr id="6" name="Picture 2">
            <a:extLst>
              <a:ext uri="{FF2B5EF4-FFF2-40B4-BE49-F238E27FC236}">
                <a16:creationId xmlns:a16="http://schemas.microsoft.com/office/drawing/2014/main" id="{A84764E4-16E6-429F-9314-E3FCFADEA2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7748" y="349387"/>
            <a:ext cx="2880267" cy="822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Object 6">
            <a:extLst>
              <a:ext uri="{FF2B5EF4-FFF2-40B4-BE49-F238E27FC236}">
                <a16:creationId xmlns:a16="http://schemas.microsoft.com/office/drawing/2014/main" id="{3E493C04-AA4A-4AE0-A57A-7E83FEC66BEB}"/>
              </a:ext>
            </a:extLst>
          </p:cNvPr>
          <p:cNvGraphicFramePr>
            <a:graphicFrameLocks noChangeAspect="1"/>
          </p:cNvGraphicFramePr>
          <p:nvPr>
            <p:extLst/>
          </p:nvPr>
        </p:nvGraphicFramePr>
        <p:xfrm>
          <a:off x="5210858" y="1418576"/>
          <a:ext cx="1945829" cy="1026440"/>
        </p:xfrm>
        <a:graphic>
          <a:graphicData uri="http://schemas.openxmlformats.org/presentationml/2006/ole">
            <mc:AlternateContent xmlns:mc="http://schemas.openxmlformats.org/markup-compatibility/2006">
              <mc:Choice xmlns:v="urn:schemas-microsoft-com:vml" Requires="v">
                <p:oleObj spid="_x0000_s2251" name="Bitmap Image" r:id="rId6" imgW="1962000" imgH="1035000" progId="Paint.Picture">
                  <p:embed/>
                </p:oleObj>
              </mc:Choice>
              <mc:Fallback>
                <p:oleObj name="Bitmap Image" r:id="rId6" imgW="1962000" imgH="1035000" progId="Paint.Picture">
                  <p:embed/>
                  <p:pic>
                    <p:nvPicPr>
                      <p:cNvPr id="7" name="Object 6">
                        <a:extLst>
                          <a:ext uri="{FF2B5EF4-FFF2-40B4-BE49-F238E27FC236}">
                            <a16:creationId xmlns:a16="http://schemas.microsoft.com/office/drawing/2014/main" id="{3E493C04-AA4A-4AE0-A57A-7E83FEC66BEB}"/>
                          </a:ext>
                        </a:extLst>
                      </p:cNvPr>
                      <p:cNvPicPr/>
                      <p:nvPr/>
                    </p:nvPicPr>
                    <p:blipFill>
                      <a:blip r:embed="rId7"/>
                      <a:stretch>
                        <a:fillRect/>
                      </a:stretch>
                    </p:blipFill>
                    <p:spPr>
                      <a:xfrm>
                        <a:off x="5210858" y="1418576"/>
                        <a:ext cx="1945829" cy="102644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2F588981-E14C-41DA-9542-C15E6A863372}"/>
              </a:ext>
            </a:extLst>
          </p:cNvPr>
          <p:cNvGraphicFramePr>
            <a:graphicFrameLocks noChangeAspect="1"/>
          </p:cNvGraphicFramePr>
          <p:nvPr>
            <p:extLst/>
          </p:nvPr>
        </p:nvGraphicFramePr>
        <p:xfrm>
          <a:off x="3076720" y="1572160"/>
          <a:ext cx="1870231" cy="780666"/>
        </p:xfrm>
        <a:graphic>
          <a:graphicData uri="http://schemas.openxmlformats.org/presentationml/2006/ole">
            <mc:AlternateContent xmlns:mc="http://schemas.openxmlformats.org/markup-compatibility/2006">
              <mc:Choice xmlns:v="urn:schemas-microsoft-com:vml" Requires="v">
                <p:oleObj spid="_x0000_s2252" name="Bitmap Image" r:id="rId8" imgW="1930320" imgH="806400" progId="PBrush">
                  <p:embed/>
                </p:oleObj>
              </mc:Choice>
              <mc:Fallback>
                <p:oleObj name="Bitmap Image" r:id="rId8" imgW="1930320" imgH="806400" progId="PBrush">
                  <p:embed/>
                  <p:pic>
                    <p:nvPicPr>
                      <p:cNvPr id="9" name="Object 8">
                        <a:extLst>
                          <a:ext uri="{FF2B5EF4-FFF2-40B4-BE49-F238E27FC236}">
                            <a16:creationId xmlns:a16="http://schemas.microsoft.com/office/drawing/2014/main" id="{2F588981-E14C-41DA-9542-C15E6A863372}"/>
                          </a:ext>
                        </a:extLst>
                      </p:cNvPr>
                      <p:cNvPicPr/>
                      <p:nvPr/>
                    </p:nvPicPr>
                    <p:blipFill>
                      <a:blip r:embed="rId9"/>
                      <a:stretch>
                        <a:fillRect/>
                      </a:stretch>
                    </p:blipFill>
                    <p:spPr>
                      <a:xfrm>
                        <a:off x="3076720" y="1572160"/>
                        <a:ext cx="1870231" cy="780666"/>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94FCDE6F-AE07-4115-B14C-B29F28095C91}"/>
              </a:ext>
            </a:extLst>
          </p:cNvPr>
          <p:cNvGraphicFramePr>
            <a:graphicFrameLocks noChangeAspect="1"/>
          </p:cNvGraphicFramePr>
          <p:nvPr>
            <p:extLst/>
          </p:nvPr>
        </p:nvGraphicFramePr>
        <p:xfrm>
          <a:off x="8842569" y="2717212"/>
          <a:ext cx="3166912" cy="814962"/>
        </p:xfrm>
        <a:graphic>
          <a:graphicData uri="http://schemas.openxmlformats.org/presentationml/2006/ole">
            <mc:AlternateContent xmlns:mc="http://schemas.openxmlformats.org/markup-compatibility/2006">
              <mc:Choice xmlns:v="urn:schemas-microsoft-com:vml" Requires="v">
                <p:oleObj spid="_x0000_s2253" name="Bitmap Image" r:id="rId10" imgW="2813040" imgH="723960" progId="PBrush">
                  <p:embed/>
                </p:oleObj>
              </mc:Choice>
              <mc:Fallback>
                <p:oleObj name="Bitmap Image" r:id="rId10" imgW="2813040" imgH="723960" progId="PBrush">
                  <p:embed/>
                  <p:pic>
                    <p:nvPicPr>
                      <p:cNvPr id="11" name="Object 10">
                        <a:extLst>
                          <a:ext uri="{FF2B5EF4-FFF2-40B4-BE49-F238E27FC236}">
                            <a16:creationId xmlns:a16="http://schemas.microsoft.com/office/drawing/2014/main" id="{94FCDE6F-AE07-4115-B14C-B29F28095C91}"/>
                          </a:ext>
                        </a:extLst>
                      </p:cNvPr>
                      <p:cNvPicPr/>
                      <p:nvPr/>
                    </p:nvPicPr>
                    <p:blipFill>
                      <a:blip r:embed="rId11"/>
                      <a:stretch>
                        <a:fillRect/>
                      </a:stretch>
                    </p:blipFill>
                    <p:spPr>
                      <a:xfrm>
                        <a:off x="8842569" y="2717212"/>
                        <a:ext cx="3166912" cy="814962"/>
                      </a:xfrm>
                      <a:prstGeom prst="rect">
                        <a:avLst/>
                      </a:prstGeom>
                    </p:spPr>
                  </p:pic>
                </p:oleObj>
              </mc:Fallback>
            </mc:AlternateContent>
          </a:graphicData>
        </a:graphic>
      </p:graphicFrame>
      <p:pic>
        <p:nvPicPr>
          <p:cNvPr id="13" name="Picture 12">
            <a:extLst>
              <a:ext uri="{FF2B5EF4-FFF2-40B4-BE49-F238E27FC236}">
                <a16:creationId xmlns:a16="http://schemas.microsoft.com/office/drawing/2014/main" id="{EF43BF46-8CA1-40EC-B54E-2E88C9934190}"/>
              </a:ext>
            </a:extLst>
          </p:cNvPr>
          <p:cNvPicPr>
            <a:picLocks noChangeAspect="1"/>
          </p:cNvPicPr>
          <p:nvPr/>
        </p:nvPicPr>
        <p:blipFill>
          <a:blip r:embed="rId12"/>
          <a:stretch>
            <a:fillRect/>
          </a:stretch>
        </p:blipFill>
        <p:spPr>
          <a:xfrm>
            <a:off x="256373" y="411597"/>
            <a:ext cx="3468914" cy="700558"/>
          </a:xfrm>
          <a:prstGeom prst="rect">
            <a:avLst/>
          </a:prstGeom>
        </p:spPr>
      </p:pic>
      <p:pic>
        <p:nvPicPr>
          <p:cNvPr id="15" name="Picture 14">
            <a:extLst>
              <a:ext uri="{FF2B5EF4-FFF2-40B4-BE49-F238E27FC236}">
                <a16:creationId xmlns:a16="http://schemas.microsoft.com/office/drawing/2014/main" id="{68DDD209-5600-4E6F-BB34-D61ECA406D7C}"/>
              </a:ext>
            </a:extLst>
          </p:cNvPr>
          <p:cNvPicPr>
            <a:picLocks noChangeAspect="1"/>
          </p:cNvPicPr>
          <p:nvPr/>
        </p:nvPicPr>
        <p:blipFill>
          <a:blip r:embed="rId13"/>
          <a:stretch>
            <a:fillRect/>
          </a:stretch>
        </p:blipFill>
        <p:spPr>
          <a:xfrm>
            <a:off x="4013086" y="351788"/>
            <a:ext cx="1050931" cy="820175"/>
          </a:xfrm>
          <a:prstGeom prst="rect">
            <a:avLst/>
          </a:prstGeom>
        </p:spPr>
      </p:pic>
      <p:pic>
        <p:nvPicPr>
          <p:cNvPr id="17" name="Picture 16">
            <a:extLst>
              <a:ext uri="{FF2B5EF4-FFF2-40B4-BE49-F238E27FC236}">
                <a16:creationId xmlns:a16="http://schemas.microsoft.com/office/drawing/2014/main" id="{92892044-9989-49F0-8638-60E187BDF68C}"/>
              </a:ext>
            </a:extLst>
          </p:cNvPr>
          <p:cNvPicPr>
            <a:picLocks noChangeAspect="1"/>
          </p:cNvPicPr>
          <p:nvPr/>
        </p:nvPicPr>
        <p:blipFill>
          <a:blip r:embed="rId14"/>
          <a:stretch>
            <a:fillRect/>
          </a:stretch>
        </p:blipFill>
        <p:spPr>
          <a:xfrm>
            <a:off x="7576229" y="1360086"/>
            <a:ext cx="1288632" cy="1017935"/>
          </a:xfrm>
          <a:prstGeom prst="rect">
            <a:avLst/>
          </a:prstGeom>
        </p:spPr>
      </p:pic>
      <p:pic>
        <p:nvPicPr>
          <p:cNvPr id="19" name="Picture 18">
            <a:extLst>
              <a:ext uri="{FF2B5EF4-FFF2-40B4-BE49-F238E27FC236}">
                <a16:creationId xmlns:a16="http://schemas.microsoft.com/office/drawing/2014/main" id="{CB406675-52A9-48AB-801E-EFF7D7A29ECF}"/>
              </a:ext>
            </a:extLst>
          </p:cNvPr>
          <p:cNvPicPr>
            <a:picLocks noChangeAspect="1"/>
          </p:cNvPicPr>
          <p:nvPr/>
        </p:nvPicPr>
        <p:blipFill>
          <a:blip r:embed="rId15"/>
          <a:stretch>
            <a:fillRect/>
          </a:stretch>
        </p:blipFill>
        <p:spPr>
          <a:xfrm>
            <a:off x="207992" y="1664813"/>
            <a:ext cx="2493593" cy="758361"/>
          </a:xfrm>
          <a:prstGeom prst="rect">
            <a:avLst/>
          </a:prstGeom>
        </p:spPr>
      </p:pic>
      <p:pic>
        <p:nvPicPr>
          <p:cNvPr id="21" name="Picture 20">
            <a:extLst>
              <a:ext uri="{FF2B5EF4-FFF2-40B4-BE49-F238E27FC236}">
                <a16:creationId xmlns:a16="http://schemas.microsoft.com/office/drawing/2014/main" id="{AAB4F540-EBA9-4465-B106-93AD832E28A3}"/>
              </a:ext>
            </a:extLst>
          </p:cNvPr>
          <p:cNvPicPr>
            <a:picLocks noChangeAspect="1"/>
          </p:cNvPicPr>
          <p:nvPr/>
        </p:nvPicPr>
        <p:blipFill>
          <a:blip r:embed="rId16"/>
          <a:stretch>
            <a:fillRect/>
          </a:stretch>
        </p:blipFill>
        <p:spPr>
          <a:xfrm>
            <a:off x="8691746" y="411597"/>
            <a:ext cx="2781467" cy="813152"/>
          </a:xfrm>
          <a:prstGeom prst="rect">
            <a:avLst/>
          </a:prstGeom>
        </p:spPr>
      </p:pic>
      <p:pic>
        <p:nvPicPr>
          <p:cNvPr id="23" name="Picture 22">
            <a:extLst>
              <a:ext uri="{FF2B5EF4-FFF2-40B4-BE49-F238E27FC236}">
                <a16:creationId xmlns:a16="http://schemas.microsoft.com/office/drawing/2014/main" id="{4BEE7C9E-4AA2-4584-8FFE-9E45F38619E4}"/>
              </a:ext>
            </a:extLst>
          </p:cNvPr>
          <p:cNvPicPr>
            <a:picLocks noChangeAspect="1"/>
          </p:cNvPicPr>
          <p:nvPr/>
        </p:nvPicPr>
        <p:blipFill>
          <a:blip r:embed="rId17"/>
          <a:stretch>
            <a:fillRect/>
          </a:stretch>
        </p:blipFill>
        <p:spPr>
          <a:xfrm>
            <a:off x="172843" y="2723244"/>
            <a:ext cx="1298836" cy="888500"/>
          </a:xfrm>
          <a:prstGeom prst="rect">
            <a:avLst/>
          </a:prstGeom>
        </p:spPr>
      </p:pic>
      <p:pic>
        <p:nvPicPr>
          <p:cNvPr id="25" name="Picture 24">
            <a:extLst>
              <a:ext uri="{FF2B5EF4-FFF2-40B4-BE49-F238E27FC236}">
                <a16:creationId xmlns:a16="http://schemas.microsoft.com/office/drawing/2014/main" id="{A38D362B-B87C-43A9-AAE8-750C5B3EFAB7}"/>
              </a:ext>
            </a:extLst>
          </p:cNvPr>
          <p:cNvPicPr>
            <a:picLocks noChangeAspect="1"/>
          </p:cNvPicPr>
          <p:nvPr/>
        </p:nvPicPr>
        <p:blipFill>
          <a:blip r:embed="rId18"/>
          <a:stretch>
            <a:fillRect/>
          </a:stretch>
        </p:blipFill>
        <p:spPr>
          <a:xfrm>
            <a:off x="9465318" y="1330510"/>
            <a:ext cx="1483062" cy="1077085"/>
          </a:xfrm>
          <a:prstGeom prst="rect">
            <a:avLst/>
          </a:prstGeom>
        </p:spPr>
      </p:pic>
      <p:pic>
        <p:nvPicPr>
          <p:cNvPr id="27" name="Picture 26">
            <a:extLst>
              <a:ext uri="{FF2B5EF4-FFF2-40B4-BE49-F238E27FC236}">
                <a16:creationId xmlns:a16="http://schemas.microsoft.com/office/drawing/2014/main" id="{D90AAD70-EE1B-46DC-8AF6-A1DD978BAD44}"/>
              </a:ext>
            </a:extLst>
          </p:cNvPr>
          <p:cNvPicPr>
            <a:picLocks noChangeAspect="1"/>
          </p:cNvPicPr>
          <p:nvPr/>
        </p:nvPicPr>
        <p:blipFill>
          <a:blip r:embed="rId19"/>
          <a:stretch>
            <a:fillRect/>
          </a:stretch>
        </p:blipFill>
        <p:spPr>
          <a:xfrm>
            <a:off x="7282321" y="2717212"/>
            <a:ext cx="1313886" cy="799710"/>
          </a:xfrm>
          <a:prstGeom prst="rect">
            <a:avLst/>
          </a:prstGeom>
        </p:spPr>
      </p:pic>
      <p:pic>
        <p:nvPicPr>
          <p:cNvPr id="31" name="Picture 30">
            <a:extLst>
              <a:ext uri="{FF2B5EF4-FFF2-40B4-BE49-F238E27FC236}">
                <a16:creationId xmlns:a16="http://schemas.microsoft.com/office/drawing/2014/main" id="{33871BCE-27DA-41DF-B3D3-B4BA88301D5D}"/>
              </a:ext>
            </a:extLst>
          </p:cNvPr>
          <p:cNvPicPr>
            <a:picLocks noChangeAspect="1"/>
          </p:cNvPicPr>
          <p:nvPr/>
        </p:nvPicPr>
        <p:blipFill>
          <a:blip r:embed="rId20"/>
          <a:stretch>
            <a:fillRect/>
          </a:stretch>
        </p:blipFill>
        <p:spPr>
          <a:xfrm>
            <a:off x="2060983" y="2667542"/>
            <a:ext cx="4744813" cy="944202"/>
          </a:xfrm>
          <a:prstGeom prst="rect">
            <a:avLst/>
          </a:prstGeom>
        </p:spPr>
      </p:pic>
      <p:pic>
        <p:nvPicPr>
          <p:cNvPr id="33" name="Picture 32">
            <a:extLst>
              <a:ext uri="{FF2B5EF4-FFF2-40B4-BE49-F238E27FC236}">
                <a16:creationId xmlns:a16="http://schemas.microsoft.com/office/drawing/2014/main" id="{A4507746-7A59-4DCD-852E-1DADC71AB8B2}"/>
              </a:ext>
            </a:extLst>
          </p:cNvPr>
          <p:cNvPicPr>
            <a:picLocks noChangeAspect="1"/>
          </p:cNvPicPr>
          <p:nvPr/>
        </p:nvPicPr>
        <p:blipFill>
          <a:blip r:embed="rId21"/>
          <a:stretch>
            <a:fillRect/>
          </a:stretch>
        </p:blipFill>
        <p:spPr>
          <a:xfrm>
            <a:off x="3353744" y="3908213"/>
            <a:ext cx="1987513" cy="904318"/>
          </a:xfrm>
          <a:prstGeom prst="rect">
            <a:avLst/>
          </a:prstGeom>
        </p:spPr>
      </p:pic>
      <p:pic>
        <p:nvPicPr>
          <p:cNvPr id="37" name="Picture 36">
            <a:extLst>
              <a:ext uri="{FF2B5EF4-FFF2-40B4-BE49-F238E27FC236}">
                <a16:creationId xmlns:a16="http://schemas.microsoft.com/office/drawing/2014/main" id="{CE43B8B7-7DD8-4103-AE35-23B2230CB716}"/>
              </a:ext>
            </a:extLst>
          </p:cNvPr>
          <p:cNvPicPr>
            <a:picLocks noChangeAspect="1"/>
          </p:cNvPicPr>
          <p:nvPr/>
        </p:nvPicPr>
        <p:blipFill>
          <a:blip r:embed="rId22"/>
          <a:stretch>
            <a:fillRect/>
          </a:stretch>
        </p:blipFill>
        <p:spPr>
          <a:xfrm>
            <a:off x="5601676" y="3834270"/>
            <a:ext cx="3057748" cy="1020112"/>
          </a:xfrm>
          <a:prstGeom prst="rect">
            <a:avLst/>
          </a:prstGeom>
        </p:spPr>
      </p:pic>
      <p:pic>
        <p:nvPicPr>
          <p:cNvPr id="39" name="Picture 38">
            <a:extLst>
              <a:ext uri="{FF2B5EF4-FFF2-40B4-BE49-F238E27FC236}">
                <a16:creationId xmlns:a16="http://schemas.microsoft.com/office/drawing/2014/main" id="{86B2E241-0DE9-4478-B14D-18ED1DF58529}"/>
              </a:ext>
            </a:extLst>
          </p:cNvPr>
          <p:cNvPicPr>
            <a:picLocks noChangeAspect="1"/>
          </p:cNvPicPr>
          <p:nvPr/>
        </p:nvPicPr>
        <p:blipFill>
          <a:blip r:embed="rId23"/>
          <a:stretch>
            <a:fillRect/>
          </a:stretch>
        </p:blipFill>
        <p:spPr>
          <a:xfrm>
            <a:off x="8919843" y="3890286"/>
            <a:ext cx="832151" cy="940171"/>
          </a:xfrm>
          <a:prstGeom prst="rect">
            <a:avLst/>
          </a:prstGeom>
        </p:spPr>
      </p:pic>
      <p:pic>
        <p:nvPicPr>
          <p:cNvPr id="41" name="Picture 40">
            <a:extLst>
              <a:ext uri="{FF2B5EF4-FFF2-40B4-BE49-F238E27FC236}">
                <a16:creationId xmlns:a16="http://schemas.microsoft.com/office/drawing/2014/main" id="{9A2C91D9-06A8-461F-8D1C-740B6E9F090F}"/>
              </a:ext>
            </a:extLst>
          </p:cNvPr>
          <p:cNvPicPr>
            <a:picLocks noChangeAspect="1"/>
          </p:cNvPicPr>
          <p:nvPr/>
        </p:nvPicPr>
        <p:blipFill>
          <a:blip r:embed="rId24"/>
          <a:stretch>
            <a:fillRect/>
          </a:stretch>
        </p:blipFill>
        <p:spPr>
          <a:xfrm>
            <a:off x="10112764" y="3834270"/>
            <a:ext cx="1055011" cy="1055011"/>
          </a:xfrm>
          <a:prstGeom prst="rect">
            <a:avLst/>
          </a:prstGeom>
        </p:spPr>
      </p:pic>
      <p:pic>
        <p:nvPicPr>
          <p:cNvPr id="43" name="Picture 42">
            <a:extLst>
              <a:ext uri="{FF2B5EF4-FFF2-40B4-BE49-F238E27FC236}">
                <a16:creationId xmlns:a16="http://schemas.microsoft.com/office/drawing/2014/main" id="{17065CAD-883B-4AD5-9C6D-EA746E7A9B50}"/>
              </a:ext>
            </a:extLst>
          </p:cNvPr>
          <p:cNvPicPr>
            <a:picLocks noChangeAspect="1"/>
          </p:cNvPicPr>
          <p:nvPr/>
        </p:nvPicPr>
        <p:blipFill>
          <a:blip r:embed="rId25"/>
          <a:stretch>
            <a:fillRect/>
          </a:stretch>
        </p:blipFill>
        <p:spPr>
          <a:xfrm>
            <a:off x="122465" y="4933432"/>
            <a:ext cx="1252272" cy="1075481"/>
          </a:xfrm>
          <a:prstGeom prst="rect">
            <a:avLst/>
          </a:prstGeom>
        </p:spPr>
      </p:pic>
      <p:pic>
        <p:nvPicPr>
          <p:cNvPr id="45" name="Picture 44">
            <a:extLst>
              <a:ext uri="{FF2B5EF4-FFF2-40B4-BE49-F238E27FC236}">
                <a16:creationId xmlns:a16="http://schemas.microsoft.com/office/drawing/2014/main" id="{B10481A2-BF33-4464-95C8-CB0CAC4619B7}"/>
              </a:ext>
            </a:extLst>
          </p:cNvPr>
          <p:cNvPicPr>
            <a:picLocks noChangeAspect="1"/>
          </p:cNvPicPr>
          <p:nvPr/>
        </p:nvPicPr>
        <p:blipFill>
          <a:blip r:embed="rId26"/>
          <a:stretch>
            <a:fillRect/>
          </a:stretch>
        </p:blipFill>
        <p:spPr>
          <a:xfrm>
            <a:off x="1706525" y="4953902"/>
            <a:ext cx="1055011" cy="1055011"/>
          </a:xfrm>
          <a:prstGeom prst="rect">
            <a:avLst/>
          </a:prstGeom>
        </p:spPr>
      </p:pic>
      <p:pic>
        <p:nvPicPr>
          <p:cNvPr id="47" name="Picture 46">
            <a:extLst>
              <a:ext uri="{FF2B5EF4-FFF2-40B4-BE49-F238E27FC236}">
                <a16:creationId xmlns:a16="http://schemas.microsoft.com/office/drawing/2014/main" id="{0288DF12-3DDC-43DB-B512-4AF506F0075A}"/>
              </a:ext>
            </a:extLst>
          </p:cNvPr>
          <p:cNvPicPr>
            <a:picLocks noChangeAspect="1"/>
          </p:cNvPicPr>
          <p:nvPr/>
        </p:nvPicPr>
        <p:blipFill>
          <a:blip r:embed="rId27"/>
          <a:stretch>
            <a:fillRect/>
          </a:stretch>
        </p:blipFill>
        <p:spPr>
          <a:xfrm>
            <a:off x="2922861" y="4933433"/>
            <a:ext cx="3487616" cy="1161868"/>
          </a:xfrm>
          <a:prstGeom prst="rect">
            <a:avLst/>
          </a:prstGeom>
        </p:spPr>
      </p:pic>
      <p:pic>
        <p:nvPicPr>
          <p:cNvPr id="49" name="Picture 48">
            <a:extLst>
              <a:ext uri="{FF2B5EF4-FFF2-40B4-BE49-F238E27FC236}">
                <a16:creationId xmlns:a16="http://schemas.microsoft.com/office/drawing/2014/main" id="{01E8468B-EFA3-456C-941B-C548DEC79B3F}"/>
              </a:ext>
            </a:extLst>
          </p:cNvPr>
          <p:cNvPicPr>
            <a:picLocks noChangeAspect="1"/>
          </p:cNvPicPr>
          <p:nvPr/>
        </p:nvPicPr>
        <p:blipFill>
          <a:blip r:embed="rId28"/>
          <a:stretch>
            <a:fillRect/>
          </a:stretch>
        </p:blipFill>
        <p:spPr>
          <a:xfrm>
            <a:off x="6734180" y="5000997"/>
            <a:ext cx="2272283" cy="1007915"/>
          </a:xfrm>
          <a:prstGeom prst="rect">
            <a:avLst/>
          </a:prstGeom>
        </p:spPr>
      </p:pic>
      <p:pic>
        <p:nvPicPr>
          <p:cNvPr id="51" name="Picture 50">
            <a:extLst>
              <a:ext uri="{FF2B5EF4-FFF2-40B4-BE49-F238E27FC236}">
                <a16:creationId xmlns:a16="http://schemas.microsoft.com/office/drawing/2014/main" id="{79420D80-19AE-47E4-B173-11E809431BF5}"/>
              </a:ext>
            </a:extLst>
          </p:cNvPr>
          <p:cNvPicPr>
            <a:picLocks noChangeAspect="1"/>
          </p:cNvPicPr>
          <p:nvPr/>
        </p:nvPicPr>
        <p:blipFill>
          <a:blip r:embed="rId29"/>
          <a:stretch>
            <a:fillRect/>
          </a:stretch>
        </p:blipFill>
        <p:spPr>
          <a:xfrm>
            <a:off x="9195845" y="5042350"/>
            <a:ext cx="876602" cy="857644"/>
          </a:xfrm>
          <a:prstGeom prst="rect">
            <a:avLst/>
          </a:prstGeom>
        </p:spPr>
      </p:pic>
      <p:pic>
        <p:nvPicPr>
          <p:cNvPr id="52" name="Picture 51">
            <a:extLst>
              <a:ext uri="{FF2B5EF4-FFF2-40B4-BE49-F238E27FC236}">
                <a16:creationId xmlns:a16="http://schemas.microsoft.com/office/drawing/2014/main" id="{5ADBC7DB-5266-46F6-AFCA-2AE16AE55C00}"/>
              </a:ext>
            </a:extLst>
          </p:cNvPr>
          <p:cNvPicPr>
            <a:picLocks noChangeAspect="1"/>
          </p:cNvPicPr>
          <p:nvPr/>
        </p:nvPicPr>
        <p:blipFill>
          <a:blip r:embed="rId30"/>
          <a:stretch>
            <a:fillRect/>
          </a:stretch>
        </p:blipFill>
        <p:spPr>
          <a:xfrm>
            <a:off x="10231210" y="5393762"/>
            <a:ext cx="1838325" cy="371475"/>
          </a:xfrm>
          <a:prstGeom prst="rect">
            <a:avLst/>
          </a:prstGeom>
        </p:spPr>
      </p:pic>
    </p:spTree>
    <p:extLst>
      <p:ext uri="{BB962C8B-B14F-4D97-AF65-F5344CB8AC3E}">
        <p14:creationId xmlns:p14="http://schemas.microsoft.com/office/powerpoint/2010/main" val="701660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1DC1A-2E65-45A8-B719-DC245D5114BF}"/>
              </a:ext>
            </a:extLst>
          </p:cNvPr>
          <p:cNvSpPr>
            <a:spLocks noGrp="1"/>
          </p:cNvSpPr>
          <p:nvPr>
            <p:ph type="title"/>
          </p:nvPr>
        </p:nvSpPr>
        <p:spPr>
          <a:xfrm>
            <a:off x="914400" y="-155987"/>
            <a:ext cx="10515600" cy="1325563"/>
          </a:xfrm>
        </p:spPr>
        <p:txBody>
          <a:bodyPr>
            <a:normAutofit/>
          </a:bodyPr>
          <a:lstStyle/>
          <a:p>
            <a:r>
              <a:rPr lang="en-US" sz="3200" b="1" dirty="0"/>
              <a:t>Systems and Internal Capacities and Controls for Successful Program Implementation and Compliance</a:t>
            </a:r>
            <a:endParaRPr lang="en-KE" sz="3200" b="1" dirty="0"/>
          </a:p>
        </p:txBody>
      </p:sp>
      <p:sp>
        <p:nvSpPr>
          <p:cNvPr id="3" name="Content Placeholder 2">
            <a:extLst>
              <a:ext uri="{FF2B5EF4-FFF2-40B4-BE49-F238E27FC236}">
                <a16:creationId xmlns:a16="http://schemas.microsoft.com/office/drawing/2014/main" id="{9565DEF4-8D2C-44F7-9075-81EC2352D2C2}"/>
              </a:ext>
            </a:extLst>
          </p:cNvPr>
          <p:cNvSpPr>
            <a:spLocks noGrp="1"/>
          </p:cNvSpPr>
          <p:nvPr>
            <p:ph sz="half" idx="1"/>
          </p:nvPr>
        </p:nvSpPr>
        <p:spPr>
          <a:xfrm>
            <a:off x="345645" y="1466920"/>
            <a:ext cx="5465219" cy="5085294"/>
          </a:xfrm>
        </p:spPr>
        <p:txBody>
          <a:bodyPr>
            <a:normAutofit fontScale="92500" lnSpcReduction="10000"/>
          </a:bodyPr>
          <a:lstStyle/>
          <a:p>
            <a:pPr marL="0" indent="0">
              <a:buNone/>
            </a:pPr>
            <a:r>
              <a:rPr lang="en-US" b="1" dirty="0"/>
              <a:t>Program and Project Management Unit</a:t>
            </a:r>
          </a:p>
          <a:p>
            <a:r>
              <a:rPr lang="en-US" dirty="0"/>
              <a:t>Program and Project Proposal Development </a:t>
            </a:r>
          </a:p>
          <a:p>
            <a:r>
              <a:rPr lang="en-US" dirty="0"/>
              <a:t>Strategic Planning</a:t>
            </a:r>
          </a:p>
          <a:p>
            <a:r>
              <a:rPr lang="en-US" dirty="0"/>
              <a:t>Coordination of Program and Project Implementation</a:t>
            </a:r>
          </a:p>
          <a:p>
            <a:r>
              <a:rPr lang="en-US" dirty="0"/>
              <a:t>Development and implementation of monitoring and evaluation frameworks</a:t>
            </a:r>
          </a:p>
          <a:p>
            <a:r>
              <a:rPr lang="en-US" dirty="0"/>
              <a:t> Progress reporting on AMERT</a:t>
            </a:r>
          </a:p>
          <a:p>
            <a:r>
              <a:rPr lang="en-US" dirty="0"/>
              <a:t>Coordination of external evaluation of programs and projects </a:t>
            </a:r>
            <a:endParaRPr lang="en-KE" dirty="0"/>
          </a:p>
        </p:txBody>
      </p:sp>
      <p:grpSp>
        <p:nvGrpSpPr>
          <p:cNvPr id="5" name="Group 4">
            <a:extLst>
              <a:ext uri="{FF2B5EF4-FFF2-40B4-BE49-F238E27FC236}">
                <a16:creationId xmlns:a16="http://schemas.microsoft.com/office/drawing/2014/main" id="{FF69CE79-E3D4-4A15-9DBA-2C16422809FD}"/>
              </a:ext>
            </a:extLst>
          </p:cNvPr>
          <p:cNvGrpSpPr/>
          <p:nvPr/>
        </p:nvGrpSpPr>
        <p:grpSpPr>
          <a:xfrm>
            <a:off x="-1" y="118280"/>
            <a:ext cx="12048677" cy="1051296"/>
            <a:chOff x="-1" y="118280"/>
            <a:chExt cx="12048677" cy="1051296"/>
          </a:xfrm>
        </p:grpSpPr>
        <p:sp>
          <p:nvSpPr>
            <p:cNvPr id="6" name="Rounded Rectangle 3">
              <a:extLst>
                <a:ext uri="{FF2B5EF4-FFF2-40B4-BE49-F238E27FC236}">
                  <a16:creationId xmlns:a16="http://schemas.microsoft.com/office/drawing/2014/main" id="{F4449CBE-9DE0-4774-A38B-23F8F5EA7BE9}"/>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7" name="Picture 6">
              <a:extLst>
                <a:ext uri="{FF2B5EF4-FFF2-40B4-BE49-F238E27FC236}">
                  <a16:creationId xmlns:a16="http://schemas.microsoft.com/office/drawing/2014/main" id="{6442CDF4-D124-457A-AE6E-2E0ED1702C8B}"/>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8" name="Picture 4" descr="F:\AU LOGO.jpg">
              <a:extLst>
                <a:ext uri="{FF2B5EF4-FFF2-40B4-BE49-F238E27FC236}">
                  <a16:creationId xmlns:a16="http://schemas.microsoft.com/office/drawing/2014/main" id="{43FC9583-8413-4672-AAC1-39B4208A1E9A}"/>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0" name="Content Placeholder 9">
            <a:extLst>
              <a:ext uri="{FF2B5EF4-FFF2-40B4-BE49-F238E27FC236}">
                <a16:creationId xmlns:a16="http://schemas.microsoft.com/office/drawing/2014/main" id="{E0FA503C-5902-4B0D-B2F4-2053C670D0E3}"/>
              </a:ext>
            </a:extLst>
          </p:cNvPr>
          <p:cNvSpPr>
            <a:spLocks noGrp="1"/>
          </p:cNvSpPr>
          <p:nvPr>
            <p:ph sz="half" idx="2"/>
          </p:nvPr>
        </p:nvSpPr>
        <p:spPr>
          <a:xfrm>
            <a:off x="6096000" y="1443842"/>
            <a:ext cx="5181600" cy="5085293"/>
          </a:xfrm>
        </p:spPr>
        <p:txBody>
          <a:bodyPr/>
          <a:lstStyle/>
          <a:p>
            <a:pPr marL="0" indent="0">
              <a:buNone/>
            </a:pPr>
            <a:r>
              <a:rPr lang="en-US" b="1" dirty="0"/>
              <a:t>Human Resource Management Department</a:t>
            </a:r>
          </a:p>
          <a:p>
            <a:pPr lvl="1"/>
            <a:r>
              <a:rPr lang="en-US" dirty="0"/>
              <a:t>Management of both core staff and Project Staff</a:t>
            </a:r>
          </a:p>
          <a:p>
            <a:pPr marL="0" indent="0">
              <a:buNone/>
            </a:pPr>
            <a:r>
              <a:rPr lang="en-US" b="1" dirty="0"/>
              <a:t>Procurement </a:t>
            </a:r>
          </a:p>
          <a:p>
            <a:pPr lvl="1"/>
            <a:r>
              <a:rPr lang="en-US" dirty="0"/>
              <a:t>Guided by AUC procurement protocols and manuals</a:t>
            </a:r>
          </a:p>
          <a:p>
            <a:pPr lvl="1"/>
            <a:r>
              <a:rPr lang="en-US" dirty="0"/>
              <a:t>Capacities to manage multiple and large project procurement</a:t>
            </a:r>
          </a:p>
          <a:p>
            <a:pPr lvl="1"/>
            <a:r>
              <a:rPr lang="en-US" dirty="0"/>
              <a:t>Experience supporting Projects across the continent</a:t>
            </a:r>
          </a:p>
          <a:p>
            <a:pPr lvl="1"/>
            <a:endParaRPr lang="en-US" dirty="0"/>
          </a:p>
        </p:txBody>
      </p:sp>
    </p:spTree>
    <p:extLst>
      <p:ext uri="{BB962C8B-B14F-4D97-AF65-F5344CB8AC3E}">
        <p14:creationId xmlns:p14="http://schemas.microsoft.com/office/powerpoint/2010/main" val="1267227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1DC1A-2E65-45A8-B719-DC245D5114BF}"/>
              </a:ext>
            </a:extLst>
          </p:cNvPr>
          <p:cNvSpPr>
            <a:spLocks noGrp="1"/>
          </p:cNvSpPr>
          <p:nvPr>
            <p:ph type="title"/>
          </p:nvPr>
        </p:nvSpPr>
        <p:spPr>
          <a:xfrm>
            <a:off x="1035985" y="-155987"/>
            <a:ext cx="10515600" cy="1325563"/>
          </a:xfrm>
        </p:spPr>
        <p:txBody>
          <a:bodyPr>
            <a:normAutofit/>
          </a:bodyPr>
          <a:lstStyle/>
          <a:p>
            <a:r>
              <a:rPr lang="en-US" sz="3200" b="1" dirty="0"/>
              <a:t>Systems and Internal Capacities and Controls for Successful Program Implementation and Compliance</a:t>
            </a:r>
            <a:endParaRPr lang="en-KE" sz="3200" b="1" dirty="0"/>
          </a:p>
        </p:txBody>
      </p:sp>
      <p:sp>
        <p:nvSpPr>
          <p:cNvPr id="3" name="Content Placeholder 2">
            <a:extLst>
              <a:ext uri="{FF2B5EF4-FFF2-40B4-BE49-F238E27FC236}">
                <a16:creationId xmlns:a16="http://schemas.microsoft.com/office/drawing/2014/main" id="{9565DEF4-8D2C-44F7-9075-81EC2352D2C2}"/>
              </a:ext>
            </a:extLst>
          </p:cNvPr>
          <p:cNvSpPr>
            <a:spLocks noGrp="1"/>
          </p:cNvSpPr>
          <p:nvPr>
            <p:ph sz="half" idx="1"/>
          </p:nvPr>
        </p:nvSpPr>
        <p:spPr>
          <a:xfrm>
            <a:off x="599143" y="1590675"/>
            <a:ext cx="5181600" cy="4351338"/>
          </a:xfrm>
        </p:spPr>
        <p:txBody>
          <a:bodyPr>
            <a:normAutofit fontScale="85000" lnSpcReduction="20000"/>
          </a:bodyPr>
          <a:lstStyle/>
          <a:p>
            <a:r>
              <a:rPr lang="en-US" b="1" dirty="0"/>
              <a:t>Finance Department</a:t>
            </a:r>
          </a:p>
          <a:p>
            <a:pPr lvl="1"/>
            <a:r>
              <a:rPr lang="en-US" dirty="0"/>
              <a:t>Positions include Head of Finance, Projects Finance Officer, </a:t>
            </a:r>
          </a:p>
          <a:p>
            <a:pPr lvl="1"/>
            <a:r>
              <a:rPr lang="en-US" dirty="0"/>
              <a:t>Finance Assistants and Filing Clerk</a:t>
            </a:r>
          </a:p>
          <a:p>
            <a:r>
              <a:rPr lang="en-US" b="1" dirty="0"/>
              <a:t>Compliance: </a:t>
            </a:r>
          </a:p>
          <a:p>
            <a:pPr lvl="1"/>
            <a:r>
              <a:rPr lang="en-US" dirty="0"/>
              <a:t>Senior Certifying Officer</a:t>
            </a:r>
          </a:p>
          <a:p>
            <a:pPr marL="0" indent="0">
              <a:buNone/>
            </a:pPr>
            <a:endParaRPr lang="en-US" b="1" dirty="0"/>
          </a:p>
          <a:p>
            <a:r>
              <a:rPr lang="en-US" b="1" dirty="0"/>
              <a:t>Pillar Assessment: </a:t>
            </a:r>
          </a:p>
          <a:p>
            <a:pPr lvl="1"/>
            <a:r>
              <a:rPr lang="en-US" dirty="0"/>
              <a:t>AU-IBAR passed the EU and USAID Pillar Assessment confirming adequacy of internal controls</a:t>
            </a:r>
          </a:p>
          <a:p>
            <a:pPr lvl="1"/>
            <a:r>
              <a:rPr lang="en-US" dirty="0"/>
              <a:t>Enhanced partners confidence in the use of AU Financial Rules and Regulations in the implementation of partner agreements</a:t>
            </a:r>
          </a:p>
          <a:p>
            <a:endParaRPr lang="en-KE" dirty="0"/>
          </a:p>
        </p:txBody>
      </p:sp>
      <p:grpSp>
        <p:nvGrpSpPr>
          <p:cNvPr id="5" name="Group 4">
            <a:extLst>
              <a:ext uri="{FF2B5EF4-FFF2-40B4-BE49-F238E27FC236}">
                <a16:creationId xmlns:a16="http://schemas.microsoft.com/office/drawing/2014/main" id="{FF69CE79-E3D4-4A15-9DBA-2C16422809FD}"/>
              </a:ext>
            </a:extLst>
          </p:cNvPr>
          <p:cNvGrpSpPr/>
          <p:nvPr/>
        </p:nvGrpSpPr>
        <p:grpSpPr>
          <a:xfrm>
            <a:off x="-1" y="118280"/>
            <a:ext cx="12048677" cy="1051296"/>
            <a:chOff x="-1" y="118280"/>
            <a:chExt cx="12048677" cy="1051296"/>
          </a:xfrm>
        </p:grpSpPr>
        <p:sp>
          <p:nvSpPr>
            <p:cNvPr id="6" name="Rounded Rectangle 3">
              <a:extLst>
                <a:ext uri="{FF2B5EF4-FFF2-40B4-BE49-F238E27FC236}">
                  <a16:creationId xmlns:a16="http://schemas.microsoft.com/office/drawing/2014/main" id="{F4449CBE-9DE0-4774-A38B-23F8F5EA7BE9}"/>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7" name="Picture 6">
              <a:extLst>
                <a:ext uri="{FF2B5EF4-FFF2-40B4-BE49-F238E27FC236}">
                  <a16:creationId xmlns:a16="http://schemas.microsoft.com/office/drawing/2014/main" id="{6442CDF4-D124-457A-AE6E-2E0ED1702C8B}"/>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8" name="Picture 4" descr="F:\AU LOGO.jpg">
              <a:extLst>
                <a:ext uri="{FF2B5EF4-FFF2-40B4-BE49-F238E27FC236}">
                  <a16:creationId xmlns:a16="http://schemas.microsoft.com/office/drawing/2014/main" id="{43FC9583-8413-4672-AAC1-39B4208A1E9A}"/>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aphicFrame>
        <p:nvGraphicFramePr>
          <p:cNvPr id="10" name="Content Placeholder 7">
            <a:extLst>
              <a:ext uri="{FF2B5EF4-FFF2-40B4-BE49-F238E27FC236}">
                <a16:creationId xmlns:a16="http://schemas.microsoft.com/office/drawing/2014/main" id="{8900DD1E-EF9D-462A-9BC1-DDDD7F937880}"/>
              </a:ext>
            </a:extLst>
          </p:cNvPr>
          <p:cNvGraphicFramePr>
            <a:graphicFrameLocks noGrp="1"/>
          </p:cNvGraphicFramePr>
          <p:nvPr>
            <p:ph sz="half" idx="2"/>
            <p:extLst>
              <p:ext uri="{D42A27DB-BD31-4B8C-83A1-F6EECF244321}">
                <p14:modId xmlns:p14="http://schemas.microsoft.com/office/powerpoint/2010/main" val="2516609748"/>
              </p:ext>
            </p:extLst>
          </p:nvPr>
        </p:nvGraphicFramePr>
        <p:xfrm>
          <a:off x="6369985" y="1566284"/>
          <a:ext cx="5181600" cy="43513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666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1DC1A-2E65-45A8-B719-DC245D5114BF}"/>
              </a:ext>
            </a:extLst>
          </p:cNvPr>
          <p:cNvSpPr>
            <a:spLocks noGrp="1"/>
          </p:cNvSpPr>
          <p:nvPr>
            <p:ph type="title"/>
          </p:nvPr>
        </p:nvSpPr>
        <p:spPr>
          <a:xfrm>
            <a:off x="1035985" y="-155987"/>
            <a:ext cx="10515600" cy="1325563"/>
          </a:xfrm>
        </p:spPr>
        <p:txBody>
          <a:bodyPr>
            <a:normAutofit/>
          </a:bodyPr>
          <a:lstStyle/>
          <a:p>
            <a:r>
              <a:rPr lang="en-US" sz="3200" b="1" dirty="0"/>
              <a:t>Systems and Internal Capacities and Controls for Successful Program Implementation and Compliance</a:t>
            </a:r>
            <a:endParaRPr lang="en-KE" sz="3200" b="1" dirty="0"/>
          </a:p>
        </p:txBody>
      </p:sp>
      <p:sp>
        <p:nvSpPr>
          <p:cNvPr id="3" name="Content Placeholder 2">
            <a:extLst>
              <a:ext uri="{FF2B5EF4-FFF2-40B4-BE49-F238E27FC236}">
                <a16:creationId xmlns:a16="http://schemas.microsoft.com/office/drawing/2014/main" id="{9565DEF4-8D2C-44F7-9075-81EC2352D2C2}"/>
              </a:ext>
            </a:extLst>
          </p:cNvPr>
          <p:cNvSpPr>
            <a:spLocks noGrp="1"/>
          </p:cNvSpPr>
          <p:nvPr>
            <p:ph sz="half" idx="1"/>
          </p:nvPr>
        </p:nvSpPr>
        <p:spPr>
          <a:xfrm>
            <a:off x="194309" y="1239336"/>
            <a:ext cx="5662862" cy="5274313"/>
          </a:xfrm>
        </p:spPr>
        <p:txBody>
          <a:bodyPr>
            <a:normAutofit fontScale="92500" lnSpcReduction="10000"/>
          </a:bodyPr>
          <a:lstStyle/>
          <a:p>
            <a:r>
              <a:rPr lang="en-US" sz="2600" b="1" dirty="0"/>
              <a:t>Segregation of Duties</a:t>
            </a:r>
          </a:p>
          <a:p>
            <a:r>
              <a:rPr lang="en-US" sz="2600" b="1" dirty="0"/>
              <a:t>Internal audits </a:t>
            </a:r>
            <a:r>
              <a:rPr lang="en-US" sz="2600" dirty="0"/>
              <a:t>by auditors from AUC and board of Internal Auditors from Member States</a:t>
            </a:r>
          </a:p>
          <a:p>
            <a:r>
              <a:rPr lang="en-US" sz="2600" b="1" dirty="0"/>
              <a:t>External Audit: </a:t>
            </a:r>
            <a:r>
              <a:rPr lang="en-US" sz="2600" dirty="0"/>
              <a:t>Annual audit by External Auditors from Member States reflected on AUC financial statements and reviewed by AU-IBAR internal Audit Committee</a:t>
            </a:r>
          </a:p>
          <a:p>
            <a:r>
              <a:rPr lang="en-US" sz="2600" b="1" dirty="0"/>
              <a:t>Cash Management: </a:t>
            </a:r>
          </a:p>
          <a:p>
            <a:pPr lvl="1"/>
            <a:r>
              <a:rPr lang="en-US" sz="2600" dirty="0"/>
              <a:t>In-house Bank</a:t>
            </a:r>
          </a:p>
          <a:p>
            <a:pPr lvl="1"/>
            <a:r>
              <a:rPr lang="en-US" sz="2600" dirty="0"/>
              <a:t>Each Project has a separate Bank Account</a:t>
            </a:r>
          </a:p>
          <a:p>
            <a:r>
              <a:rPr lang="en-US" sz="2600" b="1" dirty="0"/>
              <a:t>Archiving</a:t>
            </a:r>
          </a:p>
          <a:p>
            <a:pPr lvl="1"/>
            <a:r>
              <a:rPr lang="en-US" sz="2600" dirty="0"/>
              <a:t>All records maintained for 7 – 10 Years</a:t>
            </a:r>
          </a:p>
          <a:p>
            <a:endParaRPr lang="en-US" dirty="0"/>
          </a:p>
          <a:p>
            <a:endParaRPr lang="en-KE" dirty="0"/>
          </a:p>
        </p:txBody>
      </p:sp>
      <p:grpSp>
        <p:nvGrpSpPr>
          <p:cNvPr id="5" name="Group 4">
            <a:extLst>
              <a:ext uri="{FF2B5EF4-FFF2-40B4-BE49-F238E27FC236}">
                <a16:creationId xmlns:a16="http://schemas.microsoft.com/office/drawing/2014/main" id="{FF69CE79-E3D4-4A15-9DBA-2C16422809FD}"/>
              </a:ext>
            </a:extLst>
          </p:cNvPr>
          <p:cNvGrpSpPr/>
          <p:nvPr/>
        </p:nvGrpSpPr>
        <p:grpSpPr>
          <a:xfrm>
            <a:off x="-1" y="118280"/>
            <a:ext cx="12048677" cy="1051296"/>
            <a:chOff x="-1" y="118280"/>
            <a:chExt cx="12048677" cy="1051296"/>
          </a:xfrm>
        </p:grpSpPr>
        <p:sp>
          <p:nvSpPr>
            <p:cNvPr id="6" name="Rounded Rectangle 3">
              <a:extLst>
                <a:ext uri="{FF2B5EF4-FFF2-40B4-BE49-F238E27FC236}">
                  <a16:creationId xmlns:a16="http://schemas.microsoft.com/office/drawing/2014/main" id="{F4449CBE-9DE0-4774-A38B-23F8F5EA7BE9}"/>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7" name="Picture 6">
              <a:extLst>
                <a:ext uri="{FF2B5EF4-FFF2-40B4-BE49-F238E27FC236}">
                  <a16:creationId xmlns:a16="http://schemas.microsoft.com/office/drawing/2014/main" id="{6442CDF4-D124-457A-AE6E-2E0ED1702C8B}"/>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8" name="Picture 4" descr="F:\AU LOGO.jpg">
              <a:extLst>
                <a:ext uri="{FF2B5EF4-FFF2-40B4-BE49-F238E27FC236}">
                  <a16:creationId xmlns:a16="http://schemas.microsoft.com/office/drawing/2014/main" id="{43FC9583-8413-4672-AAC1-39B4208A1E9A}"/>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4" name="Content Placeholder 3">
            <a:extLst>
              <a:ext uri="{FF2B5EF4-FFF2-40B4-BE49-F238E27FC236}">
                <a16:creationId xmlns:a16="http://schemas.microsoft.com/office/drawing/2014/main" id="{DAA9710B-B368-47CF-9EEB-243287A235E8}"/>
              </a:ext>
            </a:extLst>
          </p:cNvPr>
          <p:cNvSpPr>
            <a:spLocks noGrp="1"/>
          </p:cNvSpPr>
          <p:nvPr>
            <p:ph sz="half" idx="2"/>
          </p:nvPr>
        </p:nvSpPr>
        <p:spPr>
          <a:xfrm>
            <a:off x="6095999" y="1253331"/>
            <a:ext cx="5662863" cy="5274312"/>
          </a:xfrm>
        </p:spPr>
        <p:txBody>
          <a:bodyPr>
            <a:normAutofit fontScale="92500" lnSpcReduction="10000"/>
          </a:bodyPr>
          <a:lstStyle/>
          <a:p>
            <a:r>
              <a:rPr lang="en-US" b="1" dirty="0"/>
              <a:t>Asset Management</a:t>
            </a:r>
          </a:p>
          <a:p>
            <a:pPr lvl="1"/>
            <a:r>
              <a:rPr lang="en-US" dirty="0"/>
              <a:t>All assets physically tagged with asset numbers in SAP</a:t>
            </a:r>
          </a:p>
          <a:p>
            <a:pPr lvl="1"/>
            <a:r>
              <a:rPr lang="en-US" dirty="0"/>
              <a:t>Asset register tracks depreciations</a:t>
            </a:r>
          </a:p>
          <a:p>
            <a:r>
              <a:rPr lang="en-US" b="1" dirty="0"/>
              <a:t>Financial Statements</a:t>
            </a:r>
          </a:p>
          <a:p>
            <a:pPr lvl="1"/>
            <a:r>
              <a:rPr lang="en-US" dirty="0"/>
              <a:t>The African Union Financial Rules and Regulations (FRR) uses the International Public Sector Accounting Standards (IPSAS) adopted by the Executive Council in January 2013</a:t>
            </a:r>
          </a:p>
          <a:p>
            <a:r>
              <a:rPr lang="en-US" b="1" dirty="0"/>
              <a:t>Sub-Delegation</a:t>
            </a:r>
          </a:p>
          <a:p>
            <a:pPr lvl="1"/>
            <a:r>
              <a:rPr lang="en-US" dirty="0"/>
              <a:t>AU-IBAR collaborates with MS, RECs, NGOs and other stakeholders</a:t>
            </a:r>
          </a:p>
          <a:p>
            <a:pPr lvl="1"/>
            <a:r>
              <a:rPr lang="en-US" dirty="0"/>
              <a:t>Guided by a sub-delegation manual</a:t>
            </a:r>
          </a:p>
          <a:p>
            <a:pPr marL="457200" lvl="1" indent="0">
              <a:buNone/>
            </a:pPr>
            <a:endParaRPr lang="en-US" dirty="0"/>
          </a:p>
          <a:p>
            <a:pPr lvl="1"/>
            <a:endParaRPr lang="en-US" dirty="0"/>
          </a:p>
        </p:txBody>
      </p:sp>
    </p:spTree>
    <p:extLst>
      <p:ext uri="{BB962C8B-B14F-4D97-AF65-F5344CB8AC3E}">
        <p14:creationId xmlns:p14="http://schemas.microsoft.com/office/powerpoint/2010/main" val="3481210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10964-B5A1-42B9-9572-4BF390E3BEA4}"/>
              </a:ext>
            </a:extLst>
          </p:cNvPr>
          <p:cNvSpPr>
            <a:spLocks noGrp="1"/>
          </p:cNvSpPr>
          <p:nvPr>
            <p:ph type="title"/>
          </p:nvPr>
        </p:nvSpPr>
        <p:spPr>
          <a:xfrm>
            <a:off x="1707378" y="74343"/>
            <a:ext cx="6212733" cy="2025120"/>
          </a:xfrm>
        </p:spPr>
        <p:txBody>
          <a:bodyPr vert="horz" lIns="91440" tIns="45720" rIns="91440" bIns="45720" rtlCol="0" anchor="ctr">
            <a:normAutofit/>
          </a:bodyPr>
          <a:lstStyle/>
          <a:p>
            <a:br>
              <a:rPr lang="en-US" sz="3200" b="1" dirty="0"/>
            </a:br>
            <a:br>
              <a:rPr lang="en-US" sz="3700" kern="1200" dirty="0">
                <a:solidFill>
                  <a:schemeClr val="bg1"/>
                </a:solidFill>
                <a:latin typeface="+mj-lt"/>
                <a:ea typeface="+mj-ea"/>
                <a:cs typeface="+mj-cs"/>
              </a:rPr>
            </a:br>
            <a:endParaRPr lang="en-US" sz="3700" kern="1200" dirty="0">
              <a:solidFill>
                <a:schemeClr val="bg1"/>
              </a:solidFill>
              <a:latin typeface="+mj-lt"/>
              <a:ea typeface="+mj-ea"/>
              <a:cs typeface="+mj-cs"/>
            </a:endParaRPr>
          </a:p>
        </p:txBody>
      </p:sp>
      <p:sp>
        <p:nvSpPr>
          <p:cNvPr id="3" name="Content Placeholder 2">
            <a:extLst>
              <a:ext uri="{FF2B5EF4-FFF2-40B4-BE49-F238E27FC236}">
                <a16:creationId xmlns:a16="http://schemas.microsoft.com/office/drawing/2014/main" id="{03184C14-B681-4448-8B6C-784C609AA02C}"/>
              </a:ext>
            </a:extLst>
          </p:cNvPr>
          <p:cNvSpPr>
            <a:spLocks noGrp="1"/>
          </p:cNvSpPr>
          <p:nvPr>
            <p:ph sz="half" idx="1"/>
          </p:nvPr>
        </p:nvSpPr>
        <p:spPr>
          <a:xfrm>
            <a:off x="5289452" y="1166933"/>
            <a:ext cx="6001400" cy="4279709"/>
          </a:xfrm>
        </p:spPr>
        <p:txBody>
          <a:bodyPr vert="horz" lIns="91440" tIns="45720" rIns="91440" bIns="45720" rtlCol="0" anchor="ctr">
            <a:normAutofit/>
          </a:bodyPr>
          <a:lstStyle/>
          <a:p>
            <a:pPr marL="0" indent="0">
              <a:buNone/>
            </a:pPr>
            <a:r>
              <a:rPr lang="en-US" sz="4400" b="1" dirty="0">
                <a:latin typeface="Berlin Sans FB" panose="020E0602020502020306" pitchFamily="34" charset="0"/>
              </a:rPr>
              <a:t>Key Outcomes and Impacts of AU-IBAR Work over the Years</a:t>
            </a:r>
          </a:p>
        </p:txBody>
      </p:sp>
      <p:grpSp>
        <p:nvGrpSpPr>
          <p:cNvPr id="9" name="Group 8">
            <a:extLst>
              <a:ext uri="{FF2B5EF4-FFF2-40B4-BE49-F238E27FC236}">
                <a16:creationId xmlns:a16="http://schemas.microsoft.com/office/drawing/2014/main" id="{628F1B1B-3050-4D5F-A2B5-D439CDAABC02}"/>
              </a:ext>
            </a:extLst>
          </p:cNvPr>
          <p:cNvGrpSpPr/>
          <p:nvPr/>
        </p:nvGrpSpPr>
        <p:grpSpPr>
          <a:xfrm>
            <a:off x="-1" y="118280"/>
            <a:ext cx="12048677" cy="1051296"/>
            <a:chOff x="-1" y="118280"/>
            <a:chExt cx="12048677" cy="1051296"/>
          </a:xfrm>
        </p:grpSpPr>
        <p:sp>
          <p:nvSpPr>
            <p:cNvPr id="10" name="Rounded Rectangle 3">
              <a:extLst>
                <a:ext uri="{FF2B5EF4-FFF2-40B4-BE49-F238E27FC236}">
                  <a16:creationId xmlns:a16="http://schemas.microsoft.com/office/drawing/2014/main" id="{6C5612FA-6F6E-473B-89B7-362CE2DD5B37}"/>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11" name="Picture 10">
              <a:extLst>
                <a:ext uri="{FF2B5EF4-FFF2-40B4-BE49-F238E27FC236}">
                  <a16:creationId xmlns:a16="http://schemas.microsoft.com/office/drawing/2014/main" id="{A917FEA1-7E6D-4AF7-901B-D3ADB8633D04}"/>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12" name="Picture 4" descr="F:\AU LOGO.jpg">
              <a:extLst>
                <a:ext uri="{FF2B5EF4-FFF2-40B4-BE49-F238E27FC236}">
                  <a16:creationId xmlns:a16="http://schemas.microsoft.com/office/drawing/2014/main" id="{4CC5A7CE-8F37-48F3-865A-4D060D5CDB79}"/>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1370990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D019B1F-E3AB-1106-BF82-530B1DFC845D}"/>
              </a:ext>
            </a:extLst>
          </p:cNvPr>
          <p:cNvGrpSpPr/>
          <p:nvPr/>
        </p:nvGrpSpPr>
        <p:grpSpPr>
          <a:xfrm>
            <a:off x="-1" y="118280"/>
            <a:ext cx="12048677" cy="1051296"/>
            <a:chOff x="-1" y="118280"/>
            <a:chExt cx="12048677" cy="1051296"/>
          </a:xfrm>
        </p:grpSpPr>
        <p:sp>
          <p:nvSpPr>
            <p:cNvPr id="4" name="Rounded Rectangle 3"/>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2"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A087E0A6-E78E-514E-8106-25687A19693B}"/>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6" name="Picture 4" descr="F:\AU LOGO.jpg">
              <a:extLst>
                <a:ext uri="{FF2B5EF4-FFF2-40B4-BE49-F238E27FC236}">
                  <a16:creationId xmlns:a16="http://schemas.microsoft.com/office/drawing/2014/main" id="{048B6531-82AA-B136-4A2B-E1465EE493FA}"/>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2" name="Title 1">
            <a:extLst>
              <a:ext uri="{FF2B5EF4-FFF2-40B4-BE49-F238E27FC236}">
                <a16:creationId xmlns:a16="http://schemas.microsoft.com/office/drawing/2014/main" id="{FA26857C-3CE1-4E17-BE92-477F40154049}"/>
              </a:ext>
            </a:extLst>
          </p:cNvPr>
          <p:cNvSpPr>
            <a:spLocks noGrp="1"/>
          </p:cNvSpPr>
          <p:nvPr>
            <p:ph type="title"/>
          </p:nvPr>
        </p:nvSpPr>
        <p:spPr>
          <a:xfrm>
            <a:off x="838199" y="300113"/>
            <a:ext cx="10515600" cy="1002311"/>
          </a:xfrm>
        </p:spPr>
        <p:txBody>
          <a:bodyPr>
            <a:normAutofit fontScale="90000"/>
          </a:bodyPr>
          <a:lstStyle/>
          <a:p>
            <a:r>
              <a:rPr lang="en-US" dirty="0"/>
              <a:t> </a:t>
            </a:r>
            <a:r>
              <a:rPr lang="en-US" sz="4000" b="1" dirty="0">
                <a:latin typeface="Book Antiqua" panose="02040602050305030304" pitchFamily="18" charset="0"/>
              </a:rPr>
              <a:t> Key AU-IBAR Achievements</a:t>
            </a:r>
            <a:br>
              <a:rPr lang="en-US" altLang="en-US" b="1" dirty="0">
                <a:latin typeface="Book Antiqua" panose="02040602050305030304" pitchFamily="18" charset="0"/>
              </a:rPr>
            </a:br>
            <a:endParaRPr lang="en-KE" dirty="0"/>
          </a:p>
        </p:txBody>
      </p:sp>
      <p:sp>
        <p:nvSpPr>
          <p:cNvPr id="3" name="Content Placeholder 2">
            <a:extLst>
              <a:ext uri="{FF2B5EF4-FFF2-40B4-BE49-F238E27FC236}">
                <a16:creationId xmlns:a16="http://schemas.microsoft.com/office/drawing/2014/main" id="{B0779DBB-862F-4899-AB94-0E60E0BCAB3E}"/>
              </a:ext>
            </a:extLst>
          </p:cNvPr>
          <p:cNvSpPr>
            <a:spLocks noGrp="1"/>
          </p:cNvSpPr>
          <p:nvPr>
            <p:ph sz="half" idx="1"/>
          </p:nvPr>
        </p:nvSpPr>
        <p:spPr>
          <a:xfrm>
            <a:off x="599143" y="1271418"/>
            <a:ext cx="10711375" cy="5586581"/>
          </a:xfrm>
        </p:spPr>
        <p:txBody>
          <a:bodyPr>
            <a:normAutofit lnSpcReduction="10000"/>
          </a:bodyPr>
          <a:lstStyle/>
          <a:p>
            <a:r>
              <a:rPr lang="en-US" sz="3200" dirty="0"/>
              <a:t>Fisheries and Aquaculture </a:t>
            </a:r>
            <a:endParaRPr lang="en-KE" sz="3200" dirty="0"/>
          </a:p>
          <a:p>
            <a:pPr lvl="1"/>
            <a:r>
              <a:rPr lang="en-US" sz="3200" dirty="0"/>
              <a:t>Raising the profile of fisheries and aquaculture in the African Development Agenda </a:t>
            </a:r>
          </a:p>
          <a:p>
            <a:pPr lvl="1"/>
            <a:r>
              <a:rPr lang="en-US" sz="3200" dirty="0"/>
              <a:t>Enhanced institutional collaboration and coordination </a:t>
            </a:r>
          </a:p>
          <a:p>
            <a:pPr lvl="1"/>
            <a:r>
              <a:rPr lang="en-US" sz="3200" dirty="0"/>
              <a:t>Developed a number of regional and continental frameworks for sustainable development of fisheries and aquaculture</a:t>
            </a:r>
          </a:p>
          <a:p>
            <a:pPr lvl="1"/>
            <a:r>
              <a:rPr lang="en-US" sz="3200" dirty="0"/>
              <a:t>Blue economy now high on the Agenda of AU</a:t>
            </a:r>
          </a:p>
          <a:p>
            <a:pPr lvl="1"/>
            <a:r>
              <a:rPr lang="en-US" sz="3200" dirty="0"/>
              <a:t>Scoping studies on  the cross border fish trade with options for operations within </a:t>
            </a:r>
            <a:r>
              <a:rPr lang="en-US" sz="3200" dirty="0" err="1"/>
              <a:t>AfCFTA</a:t>
            </a:r>
            <a:endParaRPr lang="en-US" sz="3200" dirty="0"/>
          </a:p>
          <a:p>
            <a:pPr lvl="1"/>
            <a:r>
              <a:rPr lang="en-US" sz="3200" dirty="0"/>
              <a:t>Mapped fish diseases and development of frameworks for intervention </a:t>
            </a:r>
            <a:endParaRPr lang="en-KE" sz="3200" dirty="0"/>
          </a:p>
          <a:p>
            <a:pPr marL="457200" lvl="1" indent="0">
              <a:buNone/>
            </a:pPr>
            <a:endParaRPr lang="en-US" dirty="0"/>
          </a:p>
        </p:txBody>
      </p:sp>
    </p:spTree>
    <p:extLst>
      <p:ext uri="{BB962C8B-B14F-4D97-AF65-F5344CB8AC3E}">
        <p14:creationId xmlns:p14="http://schemas.microsoft.com/office/powerpoint/2010/main" val="1425135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D019B1F-E3AB-1106-BF82-530B1DFC845D}"/>
              </a:ext>
            </a:extLst>
          </p:cNvPr>
          <p:cNvGrpSpPr/>
          <p:nvPr/>
        </p:nvGrpSpPr>
        <p:grpSpPr>
          <a:xfrm>
            <a:off x="-1" y="118280"/>
            <a:ext cx="12048677" cy="1051296"/>
            <a:chOff x="-1" y="118280"/>
            <a:chExt cx="12048677" cy="1051296"/>
          </a:xfrm>
        </p:grpSpPr>
        <p:sp>
          <p:nvSpPr>
            <p:cNvPr id="4" name="Rounded Rectangle 3"/>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2"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A087E0A6-E78E-514E-8106-25687A19693B}"/>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6" name="Picture 4" descr="F:\AU LOGO.jpg">
              <a:extLst>
                <a:ext uri="{FF2B5EF4-FFF2-40B4-BE49-F238E27FC236}">
                  <a16:creationId xmlns:a16="http://schemas.microsoft.com/office/drawing/2014/main" id="{048B6531-82AA-B136-4A2B-E1465EE493FA}"/>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2" name="Title 1">
            <a:extLst>
              <a:ext uri="{FF2B5EF4-FFF2-40B4-BE49-F238E27FC236}">
                <a16:creationId xmlns:a16="http://schemas.microsoft.com/office/drawing/2014/main" id="{FA26857C-3CE1-4E17-BE92-477F40154049}"/>
              </a:ext>
            </a:extLst>
          </p:cNvPr>
          <p:cNvSpPr>
            <a:spLocks noGrp="1"/>
          </p:cNvSpPr>
          <p:nvPr>
            <p:ph type="title"/>
          </p:nvPr>
        </p:nvSpPr>
        <p:spPr>
          <a:xfrm>
            <a:off x="1137506" y="276572"/>
            <a:ext cx="10515600" cy="1002311"/>
          </a:xfrm>
        </p:spPr>
        <p:txBody>
          <a:bodyPr>
            <a:normAutofit fontScale="90000"/>
          </a:bodyPr>
          <a:lstStyle/>
          <a:p>
            <a:r>
              <a:rPr lang="en-US" dirty="0"/>
              <a:t> </a:t>
            </a:r>
            <a:r>
              <a:rPr lang="en-US" sz="4000" b="1" dirty="0">
                <a:latin typeface="Book Antiqua" panose="02040602050305030304" pitchFamily="18" charset="0"/>
              </a:rPr>
              <a:t>Key AU-IBAR Achievements</a:t>
            </a:r>
            <a:br>
              <a:rPr lang="en-US" altLang="en-US" b="1" dirty="0">
                <a:latin typeface="Book Antiqua" panose="02040602050305030304" pitchFamily="18" charset="0"/>
              </a:rPr>
            </a:br>
            <a:endParaRPr lang="en-KE" dirty="0"/>
          </a:p>
        </p:txBody>
      </p:sp>
      <p:sp>
        <p:nvSpPr>
          <p:cNvPr id="3" name="Content Placeholder 2">
            <a:extLst>
              <a:ext uri="{FF2B5EF4-FFF2-40B4-BE49-F238E27FC236}">
                <a16:creationId xmlns:a16="http://schemas.microsoft.com/office/drawing/2014/main" id="{B0779DBB-862F-4899-AB94-0E60E0BCAB3E}"/>
              </a:ext>
            </a:extLst>
          </p:cNvPr>
          <p:cNvSpPr>
            <a:spLocks noGrp="1"/>
          </p:cNvSpPr>
          <p:nvPr>
            <p:ph sz="half" idx="1"/>
          </p:nvPr>
        </p:nvSpPr>
        <p:spPr>
          <a:xfrm>
            <a:off x="0" y="1063406"/>
            <a:ext cx="12048675" cy="6017058"/>
          </a:xfrm>
        </p:spPr>
        <p:txBody>
          <a:bodyPr>
            <a:normAutofit fontScale="70000" lnSpcReduction="20000"/>
          </a:bodyPr>
          <a:lstStyle/>
          <a:p>
            <a:pPr marL="0" indent="0">
              <a:lnSpc>
                <a:spcPct val="120000"/>
              </a:lnSpc>
              <a:buNone/>
            </a:pPr>
            <a:r>
              <a:rPr lang="en-US" sz="2700" b="1" dirty="0"/>
              <a:t>Systemic Capacities</a:t>
            </a:r>
          </a:p>
          <a:p>
            <a:pPr>
              <a:lnSpc>
                <a:spcPct val="120000"/>
              </a:lnSpc>
            </a:pPr>
            <a:r>
              <a:rPr lang="en-US" sz="2700" dirty="0"/>
              <a:t>Robust sector strategies that provide a medium to long term vision for development of animal resources</a:t>
            </a:r>
          </a:p>
          <a:p>
            <a:pPr>
              <a:lnSpc>
                <a:spcPct val="120000"/>
              </a:lnSpc>
            </a:pPr>
            <a:r>
              <a:rPr lang="en-US" sz="2700" dirty="0"/>
              <a:t>More comprehensive and harmonized sectoral policies and regulatory frameworks</a:t>
            </a:r>
          </a:p>
          <a:p>
            <a:pPr>
              <a:lnSpc>
                <a:spcPct val="120000"/>
              </a:lnSpc>
            </a:pPr>
            <a:r>
              <a:rPr lang="en-US" sz="2700" dirty="0"/>
              <a:t>Built technical capacities of Member states and improvements in institutional structures and production and trade infrastructure </a:t>
            </a:r>
          </a:p>
          <a:p>
            <a:pPr>
              <a:lnSpc>
                <a:spcPct val="120000"/>
              </a:lnSpc>
            </a:pPr>
            <a:r>
              <a:rPr lang="en-US" sz="2700" dirty="0"/>
              <a:t>Regulation is moving from punitive to fostering self-regulation and supporting confidence of investors</a:t>
            </a:r>
          </a:p>
          <a:p>
            <a:pPr marL="0" indent="0">
              <a:lnSpc>
                <a:spcPct val="120000"/>
              </a:lnSpc>
              <a:buNone/>
            </a:pPr>
            <a:r>
              <a:rPr lang="en-US" sz="2700" b="1" dirty="0"/>
              <a:t>Animal Health</a:t>
            </a:r>
          </a:p>
          <a:p>
            <a:pPr>
              <a:lnSpc>
                <a:spcPct val="120000"/>
              </a:lnSpc>
            </a:pPr>
            <a:r>
              <a:rPr lang="en-US" sz="2700" dirty="0"/>
              <a:t>Eradication of rinderpest</a:t>
            </a:r>
          </a:p>
          <a:p>
            <a:pPr>
              <a:lnSpc>
                <a:spcPct val="120000"/>
              </a:lnSpc>
            </a:pPr>
            <a:r>
              <a:rPr lang="en-US" sz="2700" dirty="0"/>
              <a:t>Experience, best practice and lessons learnt in coordinating action to manage epidemics and eradicate livestock diseases</a:t>
            </a:r>
          </a:p>
          <a:p>
            <a:pPr>
              <a:lnSpc>
                <a:spcPct val="120000"/>
              </a:lnSpc>
            </a:pPr>
            <a:r>
              <a:rPr lang="en-US" sz="2700" dirty="0"/>
              <a:t>Strengthening performance of veterinary services in Africa</a:t>
            </a:r>
          </a:p>
          <a:p>
            <a:pPr marL="0" indent="0">
              <a:lnSpc>
                <a:spcPct val="120000"/>
              </a:lnSpc>
              <a:buNone/>
            </a:pPr>
            <a:r>
              <a:rPr lang="en-US" sz="2700" b="1" dirty="0"/>
              <a:t>Animal Production</a:t>
            </a:r>
          </a:p>
          <a:p>
            <a:pPr>
              <a:lnSpc>
                <a:spcPct val="120000"/>
              </a:lnSpc>
            </a:pPr>
            <a:r>
              <a:rPr lang="en-US" sz="2700" dirty="0"/>
              <a:t>Greater awareness, and higher profiling of sub-sectors including fisheries, aquaculture, apiculture, animal genetics</a:t>
            </a:r>
          </a:p>
          <a:p>
            <a:pPr>
              <a:lnSpc>
                <a:spcPct val="120000"/>
              </a:lnSpc>
            </a:pPr>
            <a:r>
              <a:rPr lang="en-US" sz="2700" dirty="0"/>
              <a:t>Specialized </a:t>
            </a:r>
            <a:r>
              <a:rPr lang="en-US" sz="2700" dirty="0" err="1"/>
              <a:t>centres</a:t>
            </a:r>
            <a:r>
              <a:rPr lang="en-US" sz="2700" dirty="0"/>
              <a:t> of excellence and referral facilities: fisheries centers of excellence, gene banks and centers of excellence, bee health labs </a:t>
            </a:r>
          </a:p>
          <a:p>
            <a:endParaRPr lang="en-US" sz="2300" dirty="0"/>
          </a:p>
          <a:p>
            <a:pPr marL="457200" lvl="1" indent="0">
              <a:buNone/>
            </a:pPr>
            <a:endParaRPr lang="en-US" dirty="0"/>
          </a:p>
        </p:txBody>
      </p:sp>
    </p:spTree>
    <p:extLst>
      <p:ext uri="{BB962C8B-B14F-4D97-AF65-F5344CB8AC3E}">
        <p14:creationId xmlns:p14="http://schemas.microsoft.com/office/powerpoint/2010/main" val="2506734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D019B1F-E3AB-1106-BF82-530B1DFC845D}"/>
              </a:ext>
            </a:extLst>
          </p:cNvPr>
          <p:cNvGrpSpPr/>
          <p:nvPr/>
        </p:nvGrpSpPr>
        <p:grpSpPr>
          <a:xfrm>
            <a:off x="-1" y="118280"/>
            <a:ext cx="12048677" cy="1051296"/>
            <a:chOff x="-1" y="118280"/>
            <a:chExt cx="12048677" cy="1051296"/>
          </a:xfrm>
        </p:grpSpPr>
        <p:sp>
          <p:nvSpPr>
            <p:cNvPr id="4" name="Rounded Rectangle 3"/>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2"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A087E0A6-E78E-514E-8106-25687A19693B}"/>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6" name="Picture 4" descr="F:\AU LOGO.jpg">
              <a:extLst>
                <a:ext uri="{FF2B5EF4-FFF2-40B4-BE49-F238E27FC236}">
                  <a16:creationId xmlns:a16="http://schemas.microsoft.com/office/drawing/2014/main" id="{048B6531-82AA-B136-4A2B-E1465EE493FA}"/>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2" name="Title 1">
            <a:extLst>
              <a:ext uri="{FF2B5EF4-FFF2-40B4-BE49-F238E27FC236}">
                <a16:creationId xmlns:a16="http://schemas.microsoft.com/office/drawing/2014/main" id="{FA26857C-3CE1-4E17-BE92-477F40154049}"/>
              </a:ext>
            </a:extLst>
          </p:cNvPr>
          <p:cNvSpPr>
            <a:spLocks noGrp="1"/>
          </p:cNvSpPr>
          <p:nvPr>
            <p:ph type="title"/>
          </p:nvPr>
        </p:nvSpPr>
        <p:spPr>
          <a:xfrm>
            <a:off x="1217604" y="214439"/>
            <a:ext cx="10515600" cy="1002311"/>
          </a:xfrm>
        </p:spPr>
        <p:txBody>
          <a:bodyPr>
            <a:normAutofit fontScale="90000"/>
          </a:bodyPr>
          <a:lstStyle/>
          <a:p>
            <a:r>
              <a:rPr lang="en-US" dirty="0"/>
              <a:t> </a:t>
            </a:r>
            <a:r>
              <a:rPr lang="en-US" sz="4000" b="1" dirty="0">
                <a:latin typeface="Book Antiqua" panose="02040602050305030304" pitchFamily="18" charset="0"/>
              </a:rPr>
              <a:t>AU-IBAR Key Achievements</a:t>
            </a:r>
            <a:br>
              <a:rPr lang="en-US" altLang="en-US" b="1" dirty="0">
                <a:latin typeface="Book Antiqua" panose="02040602050305030304" pitchFamily="18" charset="0"/>
              </a:rPr>
            </a:br>
            <a:endParaRPr lang="en-KE" dirty="0"/>
          </a:p>
        </p:txBody>
      </p:sp>
      <p:sp>
        <p:nvSpPr>
          <p:cNvPr id="3" name="Content Placeholder 2">
            <a:extLst>
              <a:ext uri="{FF2B5EF4-FFF2-40B4-BE49-F238E27FC236}">
                <a16:creationId xmlns:a16="http://schemas.microsoft.com/office/drawing/2014/main" id="{B0779DBB-862F-4899-AB94-0E60E0BCAB3E}"/>
              </a:ext>
            </a:extLst>
          </p:cNvPr>
          <p:cNvSpPr>
            <a:spLocks noGrp="1"/>
          </p:cNvSpPr>
          <p:nvPr>
            <p:ph sz="half" idx="1"/>
          </p:nvPr>
        </p:nvSpPr>
        <p:spPr>
          <a:xfrm>
            <a:off x="0" y="1229105"/>
            <a:ext cx="12048676" cy="5762537"/>
          </a:xfrm>
        </p:spPr>
        <p:txBody>
          <a:bodyPr>
            <a:normAutofit fontScale="62500" lnSpcReduction="20000"/>
          </a:bodyPr>
          <a:lstStyle/>
          <a:p>
            <a:pPr marL="0" indent="0">
              <a:buNone/>
            </a:pPr>
            <a:r>
              <a:rPr lang="en-US" b="1" dirty="0"/>
              <a:t>Inclusive Regional Value Chain and Trade Development</a:t>
            </a:r>
          </a:p>
          <a:p>
            <a:r>
              <a:rPr lang="en-US" dirty="0"/>
              <a:t>Comprehensive analysis and identification of intervention areas to boost growth of regional livestock value chains</a:t>
            </a:r>
          </a:p>
          <a:p>
            <a:r>
              <a:rPr lang="en-US" dirty="0"/>
              <a:t>Catalytic actions in priority regional value chains have stimulated increased investment, capacities for market access, business development and industrial growth </a:t>
            </a:r>
          </a:p>
          <a:p>
            <a:r>
              <a:rPr lang="en-US" dirty="0"/>
              <a:t>Improving access to inputs, services &amp;  markets for animal and animal products</a:t>
            </a:r>
          </a:p>
          <a:p>
            <a:r>
              <a:rPr lang="en-US" dirty="0"/>
              <a:t>Supporting RECs and MSs harness the AfCFTA provisions</a:t>
            </a:r>
          </a:p>
          <a:p>
            <a:pPr marL="0" indent="0">
              <a:buNone/>
            </a:pPr>
            <a:r>
              <a:rPr lang="en-US" b="1" dirty="0"/>
              <a:t>Investment</a:t>
            </a:r>
          </a:p>
          <a:p>
            <a:r>
              <a:rPr lang="en-US" dirty="0"/>
              <a:t>Supporting MS to develop Livestock Master Plans</a:t>
            </a:r>
          </a:p>
          <a:p>
            <a:r>
              <a:rPr lang="en-US" dirty="0"/>
              <a:t>Raised the profile of livestock through advocacy for sector disaggregation of data in the CAADP  Biennial Review process </a:t>
            </a:r>
          </a:p>
          <a:p>
            <a:r>
              <a:rPr lang="en-US" dirty="0"/>
              <a:t>Developed guidelines promoting investment in the livestock sector through the inclusion of livestock in National Agriculture Investment Plans </a:t>
            </a:r>
          </a:p>
          <a:p>
            <a:r>
              <a:rPr lang="en-US" dirty="0"/>
              <a:t>Supporting MS and regions review their RAIPS and NAIPS</a:t>
            </a:r>
          </a:p>
          <a:p>
            <a:pPr marL="0" indent="0">
              <a:buNone/>
            </a:pPr>
            <a:r>
              <a:rPr lang="en-US" b="1" dirty="0"/>
              <a:t>Resilience </a:t>
            </a:r>
          </a:p>
          <a:p>
            <a:r>
              <a:rPr lang="en-US" dirty="0"/>
              <a:t>MS and RECs supported for the implementation of policy framework for pastoralism in Africa and Disaster risk reduction</a:t>
            </a:r>
          </a:p>
          <a:p>
            <a:r>
              <a:rPr lang="en-US" dirty="0"/>
              <a:t>Strengthening integrated livestock early warning systems and the capacities to respond with action</a:t>
            </a:r>
          </a:p>
          <a:p>
            <a:r>
              <a:rPr lang="en-US" dirty="0"/>
              <a:t>Actions to support capacity to increase production of marketable supply of livestock</a:t>
            </a:r>
          </a:p>
          <a:p>
            <a:pPr marL="0" indent="0">
              <a:buNone/>
            </a:pPr>
            <a:r>
              <a:rPr lang="en-US" b="1" dirty="0"/>
              <a:t>Agenda Setting on Global Platforms</a:t>
            </a:r>
          </a:p>
          <a:p>
            <a:r>
              <a:rPr lang="en-US" dirty="0"/>
              <a:t>Africa has a voice and Africa perspectives are respected and contribute to shaping global narratives and actions especially on animal health and fisheries</a:t>
            </a:r>
          </a:p>
          <a:p>
            <a:endParaRPr lang="en-US" dirty="0"/>
          </a:p>
          <a:p>
            <a:pPr marL="457200" lvl="1" indent="0">
              <a:buNone/>
            </a:pPr>
            <a:endParaRPr lang="en-US" dirty="0"/>
          </a:p>
        </p:txBody>
      </p:sp>
    </p:spTree>
    <p:extLst>
      <p:ext uri="{BB962C8B-B14F-4D97-AF65-F5344CB8AC3E}">
        <p14:creationId xmlns:p14="http://schemas.microsoft.com/office/powerpoint/2010/main" val="6171466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D019B1F-E3AB-1106-BF82-530B1DFC845D}"/>
              </a:ext>
            </a:extLst>
          </p:cNvPr>
          <p:cNvGrpSpPr/>
          <p:nvPr/>
        </p:nvGrpSpPr>
        <p:grpSpPr>
          <a:xfrm>
            <a:off x="-1" y="118280"/>
            <a:ext cx="12048677" cy="1051296"/>
            <a:chOff x="-1" y="118280"/>
            <a:chExt cx="12048677" cy="1051296"/>
          </a:xfrm>
        </p:grpSpPr>
        <p:sp>
          <p:nvSpPr>
            <p:cNvPr id="4" name="Rounded Rectangle 3"/>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2"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A087E0A6-E78E-514E-8106-25687A19693B}"/>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6" name="Picture 4" descr="F:\AU LOGO.jpg">
              <a:extLst>
                <a:ext uri="{FF2B5EF4-FFF2-40B4-BE49-F238E27FC236}">
                  <a16:creationId xmlns:a16="http://schemas.microsoft.com/office/drawing/2014/main" id="{048B6531-82AA-B136-4A2B-E1465EE493FA}"/>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2" name="Title 1">
            <a:extLst>
              <a:ext uri="{FF2B5EF4-FFF2-40B4-BE49-F238E27FC236}">
                <a16:creationId xmlns:a16="http://schemas.microsoft.com/office/drawing/2014/main" id="{FA26857C-3CE1-4E17-BE92-477F40154049}"/>
              </a:ext>
            </a:extLst>
          </p:cNvPr>
          <p:cNvSpPr>
            <a:spLocks noGrp="1"/>
          </p:cNvSpPr>
          <p:nvPr>
            <p:ph type="title"/>
          </p:nvPr>
        </p:nvSpPr>
        <p:spPr>
          <a:xfrm>
            <a:off x="838199" y="300113"/>
            <a:ext cx="10515600" cy="1002311"/>
          </a:xfrm>
        </p:spPr>
        <p:txBody>
          <a:bodyPr>
            <a:normAutofit fontScale="90000"/>
          </a:bodyPr>
          <a:lstStyle/>
          <a:p>
            <a:r>
              <a:rPr lang="en-US" dirty="0"/>
              <a:t> </a:t>
            </a:r>
            <a:r>
              <a:rPr lang="en-US" sz="4000" b="1" dirty="0">
                <a:latin typeface="Book Antiqua" panose="02040602050305030304" pitchFamily="18" charset="0"/>
              </a:rPr>
              <a:t> AU-IBAR Key Achievements</a:t>
            </a:r>
            <a:br>
              <a:rPr lang="en-US" altLang="en-US" b="1" dirty="0">
                <a:latin typeface="Book Antiqua" panose="02040602050305030304" pitchFamily="18" charset="0"/>
              </a:rPr>
            </a:br>
            <a:endParaRPr lang="en-KE" dirty="0"/>
          </a:p>
        </p:txBody>
      </p:sp>
      <p:sp>
        <p:nvSpPr>
          <p:cNvPr id="3" name="Content Placeholder 2">
            <a:extLst>
              <a:ext uri="{FF2B5EF4-FFF2-40B4-BE49-F238E27FC236}">
                <a16:creationId xmlns:a16="http://schemas.microsoft.com/office/drawing/2014/main" id="{B0779DBB-862F-4899-AB94-0E60E0BCAB3E}"/>
              </a:ext>
            </a:extLst>
          </p:cNvPr>
          <p:cNvSpPr>
            <a:spLocks noGrp="1"/>
          </p:cNvSpPr>
          <p:nvPr>
            <p:ph sz="half" idx="1"/>
          </p:nvPr>
        </p:nvSpPr>
        <p:spPr>
          <a:xfrm>
            <a:off x="143324" y="1073558"/>
            <a:ext cx="12048676" cy="5666161"/>
          </a:xfrm>
        </p:spPr>
        <p:txBody>
          <a:bodyPr>
            <a:normAutofit fontScale="77500" lnSpcReduction="20000"/>
          </a:bodyPr>
          <a:lstStyle/>
          <a:p>
            <a:pPr marL="0" indent="0">
              <a:lnSpc>
                <a:spcPct val="120000"/>
              </a:lnSpc>
              <a:buNone/>
            </a:pPr>
            <a:r>
              <a:rPr lang="en-US" sz="2300" b="1" dirty="0"/>
              <a:t>Partnerships for Reforms, Transformation, Implementation and Sustainability</a:t>
            </a:r>
          </a:p>
          <a:p>
            <a:pPr>
              <a:lnSpc>
                <a:spcPct val="120000"/>
              </a:lnSpc>
            </a:pPr>
            <a:r>
              <a:rPr lang="en-US" sz="2400" dirty="0">
                <a:solidFill>
                  <a:srgbClr val="000000"/>
                </a:solidFill>
              </a:rPr>
              <a:t>Pan-African Networks for driving key agendas: 2A2VE, VSB,  AWFISHNET, AWARFA-N and AYL-FAIN instrumental in reforming veterinary education curricula, reforming veterinary regulation, organizing women in fisheries and aquaculture, women in animal resources farming and agribusiness and youth in animal resources, respectively </a:t>
            </a:r>
          </a:p>
          <a:p>
            <a:pPr>
              <a:lnSpc>
                <a:spcPct val="120000"/>
              </a:lnSpc>
            </a:pPr>
            <a:r>
              <a:rPr lang="en-US" sz="2300" dirty="0"/>
              <a:t>Built the capacity of RECs in animal resources development: dedicated animal resources desks in the RECs, establishment of Regional Animal Health Centers</a:t>
            </a:r>
          </a:p>
          <a:p>
            <a:pPr lvl="0">
              <a:lnSpc>
                <a:spcPct val="120000"/>
              </a:lnSpc>
            </a:pPr>
            <a:r>
              <a:rPr lang="en-US" sz="2600" dirty="0">
                <a:solidFill>
                  <a:srgbClr val="000000"/>
                </a:solidFill>
              </a:rPr>
              <a:t>Evolution of strategic and implementing partnerships to provide innovative solutions to complex, multi-layered problems, challenges and opportunities</a:t>
            </a:r>
          </a:p>
          <a:p>
            <a:pPr lvl="0">
              <a:lnSpc>
                <a:spcPct val="120000"/>
              </a:lnSpc>
            </a:pPr>
            <a:r>
              <a:rPr lang="en-US" sz="2600" dirty="0">
                <a:solidFill>
                  <a:srgbClr val="000000"/>
                </a:solidFill>
              </a:rPr>
              <a:t>Establishment, capacitation and support to national, regional and continental stakeholder and expert platforms that have been instrumental in driving policy reform, information exchange and enhancing coordinated action</a:t>
            </a:r>
          </a:p>
          <a:p>
            <a:pPr marL="0" lvl="0" indent="0">
              <a:lnSpc>
                <a:spcPts val="2800"/>
              </a:lnSpc>
              <a:buNone/>
            </a:pPr>
            <a:r>
              <a:rPr lang="en-US" sz="2600" b="1" dirty="0">
                <a:solidFill>
                  <a:srgbClr val="000000"/>
                </a:solidFill>
              </a:rPr>
              <a:t>Knowledge Management and Access to Data</a:t>
            </a:r>
          </a:p>
          <a:p>
            <a:pPr lvl="0">
              <a:lnSpc>
                <a:spcPct val="120000"/>
              </a:lnSpc>
            </a:pPr>
            <a:r>
              <a:rPr lang="en-US" sz="2600" dirty="0">
                <a:solidFill>
                  <a:srgbClr val="000000"/>
                </a:solidFill>
              </a:rPr>
              <a:t>Strengthened generation, dissemination and access to knowledge products in the animal resources sector</a:t>
            </a:r>
          </a:p>
          <a:p>
            <a:pPr lvl="0">
              <a:lnSpc>
                <a:spcPct val="120000"/>
              </a:lnSpc>
            </a:pPr>
            <a:r>
              <a:rPr lang="en-US" sz="2600" dirty="0">
                <a:solidFill>
                  <a:srgbClr val="000000"/>
                </a:solidFill>
              </a:rPr>
              <a:t>A progressive shift from archived data to functional knowledge ecosystems and data as a service via digital and mobile platforms</a:t>
            </a:r>
          </a:p>
          <a:p>
            <a:pPr lvl="0">
              <a:lnSpc>
                <a:spcPts val="2800"/>
              </a:lnSpc>
            </a:pPr>
            <a:endParaRPr lang="en-US" sz="2600" dirty="0">
              <a:solidFill>
                <a:srgbClr val="000000"/>
              </a:solidFill>
            </a:endParaRPr>
          </a:p>
          <a:p>
            <a:pPr marL="457200" lvl="1" indent="0">
              <a:buNone/>
            </a:pPr>
            <a:endParaRPr lang="en-US" dirty="0"/>
          </a:p>
        </p:txBody>
      </p:sp>
    </p:spTree>
    <p:extLst>
      <p:ext uri="{BB962C8B-B14F-4D97-AF65-F5344CB8AC3E}">
        <p14:creationId xmlns:p14="http://schemas.microsoft.com/office/powerpoint/2010/main" val="38676287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10964-B5A1-42B9-9572-4BF390E3BEA4}"/>
              </a:ext>
            </a:extLst>
          </p:cNvPr>
          <p:cNvSpPr>
            <a:spLocks noGrp="1"/>
          </p:cNvSpPr>
          <p:nvPr>
            <p:ph type="title"/>
          </p:nvPr>
        </p:nvSpPr>
        <p:spPr>
          <a:xfrm>
            <a:off x="1003978" y="-1554993"/>
            <a:ext cx="7462310" cy="2126384"/>
          </a:xfrm>
        </p:spPr>
        <p:txBody>
          <a:bodyPr vert="horz" lIns="91440" tIns="45720" rIns="91440" bIns="45720" rtlCol="0" anchor="ctr">
            <a:normAutofit fontScale="90000"/>
          </a:bodyPr>
          <a:lstStyle/>
          <a:p>
            <a:br>
              <a:rPr lang="en-US" sz="3200" dirty="0">
                <a:solidFill>
                  <a:schemeClr val="bg1"/>
                </a:solidFill>
              </a:rPr>
            </a:br>
            <a:br>
              <a:rPr lang="en-US" sz="3200" dirty="0">
                <a:solidFill>
                  <a:schemeClr val="bg1"/>
                </a:solidFill>
              </a:rPr>
            </a:br>
            <a:br>
              <a:rPr lang="en-US" sz="3200" dirty="0">
                <a:solidFill>
                  <a:schemeClr val="bg1"/>
                </a:solidFill>
              </a:rPr>
            </a:br>
            <a:br>
              <a:rPr lang="en-US" sz="3200" dirty="0">
                <a:solidFill>
                  <a:schemeClr val="bg1"/>
                </a:solidFill>
              </a:rPr>
            </a:br>
            <a:br>
              <a:rPr lang="en-US" sz="3200" dirty="0"/>
            </a:br>
            <a:br>
              <a:rPr lang="en-US" sz="3200" dirty="0"/>
            </a:br>
            <a:br>
              <a:rPr lang="en-US" sz="3200" dirty="0"/>
            </a:br>
            <a:br>
              <a:rPr lang="en-US" sz="3200" dirty="0"/>
            </a:br>
            <a:r>
              <a:rPr lang="en-US" sz="3200" b="1" dirty="0"/>
              <a:t>Contemporary Issues, Opportunities and Challenges in Africa’s Animal Resources Sector</a:t>
            </a:r>
            <a:br>
              <a:rPr lang="en-US" sz="3200" b="1" dirty="0"/>
            </a:br>
            <a:br>
              <a:rPr lang="en-US" sz="3200" dirty="0">
                <a:solidFill>
                  <a:schemeClr val="bg1"/>
                </a:solidFill>
              </a:rPr>
            </a:br>
            <a:br>
              <a:rPr lang="en-US" sz="3700" kern="1200" dirty="0">
                <a:solidFill>
                  <a:schemeClr val="bg1"/>
                </a:solidFill>
                <a:latin typeface="+mj-lt"/>
                <a:ea typeface="+mj-ea"/>
                <a:cs typeface="+mj-cs"/>
              </a:rPr>
            </a:br>
            <a:endParaRPr lang="en-US" sz="3700" kern="1200" dirty="0">
              <a:solidFill>
                <a:schemeClr val="bg1"/>
              </a:solidFill>
              <a:latin typeface="+mj-lt"/>
              <a:ea typeface="+mj-ea"/>
              <a:cs typeface="+mj-cs"/>
            </a:endParaRPr>
          </a:p>
        </p:txBody>
      </p:sp>
      <p:sp>
        <p:nvSpPr>
          <p:cNvPr id="3" name="Content Placeholder 2">
            <a:extLst>
              <a:ext uri="{FF2B5EF4-FFF2-40B4-BE49-F238E27FC236}">
                <a16:creationId xmlns:a16="http://schemas.microsoft.com/office/drawing/2014/main" id="{03184C14-B681-4448-8B6C-784C609AA02C}"/>
              </a:ext>
            </a:extLst>
          </p:cNvPr>
          <p:cNvSpPr>
            <a:spLocks noGrp="1"/>
          </p:cNvSpPr>
          <p:nvPr>
            <p:ph sz="half" idx="1"/>
          </p:nvPr>
        </p:nvSpPr>
        <p:spPr>
          <a:xfrm>
            <a:off x="4164036" y="1629198"/>
            <a:ext cx="7605117" cy="4279709"/>
          </a:xfrm>
        </p:spPr>
        <p:txBody>
          <a:bodyPr vert="horz" lIns="91440" tIns="45720" rIns="91440" bIns="45720" rtlCol="0" anchor="ctr">
            <a:normAutofit fontScale="92500" lnSpcReduction="10000"/>
          </a:bodyPr>
          <a:lstStyle/>
          <a:p>
            <a:pPr marL="0" indent="0">
              <a:buNone/>
            </a:pPr>
            <a:r>
              <a:rPr lang="en-US" sz="4400" b="1" dirty="0">
                <a:latin typeface="Berlin Sans FB" panose="020E0602020502020306" pitchFamily="34" charset="0"/>
              </a:rPr>
              <a:t>Africa’s vast animal resources contribute an estimated 1% only of total Green House Gases</a:t>
            </a:r>
          </a:p>
          <a:p>
            <a:r>
              <a:rPr lang="en-US" sz="3900" b="1" dirty="0">
                <a:latin typeface="Berlin Sans FB" panose="020E0602020502020306" pitchFamily="34" charset="0"/>
              </a:rPr>
              <a:t>Heavily impacted by climate change</a:t>
            </a:r>
          </a:p>
          <a:p>
            <a:r>
              <a:rPr lang="en-US" sz="3900" b="1" dirty="0">
                <a:latin typeface="Berlin Sans FB" panose="020E0602020502020306" pitchFamily="34" charset="0"/>
              </a:rPr>
              <a:t>Can contribute to providing sustainable solutions</a:t>
            </a:r>
          </a:p>
        </p:txBody>
      </p:sp>
      <p:grpSp>
        <p:nvGrpSpPr>
          <p:cNvPr id="9" name="Group 8">
            <a:extLst>
              <a:ext uri="{FF2B5EF4-FFF2-40B4-BE49-F238E27FC236}">
                <a16:creationId xmlns:a16="http://schemas.microsoft.com/office/drawing/2014/main" id="{CCE3F686-232E-40E7-886E-84FC386BB3E8}"/>
              </a:ext>
            </a:extLst>
          </p:cNvPr>
          <p:cNvGrpSpPr/>
          <p:nvPr/>
        </p:nvGrpSpPr>
        <p:grpSpPr>
          <a:xfrm>
            <a:off x="-1" y="118280"/>
            <a:ext cx="12048677" cy="1051296"/>
            <a:chOff x="-1" y="118280"/>
            <a:chExt cx="12048677" cy="1051296"/>
          </a:xfrm>
        </p:grpSpPr>
        <p:sp>
          <p:nvSpPr>
            <p:cNvPr id="10" name="Rounded Rectangle 3">
              <a:extLst>
                <a:ext uri="{FF2B5EF4-FFF2-40B4-BE49-F238E27FC236}">
                  <a16:creationId xmlns:a16="http://schemas.microsoft.com/office/drawing/2014/main" id="{204D92E4-C06A-47CE-9BB1-48EAA2D30827}"/>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11" name="Picture 10">
              <a:extLst>
                <a:ext uri="{FF2B5EF4-FFF2-40B4-BE49-F238E27FC236}">
                  <a16:creationId xmlns:a16="http://schemas.microsoft.com/office/drawing/2014/main" id="{309F6F1F-64C9-4942-A651-FB1D82DE63CD}"/>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12" name="Picture 4" descr="F:\AU LOGO.jpg">
              <a:extLst>
                <a:ext uri="{FF2B5EF4-FFF2-40B4-BE49-F238E27FC236}">
                  <a16:creationId xmlns:a16="http://schemas.microsoft.com/office/drawing/2014/main" id="{72DDB5BE-5322-40FE-AEB2-0D600D79E168}"/>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72936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10964-B5A1-42B9-9572-4BF390E3BEA4}"/>
              </a:ext>
            </a:extLst>
          </p:cNvPr>
          <p:cNvSpPr>
            <a:spLocks noGrp="1"/>
          </p:cNvSpPr>
          <p:nvPr>
            <p:ph type="title"/>
          </p:nvPr>
        </p:nvSpPr>
        <p:spPr>
          <a:xfrm>
            <a:off x="143324" y="698185"/>
            <a:ext cx="2797122" cy="4279709"/>
          </a:xfrm>
        </p:spPr>
        <p:txBody>
          <a:bodyPr vert="horz" lIns="91440" tIns="45720" rIns="91440" bIns="45720" rtlCol="0" anchor="ctr">
            <a:normAutofit fontScale="90000"/>
          </a:bodyPr>
          <a:lstStyle/>
          <a:p>
            <a:br>
              <a:rPr lang="en-US" sz="3200" dirty="0">
                <a:solidFill>
                  <a:schemeClr val="bg1"/>
                </a:solidFill>
              </a:rPr>
            </a:br>
            <a:br>
              <a:rPr lang="en-US" sz="3200" dirty="0">
                <a:solidFill>
                  <a:schemeClr val="bg1"/>
                </a:solidFill>
              </a:rPr>
            </a:br>
            <a:br>
              <a:rPr lang="en-US" sz="3200" dirty="0">
                <a:solidFill>
                  <a:schemeClr val="bg1"/>
                </a:solidFill>
              </a:rPr>
            </a:br>
            <a:br>
              <a:rPr lang="en-US" sz="3200" dirty="0">
                <a:solidFill>
                  <a:schemeClr val="bg1"/>
                </a:solidFill>
              </a:rPr>
            </a:br>
            <a:br>
              <a:rPr lang="en-US" sz="3200" dirty="0"/>
            </a:br>
            <a:br>
              <a:rPr lang="en-US" sz="3200" dirty="0"/>
            </a:br>
            <a:br>
              <a:rPr lang="en-US" sz="3200" dirty="0"/>
            </a:br>
            <a:br>
              <a:rPr lang="en-US" sz="3200" dirty="0"/>
            </a:br>
            <a:r>
              <a:rPr lang="en-US" sz="4900" b="1" dirty="0">
                <a:latin typeface="Berlin Sans FB Demi" panose="020E0802020502020306" pitchFamily="34" charset="0"/>
              </a:rPr>
              <a:t>Some Areas for Reflection </a:t>
            </a:r>
            <a:br>
              <a:rPr lang="en-US" sz="3200" dirty="0"/>
            </a:br>
            <a:br>
              <a:rPr lang="en-US" sz="3700" kern="1200" dirty="0">
                <a:latin typeface="+mj-lt"/>
                <a:ea typeface="+mj-ea"/>
                <a:cs typeface="+mj-cs"/>
              </a:rPr>
            </a:br>
            <a:endParaRPr lang="en-US" sz="3700" kern="1200" dirty="0">
              <a:latin typeface="+mj-lt"/>
              <a:ea typeface="+mj-ea"/>
              <a:cs typeface="+mj-cs"/>
            </a:endParaRPr>
          </a:p>
        </p:txBody>
      </p:sp>
      <p:sp>
        <p:nvSpPr>
          <p:cNvPr id="3" name="Content Placeholder 2">
            <a:extLst>
              <a:ext uri="{FF2B5EF4-FFF2-40B4-BE49-F238E27FC236}">
                <a16:creationId xmlns:a16="http://schemas.microsoft.com/office/drawing/2014/main" id="{03184C14-B681-4448-8B6C-784C609AA02C}"/>
              </a:ext>
            </a:extLst>
          </p:cNvPr>
          <p:cNvSpPr>
            <a:spLocks noGrp="1"/>
          </p:cNvSpPr>
          <p:nvPr>
            <p:ph sz="half" idx="1"/>
          </p:nvPr>
        </p:nvSpPr>
        <p:spPr>
          <a:xfrm>
            <a:off x="3042416" y="436097"/>
            <a:ext cx="8955275" cy="6822831"/>
          </a:xfrm>
        </p:spPr>
        <p:txBody>
          <a:bodyPr vert="horz" lIns="91440" tIns="45720" rIns="91440" bIns="45720" rtlCol="0" anchor="ctr">
            <a:normAutofit fontScale="25000" lnSpcReduction="20000"/>
          </a:bodyPr>
          <a:lstStyle/>
          <a:p>
            <a:pPr marL="0" indent="0">
              <a:buNone/>
            </a:pPr>
            <a:endParaRPr lang="en-US" sz="4400" b="1" dirty="0">
              <a:latin typeface="Berlin Sans FB" panose="020E0602020502020306" pitchFamily="34" charset="0"/>
            </a:endParaRPr>
          </a:p>
          <a:p>
            <a:r>
              <a:rPr lang="en-US" sz="8000" b="1" dirty="0"/>
              <a:t>Africans who are facing the threat of a blanket call to eliminate animal sourced food (ASF) consume 14kg meat per capita, and 37 liters milk </a:t>
            </a:r>
            <a:r>
              <a:rPr lang="en-US" sz="8000" dirty="0" err="1"/>
              <a:t>cf</a:t>
            </a:r>
            <a:r>
              <a:rPr lang="en-US" sz="8000" dirty="0"/>
              <a:t> world average 38.7, Europe 77.1 and US 124 Kg meat, and world average of 108 liters milk</a:t>
            </a:r>
            <a:endParaRPr lang="en-US" sz="8000" b="1" dirty="0"/>
          </a:p>
          <a:p>
            <a:r>
              <a:rPr lang="en-US" sz="8000" b="1" dirty="0"/>
              <a:t>Only four MS on track to meet 2025 nutrition targets</a:t>
            </a:r>
            <a:r>
              <a:rPr lang="en-US" sz="8000" dirty="0"/>
              <a:t>: of these two, Djibouti and Seychelles, have the highest intensity on spending on livestock </a:t>
            </a:r>
          </a:p>
          <a:p>
            <a:r>
              <a:rPr lang="en-US" sz="8000" b="1" dirty="0"/>
              <a:t>ASF fastest growing sub-category in terms of food consumption but Africa net importer</a:t>
            </a:r>
            <a:r>
              <a:rPr lang="en-US" sz="8000" dirty="0"/>
              <a:t> of ASFs spending $4 billion annually, with negative growth in African trade, and export of jobs</a:t>
            </a:r>
          </a:p>
          <a:p>
            <a:r>
              <a:rPr lang="en-US" sz="8000" b="1" dirty="0"/>
              <a:t>Animal health burden responsible for 25% costs and losses </a:t>
            </a:r>
            <a:r>
              <a:rPr lang="en-US" sz="8000" dirty="0"/>
              <a:t>annually in livestock production</a:t>
            </a:r>
          </a:p>
          <a:p>
            <a:r>
              <a:rPr lang="en-US" sz="8000" b="1" dirty="0"/>
              <a:t>Feed constitutes 60-70% cost of raising animals but poorly developed sub-sector</a:t>
            </a:r>
            <a:r>
              <a:rPr lang="en-US" sz="8000" dirty="0"/>
              <a:t> – Nine million animals lost to the on-going drought</a:t>
            </a:r>
          </a:p>
          <a:p>
            <a:r>
              <a:rPr lang="en-US" sz="8000" b="1" dirty="0"/>
              <a:t>Youth dividend can potentially generate 11 – 18 % of GDP </a:t>
            </a:r>
            <a:r>
              <a:rPr lang="en-US" sz="8000" dirty="0"/>
              <a:t>if properly harnessed, but youth exiting/ unattracted to the animal resources sector</a:t>
            </a:r>
          </a:p>
          <a:p>
            <a:r>
              <a:rPr lang="en-US" sz="8000" b="1" dirty="0"/>
              <a:t>Women reinvest 90% of their income in their family nutrition and welfare but only 17% women have adequate access </a:t>
            </a:r>
            <a:r>
              <a:rPr lang="en-US" sz="8000" dirty="0"/>
              <a:t>to and control livestock assets. </a:t>
            </a:r>
          </a:p>
          <a:p>
            <a:r>
              <a:rPr lang="en-US" sz="8000" b="1" dirty="0"/>
              <a:t>Globally honey bee pollination services generate 9.5% of total value of world agricultural food production </a:t>
            </a:r>
            <a:r>
              <a:rPr lang="en-US" sz="8000" dirty="0"/>
              <a:t>but Africa not harnessing this opportunity. </a:t>
            </a:r>
          </a:p>
          <a:p>
            <a:pPr marL="0" indent="0">
              <a:buNone/>
            </a:pPr>
            <a:endParaRPr lang="en-US" sz="4400" b="1" dirty="0">
              <a:latin typeface="Berlin Sans FB" panose="020E0602020502020306" pitchFamily="34" charset="0"/>
            </a:endParaRPr>
          </a:p>
          <a:p>
            <a:pPr marL="0" indent="0">
              <a:buNone/>
            </a:pPr>
            <a:endParaRPr lang="en-US" sz="4400" b="1" dirty="0">
              <a:latin typeface="Berlin Sans FB" panose="020E0602020502020306" pitchFamily="34" charset="0"/>
            </a:endParaRPr>
          </a:p>
        </p:txBody>
      </p:sp>
      <p:grpSp>
        <p:nvGrpSpPr>
          <p:cNvPr id="9" name="Group 8">
            <a:extLst>
              <a:ext uri="{FF2B5EF4-FFF2-40B4-BE49-F238E27FC236}">
                <a16:creationId xmlns:a16="http://schemas.microsoft.com/office/drawing/2014/main" id="{0F2ACA8E-D35B-4411-9903-5FA54916CEFB}"/>
              </a:ext>
            </a:extLst>
          </p:cNvPr>
          <p:cNvGrpSpPr/>
          <p:nvPr/>
        </p:nvGrpSpPr>
        <p:grpSpPr>
          <a:xfrm>
            <a:off x="-1" y="118280"/>
            <a:ext cx="12048677" cy="1051296"/>
            <a:chOff x="-1" y="118280"/>
            <a:chExt cx="12048677" cy="1051296"/>
          </a:xfrm>
        </p:grpSpPr>
        <p:sp>
          <p:nvSpPr>
            <p:cNvPr id="10" name="Rounded Rectangle 3">
              <a:extLst>
                <a:ext uri="{FF2B5EF4-FFF2-40B4-BE49-F238E27FC236}">
                  <a16:creationId xmlns:a16="http://schemas.microsoft.com/office/drawing/2014/main" id="{D6AC1F0A-B969-4E25-BCB9-7F337740142A}"/>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11" name="Picture 10">
              <a:extLst>
                <a:ext uri="{FF2B5EF4-FFF2-40B4-BE49-F238E27FC236}">
                  <a16:creationId xmlns:a16="http://schemas.microsoft.com/office/drawing/2014/main" id="{35A47FB8-D974-4ACF-A65D-A2FAC48E7CB7}"/>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12" name="Picture 4" descr="F:\AU LOGO.jpg">
              <a:extLst>
                <a:ext uri="{FF2B5EF4-FFF2-40B4-BE49-F238E27FC236}">
                  <a16:creationId xmlns:a16="http://schemas.microsoft.com/office/drawing/2014/main" id="{BD02D63D-8456-4B59-9B30-7D7A2173CE9A}"/>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7978774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73AF6-EDA3-485B-92B1-BF449D6CF64A}"/>
              </a:ext>
            </a:extLst>
          </p:cNvPr>
          <p:cNvSpPr>
            <a:spLocks noGrp="1"/>
          </p:cNvSpPr>
          <p:nvPr>
            <p:ph type="title"/>
          </p:nvPr>
        </p:nvSpPr>
        <p:spPr>
          <a:xfrm>
            <a:off x="1035985" y="164843"/>
            <a:ext cx="10515600" cy="612885"/>
          </a:xfrm>
        </p:spPr>
        <p:txBody>
          <a:bodyPr>
            <a:normAutofit fontScale="90000"/>
          </a:bodyPr>
          <a:lstStyle/>
          <a:p>
            <a:r>
              <a:rPr lang="en-US" b="1" dirty="0"/>
              <a:t>Contemporary Issues and Challenges</a:t>
            </a:r>
            <a:endParaRPr lang="en-KE" b="1" dirty="0"/>
          </a:p>
        </p:txBody>
      </p:sp>
      <p:sp>
        <p:nvSpPr>
          <p:cNvPr id="3" name="Content Placeholder 2">
            <a:extLst>
              <a:ext uri="{FF2B5EF4-FFF2-40B4-BE49-F238E27FC236}">
                <a16:creationId xmlns:a16="http://schemas.microsoft.com/office/drawing/2014/main" id="{1F2597E7-28A4-46C9-A2F0-ECF54DB5A4F7}"/>
              </a:ext>
            </a:extLst>
          </p:cNvPr>
          <p:cNvSpPr>
            <a:spLocks noGrp="1"/>
          </p:cNvSpPr>
          <p:nvPr>
            <p:ph idx="1"/>
          </p:nvPr>
        </p:nvSpPr>
        <p:spPr>
          <a:xfrm>
            <a:off x="3074" y="1073559"/>
            <a:ext cx="11729381" cy="5932152"/>
          </a:xfrm>
        </p:spPr>
        <p:txBody>
          <a:bodyPr>
            <a:normAutofit fontScale="62500" lnSpcReduction="20000"/>
          </a:bodyPr>
          <a:lstStyle/>
          <a:p>
            <a:r>
              <a:rPr lang="en-US" sz="2600" b="1" dirty="0"/>
              <a:t>Climate change: </a:t>
            </a:r>
            <a:r>
              <a:rPr lang="en-US" sz="2600" dirty="0"/>
              <a:t>Existential issues related to global contribution of ruminants to GHGs and powerful lobbies to reduce production and consumption of ASFs .Need for a robust African narrative</a:t>
            </a:r>
          </a:p>
          <a:p>
            <a:pPr lvl="1"/>
            <a:r>
              <a:rPr lang="en-US" sz="2600" dirty="0"/>
              <a:t>increased frequency and severity of drought, floods and other climate change related disasters; high vulnerability and eroded resilience</a:t>
            </a:r>
          </a:p>
          <a:p>
            <a:pPr lvl="1"/>
            <a:r>
              <a:rPr lang="en-US" sz="2600" dirty="0"/>
              <a:t>Climate shocks viewed as occurrences rather than the ‘norm’ </a:t>
            </a:r>
          </a:p>
          <a:p>
            <a:pPr lvl="1"/>
            <a:r>
              <a:rPr lang="en-US" sz="2600" dirty="0"/>
              <a:t>How to address destitution and climate migration</a:t>
            </a:r>
          </a:p>
          <a:p>
            <a:r>
              <a:rPr lang="en-US" sz="2600" b="1" dirty="0"/>
              <a:t>The animal disease burden in Africa </a:t>
            </a:r>
            <a:r>
              <a:rPr lang="en-US" sz="2600" dirty="0"/>
              <a:t>is responsible for over USD 4 billion in costs and losses annually, equivalent to 25% of the total value of annual livestock production in the continent</a:t>
            </a:r>
          </a:p>
          <a:p>
            <a:r>
              <a:rPr lang="en-US" sz="2600" b="1" dirty="0"/>
              <a:t>Long term under expenditure on the sector: </a:t>
            </a:r>
            <a:r>
              <a:rPr lang="en-US" sz="2600" dirty="0"/>
              <a:t>E</a:t>
            </a:r>
            <a:r>
              <a:rPr lang="en-ZA" sz="2600" dirty="0"/>
              <a:t>expenditure on livestock as a percent of total government expenditure on agriculture was 16.15% in 2020, well below the target of 30% recommended by the LiDeSA</a:t>
            </a:r>
          </a:p>
          <a:p>
            <a:pPr lvl="1"/>
            <a:r>
              <a:rPr lang="en-US" sz="2600" dirty="0"/>
              <a:t>Only three countries allocated 30% and above of their agriculture spending to livestock: Eritrea (35.31%), Egypt (34.99%) and Mauritania (31.67%).</a:t>
            </a:r>
          </a:p>
          <a:p>
            <a:pPr lvl="1"/>
            <a:r>
              <a:rPr lang="en-ZA" sz="2600" dirty="0"/>
              <a:t>Livestock spending represented only 8.12% of the livestock value added, compared to an expenditure of </a:t>
            </a:r>
            <a:r>
              <a:rPr lang="en-US" sz="2600" dirty="0"/>
              <a:t>15.66% crop value added re-invested in the crop sector</a:t>
            </a:r>
          </a:p>
          <a:p>
            <a:pPr lvl="1"/>
            <a:r>
              <a:rPr lang="en-US" sz="2600" dirty="0"/>
              <a:t>Only three MS have Livestock Master Plans: therefor most are impeded by inability to identify areas of comparative advantage to stimulate growth and expansion of priority livestock value chains</a:t>
            </a:r>
          </a:p>
          <a:p>
            <a:r>
              <a:rPr lang="en-US" sz="2600" b="1" dirty="0"/>
              <a:t>Heavily disproportionate official development assistance (ODA) on livestock </a:t>
            </a:r>
          </a:p>
          <a:p>
            <a:pPr lvl="1"/>
            <a:r>
              <a:rPr lang="en-US" sz="2600" dirty="0"/>
              <a:t>According to OECD Online Creditor Reporting, between 2010 and 2019 livestock sector ODA averaged only 2% of total agriculture ODA</a:t>
            </a:r>
          </a:p>
          <a:p>
            <a:pPr lvl="1"/>
            <a:r>
              <a:rPr lang="en-US" sz="2600" dirty="0"/>
              <a:t>Malabo Declaration set a target of 100% gross disbursements of commitments made: gross disbursements were higher likely due to emergency response to shocks, indicating the ad hoc nature of planning and inadequate investment in policies and interventions to minimize/avert shocks, and to building resilience </a:t>
            </a:r>
          </a:p>
          <a:p>
            <a:r>
              <a:rPr lang="en-US" sz="2600" b="1" dirty="0"/>
              <a:t>Undocumented formal and informal private sector investment in the animal resource sector</a:t>
            </a:r>
          </a:p>
          <a:p>
            <a:r>
              <a:rPr lang="en-US" sz="2600" b="1" dirty="0"/>
              <a:t>Paucity of reliable data for evidence based decision making, policy reform and to guide investment</a:t>
            </a:r>
          </a:p>
          <a:p>
            <a:r>
              <a:rPr lang="en-US" sz="2600" b="1" dirty="0">
                <a:solidFill>
                  <a:prstClr val="black"/>
                </a:solidFill>
              </a:rPr>
              <a:t>Women and youth who constitute a large part of the labor force </a:t>
            </a:r>
            <a:r>
              <a:rPr lang="en-US" sz="2600" dirty="0">
                <a:solidFill>
                  <a:prstClr val="black"/>
                </a:solidFill>
              </a:rPr>
              <a:t>in the animal resources sector still do not have equitable access to resources, finance and other facilitative support and to the benefits</a:t>
            </a:r>
          </a:p>
          <a:p>
            <a:endParaRPr lang="en-US" b="1" dirty="0"/>
          </a:p>
          <a:p>
            <a:pPr marL="457200" lvl="1" indent="0">
              <a:buNone/>
            </a:pPr>
            <a:endParaRPr lang="en-KE" dirty="0"/>
          </a:p>
        </p:txBody>
      </p:sp>
      <p:grpSp>
        <p:nvGrpSpPr>
          <p:cNvPr id="4" name="Group 3">
            <a:extLst>
              <a:ext uri="{FF2B5EF4-FFF2-40B4-BE49-F238E27FC236}">
                <a16:creationId xmlns:a16="http://schemas.microsoft.com/office/drawing/2014/main" id="{B3125544-42D8-4098-8D32-357D14AB82DB}"/>
              </a:ext>
            </a:extLst>
          </p:cNvPr>
          <p:cNvGrpSpPr/>
          <p:nvPr/>
        </p:nvGrpSpPr>
        <p:grpSpPr>
          <a:xfrm>
            <a:off x="-1" y="118280"/>
            <a:ext cx="12048677" cy="1051296"/>
            <a:chOff x="-1" y="118280"/>
            <a:chExt cx="12048677" cy="1051296"/>
          </a:xfrm>
        </p:grpSpPr>
        <p:sp>
          <p:nvSpPr>
            <p:cNvPr id="5" name="Rounded Rectangle 3">
              <a:extLst>
                <a:ext uri="{FF2B5EF4-FFF2-40B4-BE49-F238E27FC236}">
                  <a16:creationId xmlns:a16="http://schemas.microsoft.com/office/drawing/2014/main" id="{ED3471C3-7953-4A90-AC47-53DAD5B06AEE}"/>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6" name="Picture 5">
              <a:extLst>
                <a:ext uri="{FF2B5EF4-FFF2-40B4-BE49-F238E27FC236}">
                  <a16:creationId xmlns:a16="http://schemas.microsoft.com/office/drawing/2014/main" id="{58266037-A56C-48D3-BC2C-5A6ED677529F}"/>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7" name="Picture 4" descr="F:\AU LOGO.jpg">
              <a:extLst>
                <a:ext uri="{FF2B5EF4-FFF2-40B4-BE49-F238E27FC236}">
                  <a16:creationId xmlns:a16="http://schemas.microsoft.com/office/drawing/2014/main" id="{3F1B9502-1506-4A7F-8D10-EFAE8F4B243D}"/>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2122475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73AF6-EDA3-485B-92B1-BF449D6CF64A}"/>
              </a:ext>
            </a:extLst>
          </p:cNvPr>
          <p:cNvSpPr>
            <a:spLocks noGrp="1"/>
          </p:cNvSpPr>
          <p:nvPr>
            <p:ph type="title"/>
          </p:nvPr>
        </p:nvSpPr>
        <p:spPr>
          <a:xfrm>
            <a:off x="1035985" y="164843"/>
            <a:ext cx="10515600" cy="612885"/>
          </a:xfrm>
        </p:spPr>
        <p:txBody>
          <a:bodyPr>
            <a:normAutofit fontScale="90000"/>
          </a:bodyPr>
          <a:lstStyle/>
          <a:p>
            <a:r>
              <a:rPr lang="en-US" b="1" dirty="0"/>
              <a:t>Contemporary Issues and Challenges</a:t>
            </a:r>
            <a:endParaRPr lang="en-KE" b="1" dirty="0"/>
          </a:p>
        </p:txBody>
      </p:sp>
      <p:sp>
        <p:nvSpPr>
          <p:cNvPr id="3" name="Content Placeholder 2">
            <a:extLst>
              <a:ext uri="{FF2B5EF4-FFF2-40B4-BE49-F238E27FC236}">
                <a16:creationId xmlns:a16="http://schemas.microsoft.com/office/drawing/2014/main" id="{1F2597E7-28A4-46C9-A2F0-ECF54DB5A4F7}"/>
              </a:ext>
            </a:extLst>
          </p:cNvPr>
          <p:cNvSpPr>
            <a:spLocks noGrp="1"/>
          </p:cNvSpPr>
          <p:nvPr>
            <p:ph idx="1"/>
          </p:nvPr>
        </p:nvSpPr>
        <p:spPr>
          <a:xfrm>
            <a:off x="419490" y="1169576"/>
            <a:ext cx="11251501" cy="5646182"/>
          </a:xfrm>
        </p:spPr>
        <p:txBody>
          <a:bodyPr>
            <a:normAutofit/>
          </a:bodyPr>
          <a:lstStyle/>
          <a:p>
            <a:r>
              <a:rPr lang="en-US" sz="2200" b="1" dirty="0"/>
              <a:t>Demand and markets meet by importation </a:t>
            </a:r>
            <a:r>
              <a:rPr lang="en-US" sz="2200" dirty="0"/>
              <a:t>rather than providing livelihoods, employment and stimulating sectoral growth and industries e.g., poultry in West and Central Africa </a:t>
            </a:r>
          </a:p>
          <a:p>
            <a:r>
              <a:rPr lang="en-US" sz="2200" b="1" dirty="0"/>
              <a:t>Negative trend in intra and inter African trade </a:t>
            </a:r>
            <a:r>
              <a:rPr lang="en-US" sz="2200" dirty="0"/>
              <a:t>in a region where four out of the top ten agricultural commodities by value are animal resource products and target is to triple </a:t>
            </a:r>
            <a:r>
              <a:rPr lang="en-US" sz="2200" dirty="0" err="1"/>
              <a:t>trafe</a:t>
            </a:r>
            <a:endParaRPr lang="en-US" sz="2200" dirty="0"/>
          </a:p>
          <a:p>
            <a:pPr lvl="1"/>
            <a:r>
              <a:rPr lang="en-US" sz="2200" dirty="0"/>
              <a:t>(</a:t>
            </a:r>
            <a:r>
              <a:rPr lang="en-US" sz="2200" dirty="0" err="1"/>
              <a:t>i</a:t>
            </a:r>
            <a:r>
              <a:rPr lang="en-US" sz="2200" dirty="0"/>
              <a:t>) 66% of the countries where livestock contributes 20% and more to the AGDP do not include at least livestock commodity among five priority commodities </a:t>
            </a:r>
          </a:p>
          <a:p>
            <a:pPr marL="342900" lvl="1" indent="-342900"/>
            <a:r>
              <a:rPr lang="en-US" sz="2200" b="1" dirty="0">
                <a:solidFill>
                  <a:prstClr val="black"/>
                </a:solidFill>
              </a:rPr>
              <a:t>The value of ASF for meeting nutritional targets under harnessed: </a:t>
            </a:r>
            <a:r>
              <a:rPr lang="en-US" sz="2200" dirty="0">
                <a:solidFill>
                  <a:prstClr val="black"/>
                </a:solidFill>
              </a:rPr>
              <a:t>intensity of spending on livestock is strongly correlated to lover levels of stunting</a:t>
            </a:r>
          </a:p>
          <a:p>
            <a:pPr marL="342900" lvl="1" indent="-342900"/>
            <a:r>
              <a:rPr lang="en-US" sz="2200" b="1" dirty="0">
                <a:solidFill>
                  <a:prstClr val="black"/>
                </a:solidFill>
              </a:rPr>
              <a:t>Demographic shifts that continue to drive demand for livestock and ASF: </a:t>
            </a:r>
            <a:r>
              <a:rPr lang="en-US" sz="2200" dirty="0">
                <a:solidFill>
                  <a:prstClr val="black"/>
                </a:solidFill>
              </a:rPr>
              <a:t>Rapid population growth and rapid urbanization </a:t>
            </a:r>
          </a:p>
          <a:p>
            <a:pPr marL="342900" lvl="1" indent="-342900"/>
            <a:r>
              <a:rPr lang="en-US" sz="2200" b="1" dirty="0">
                <a:solidFill>
                  <a:prstClr val="black"/>
                </a:solidFill>
              </a:rPr>
              <a:t>Growth but limited support for urban and peri-urban </a:t>
            </a:r>
            <a:r>
              <a:rPr lang="en-US" sz="2200" dirty="0">
                <a:solidFill>
                  <a:prstClr val="black"/>
                </a:solidFill>
              </a:rPr>
              <a:t>and other landless animal resources systems</a:t>
            </a:r>
          </a:p>
          <a:p>
            <a:pPr marL="342900" lvl="1" indent="-342900"/>
            <a:r>
              <a:rPr lang="en-US" sz="2200" b="1" dirty="0">
                <a:solidFill>
                  <a:prstClr val="black"/>
                </a:solidFill>
              </a:rPr>
              <a:t>Huge waste </a:t>
            </a:r>
            <a:r>
              <a:rPr lang="en-US" sz="2200" dirty="0">
                <a:solidFill>
                  <a:prstClr val="black"/>
                </a:solidFill>
              </a:rPr>
              <a:t>as limited processing and value addition</a:t>
            </a:r>
          </a:p>
          <a:p>
            <a:pPr marL="342900" lvl="1" indent="-342900"/>
            <a:r>
              <a:rPr lang="en-US" sz="2200" b="1" dirty="0">
                <a:solidFill>
                  <a:prstClr val="black"/>
                </a:solidFill>
              </a:rPr>
              <a:t>Endemic natural resource based conflicts</a:t>
            </a:r>
          </a:p>
          <a:p>
            <a:pPr marL="342900" lvl="1" indent="-342900"/>
            <a:r>
              <a:rPr lang="en-US" sz="2200" b="1" dirty="0">
                <a:solidFill>
                  <a:prstClr val="black"/>
                </a:solidFill>
              </a:rPr>
              <a:t>Rapid environmental/habitat degradation</a:t>
            </a:r>
          </a:p>
          <a:p>
            <a:pPr marL="342900" lvl="1" indent="-342900"/>
            <a:r>
              <a:rPr lang="en-US" sz="2200" b="1" dirty="0">
                <a:solidFill>
                  <a:prstClr val="black"/>
                </a:solidFill>
              </a:rPr>
              <a:t>Existence but limited uptake of animal biotechnologies</a:t>
            </a:r>
          </a:p>
          <a:p>
            <a:endParaRPr lang="en-KE" dirty="0"/>
          </a:p>
        </p:txBody>
      </p:sp>
      <p:grpSp>
        <p:nvGrpSpPr>
          <p:cNvPr id="4" name="Group 3">
            <a:extLst>
              <a:ext uri="{FF2B5EF4-FFF2-40B4-BE49-F238E27FC236}">
                <a16:creationId xmlns:a16="http://schemas.microsoft.com/office/drawing/2014/main" id="{B3125544-42D8-4098-8D32-357D14AB82DB}"/>
              </a:ext>
            </a:extLst>
          </p:cNvPr>
          <p:cNvGrpSpPr/>
          <p:nvPr/>
        </p:nvGrpSpPr>
        <p:grpSpPr>
          <a:xfrm>
            <a:off x="-1" y="118280"/>
            <a:ext cx="12048677" cy="1051296"/>
            <a:chOff x="-1" y="118280"/>
            <a:chExt cx="12048677" cy="1051296"/>
          </a:xfrm>
        </p:grpSpPr>
        <p:sp>
          <p:nvSpPr>
            <p:cNvPr id="5" name="Rounded Rectangle 3">
              <a:extLst>
                <a:ext uri="{FF2B5EF4-FFF2-40B4-BE49-F238E27FC236}">
                  <a16:creationId xmlns:a16="http://schemas.microsoft.com/office/drawing/2014/main" id="{ED3471C3-7953-4A90-AC47-53DAD5B06AEE}"/>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6" name="Picture 5">
              <a:extLst>
                <a:ext uri="{FF2B5EF4-FFF2-40B4-BE49-F238E27FC236}">
                  <a16:creationId xmlns:a16="http://schemas.microsoft.com/office/drawing/2014/main" id="{58266037-A56C-48D3-BC2C-5A6ED677529F}"/>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7" name="Picture 4" descr="F:\AU LOGO.jpg">
              <a:extLst>
                <a:ext uri="{FF2B5EF4-FFF2-40B4-BE49-F238E27FC236}">
                  <a16:creationId xmlns:a16="http://schemas.microsoft.com/office/drawing/2014/main" id="{3F1B9502-1506-4A7F-8D10-EFAE8F4B243D}"/>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11097017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00F0A-07C7-45D2-BC3B-4CE0D9EE6B5D}"/>
              </a:ext>
            </a:extLst>
          </p:cNvPr>
          <p:cNvSpPr>
            <a:spLocks noGrp="1"/>
          </p:cNvSpPr>
          <p:nvPr>
            <p:ph type="title"/>
          </p:nvPr>
        </p:nvSpPr>
        <p:spPr>
          <a:xfrm>
            <a:off x="1189893" y="257177"/>
            <a:ext cx="10515600" cy="477713"/>
          </a:xfrm>
        </p:spPr>
        <p:txBody>
          <a:bodyPr>
            <a:normAutofit fontScale="90000"/>
          </a:bodyPr>
          <a:lstStyle/>
          <a:p>
            <a:r>
              <a:rPr lang="en-US" b="1" dirty="0"/>
              <a:t>Some Opportunities </a:t>
            </a:r>
            <a:endParaRPr lang="en-KE" b="1" dirty="0"/>
          </a:p>
        </p:txBody>
      </p:sp>
      <p:sp>
        <p:nvSpPr>
          <p:cNvPr id="5" name="Content Placeholder 3">
            <a:extLst>
              <a:ext uri="{FF2B5EF4-FFF2-40B4-BE49-F238E27FC236}">
                <a16:creationId xmlns:a16="http://schemas.microsoft.com/office/drawing/2014/main" id="{F1D79C14-7090-4196-9F8A-F57CFDB2AB89}"/>
              </a:ext>
            </a:extLst>
          </p:cNvPr>
          <p:cNvSpPr>
            <a:spLocks noGrp="1"/>
          </p:cNvSpPr>
          <p:nvPr>
            <p:ph idx="1"/>
          </p:nvPr>
        </p:nvSpPr>
        <p:spPr>
          <a:xfrm>
            <a:off x="0" y="1211817"/>
            <a:ext cx="12048675" cy="5646183"/>
          </a:xfrm>
        </p:spPr>
        <p:txBody>
          <a:bodyPr>
            <a:normAutofit fontScale="70000" lnSpcReduction="20000"/>
          </a:bodyPr>
          <a:lstStyle/>
          <a:p>
            <a:r>
              <a:rPr lang="en-US" sz="3100" b="1" dirty="0"/>
              <a:t>High equitable distribution of benefits due to bulk of rural producers, informal actors and linkages across the value chains</a:t>
            </a:r>
          </a:p>
          <a:p>
            <a:pPr lvl="0"/>
            <a:r>
              <a:rPr lang="en-US" sz="3100" b="1" dirty="0">
                <a:solidFill>
                  <a:prstClr val="black"/>
                </a:solidFill>
              </a:rPr>
              <a:t>Highest multiplier effect among productive sectors,  with an incremental effect of $2.9 generated for every additional $1 spent</a:t>
            </a:r>
          </a:p>
          <a:p>
            <a:pPr lvl="0"/>
            <a:r>
              <a:rPr lang="en-US" sz="3100" b="1" dirty="0">
                <a:solidFill>
                  <a:prstClr val="black"/>
                </a:solidFill>
              </a:rPr>
              <a:t>High spillover effect providing high stimulus for growth in other agricultural sectors, manufacturing and service sectors </a:t>
            </a:r>
          </a:p>
          <a:p>
            <a:r>
              <a:rPr lang="en-US" sz="3100" dirty="0"/>
              <a:t>Increased demand for animal-sourced food with affluence and increased rural to urban migration: the market for animal sourced foods is valued at USD51 billion annually and expected to triple to USD151 billon by 2050</a:t>
            </a:r>
          </a:p>
          <a:p>
            <a:r>
              <a:rPr lang="en-US" sz="3100" dirty="0"/>
              <a:t>Significant consumption gap that provides a huge business opportunity </a:t>
            </a:r>
          </a:p>
          <a:p>
            <a:r>
              <a:rPr lang="en-US" sz="3100" dirty="0"/>
              <a:t>Fastest growing agriculture sector in some countries and driver of GDP per capita growth</a:t>
            </a:r>
          </a:p>
          <a:p>
            <a:r>
              <a:rPr lang="en-US" sz="3100" dirty="0"/>
              <a:t>Immense intra and inter-regional trade opportunities under AfCFTA to substitute import bill of USD 4 billion and create/ grow new markets</a:t>
            </a:r>
          </a:p>
          <a:p>
            <a:r>
              <a:rPr lang="en-US" sz="3100" dirty="0"/>
              <a:t>Guiding Continental Frameworks for Animal Resources </a:t>
            </a:r>
          </a:p>
          <a:p>
            <a:r>
              <a:rPr lang="en-US" sz="3100" dirty="0"/>
              <a:t>Improving policy and regulatory environment </a:t>
            </a:r>
          </a:p>
          <a:p>
            <a:r>
              <a:rPr lang="en-US" sz="3100" dirty="0"/>
              <a:t>Greater innovation of development, trade and commercial finance and insurance institutions to support animal resources</a:t>
            </a:r>
          </a:p>
          <a:p>
            <a:r>
              <a:rPr lang="en-US" sz="3100" dirty="0"/>
              <a:t>Private sector/ farmer led sector with large number of actors</a:t>
            </a:r>
          </a:p>
          <a:p>
            <a:endParaRPr lang="en-KE" dirty="0"/>
          </a:p>
        </p:txBody>
      </p:sp>
      <p:grpSp>
        <p:nvGrpSpPr>
          <p:cNvPr id="4" name="Group 3">
            <a:extLst>
              <a:ext uri="{FF2B5EF4-FFF2-40B4-BE49-F238E27FC236}">
                <a16:creationId xmlns:a16="http://schemas.microsoft.com/office/drawing/2014/main" id="{4783EDAB-33CA-41A3-AA37-A04F402078F2}"/>
              </a:ext>
            </a:extLst>
          </p:cNvPr>
          <p:cNvGrpSpPr/>
          <p:nvPr/>
        </p:nvGrpSpPr>
        <p:grpSpPr>
          <a:xfrm>
            <a:off x="-1" y="118280"/>
            <a:ext cx="12048677" cy="1051296"/>
            <a:chOff x="-1" y="118280"/>
            <a:chExt cx="12048677" cy="1051296"/>
          </a:xfrm>
        </p:grpSpPr>
        <p:sp>
          <p:nvSpPr>
            <p:cNvPr id="6" name="Rounded Rectangle 3">
              <a:extLst>
                <a:ext uri="{FF2B5EF4-FFF2-40B4-BE49-F238E27FC236}">
                  <a16:creationId xmlns:a16="http://schemas.microsoft.com/office/drawing/2014/main" id="{A19D83CD-00CD-4B83-9EE7-CA015460D04F}"/>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7" name="Picture 6">
              <a:extLst>
                <a:ext uri="{FF2B5EF4-FFF2-40B4-BE49-F238E27FC236}">
                  <a16:creationId xmlns:a16="http://schemas.microsoft.com/office/drawing/2014/main" id="{AB0774BD-6BD7-4922-8EBA-B48B67B2A12C}"/>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8" name="Picture 4" descr="F:\AU LOGO.jpg">
              <a:extLst>
                <a:ext uri="{FF2B5EF4-FFF2-40B4-BE49-F238E27FC236}">
                  <a16:creationId xmlns:a16="http://schemas.microsoft.com/office/drawing/2014/main" id="{22DB424F-607B-40AF-8389-3340B9502D2F}"/>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15016924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00F0A-07C7-45D2-BC3B-4CE0D9EE6B5D}"/>
              </a:ext>
            </a:extLst>
          </p:cNvPr>
          <p:cNvSpPr>
            <a:spLocks noGrp="1"/>
          </p:cNvSpPr>
          <p:nvPr>
            <p:ph type="title"/>
          </p:nvPr>
        </p:nvSpPr>
        <p:spPr>
          <a:xfrm>
            <a:off x="1189893" y="257177"/>
            <a:ext cx="10515600" cy="477713"/>
          </a:xfrm>
        </p:spPr>
        <p:txBody>
          <a:bodyPr>
            <a:normAutofit fontScale="90000"/>
          </a:bodyPr>
          <a:lstStyle/>
          <a:p>
            <a:r>
              <a:rPr lang="en-US" dirty="0"/>
              <a:t>Some Opportunities </a:t>
            </a:r>
            <a:endParaRPr lang="en-KE" dirty="0"/>
          </a:p>
        </p:txBody>
      </p:sp>
      <p:sp>
        <p:nvSpPr>
          <p:cNvPr id="5" name="Content Placeholder 3">
            <a:extLst>
              <a:ext uri="{FF2B5EF4-FFF2-40B4-BE49-F238E27FC236}">
                <a16:creationId xmlns:a16="http://schemas.microsoft.com/office/drawing/2014/main" id="{F1D79C14-7090-4196-9F8A-F57CFDB2AB89}"/>
              </a:ext>
            </a:extLst>
          </p:cNvPr>
          <p:cNvSpPr>
            <a:spLocks noGrp="1"/>
          </p:cNvSpPr>
          <p:nvPr>
            <p:ph idx="1"/>
          </p:nvPr>
        </p:nvSpPr>
        <p:spPr>
          <a:xfrm>
            <a:off x="168816" y="1090258"/>
            <a:ext cx="11854367" cy="5793894"/>
          </a:xfrm>
        </p:spPr>
        <p:txBody>
          <a:bodyPr>
            <a:normAutofit fontScale="92500" lnSpcReduction="20000"/>
          </a:bodyPr>
          <a:lstStyle/>
          <a:p>
            <a:r>
              <a:rPr lang="en-US" sz="2900" b="1" dirty="0"/>
              <a:t>Strategic and business models </a:t>
            </a:r>
            <a:r>
              <a:rPr lang="en-US" sz="2900" dirty="0"/>
              <a:t>that can deliver solutions available, for example the Uganda dairy model that achieved 4000% growth</a:t>
            </a:r>
          </a:p>
          <a:p>
            <a:r>
              <a:rPr lang="en-US" sz="2900" dirty="0"/>
              <a:t>Immense employment opportunities </a:t>
            </a:r>
          </a:p>
          <a:p>
            <a:r>
              <a:rPr lang="en-US" sz="2900" b="1" dirty="0"/>
              <a:t>Youth dividends with estimated contribution of 11-15% GDP growth </a:t>
            </a:r>
            <a:r>
              <a:rPr lang="en-US" sz="2900" dirty="0"/>
              <a:t>between 2011-2030 if harnessed</a:t>
            </a:r>
          </a:p>
          <a:p>
            <a:r>
              <a:rPr lang="en-US" sz="2900" b="1" dirty="0"/>
              <a:t>Opportunity gap in </a:t>
            </a:r>
            <a:r>
              <a:rPr lang="en-US" sz="2900" b="1"/>
              <a:t>empowerment of women </a:t>
            </a:r>
            <a:r>
              <a:rPr lang="en-US" sz="2900" dirty="0"/>
              <a:t>that would increase AR productivity/production by 10-30%, output by 4% and improve nutritional outcomes</a:t>
            </a:r>
          </a:p>
          <a:p>
            <a:r>
              <a:rPr lang="en-US" sz="2900" dirty="0"/>
              <a:t>Growing </a:t>
            </a:r>
            <a:r>
              <a:rPr lang="en-US" sz="2900" b="1" dirty="0"/>
              <a:t>recognition and political will to conserve and promote the utilization of the immense genetic diversity</a:t>
            </a:r>
            <a:r>
              <a:rPr lang="en-US" sz="2900" dirty="0"/>
              <a:t> with multiple adaptation characteristics</a:t>
            </a:r>
          </a:p>
          <a:p>
            <a:r>
              <a:rPr lang="en-US" sz="2900" dirty="0"/>
              <a:t>Existing technologies and innovations and local/ indigenous knowledge systems and practices</a:t>
            </a:r>
          </a:p>
          <a:p>
            <a:r>
              <a:rPr lang="en-US" sz="2900" dirty="0"/>
              <a:t>Demonstrated appetite for uptake of digital and mobile app technologies that enhance functionality and ease of access to services </a:t>
            </a:r>
          </a:p>
          <a:p>
            <a:r>
              <a:rPr lang="en-US" sz="2900" dirty="0"/>
              <a:t>Capacity to produce niche animal resourced foods and products</a:t>
            </a:r>
          </a:p>
          <a:p>
            <a:endParaRPr lang="en-KE" dirty="0"/>
          </a:p>
        </p:txBody>
      </p:sp>
      <p:grpSp>
        <p:nvGrpSpPr>
          <p:cNvPr id="4" name="Group 3">
            <a:extLst>
              <a:ext uri="{FF2B5EF4-FFF2-40B4-BE49-F238E27FC236}">
                <a16:creationId xmlns:a16="http://schemas.microsoft.com/office/drawing/2014/main" id="{4783EDAB-33CA-41A3-AA37-A04F402078F2}"/>
              </a:ext>
            </a:extLst>
          </p:cNvPr>
          <p:cNvGrpSpPr/>
          <p:nvPr/>
        </p:nvGrpSpPr>
        <p:grpSpPr>
          <a:xfrm>
            <a:off x="-1" y="118280"/>
            <a:ext cx="12048677" cy="1051296"/>
            <a:chOff x="-1" y="118280"/>
            <a:chExt cx="12048677" cy="1051296"/>
          </a:xfrm>
        </p:grpSpPr>
        <p:sp>
          <p:nvSpPr>
            <p:cNvPr id="6" name="Rounded Rectangle 3">
              <a:extLst>
                <a:ext uri="{FF2B5EF4-FFF2-40B4-BE49-F238E27FC236}">
                  <a16:creationId xmlns:a16="http://schemas.microsoft.com/office/drawing/2014/main" id="{A19D83CD-00CD-4B83-9EE7-CA015460D04F}"/>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7" name="Picture 6">
              <a:extLst>
                <a:ext uri="{FF2B5EF4-FFF2-40B4-BE49-F238E27FC236}">
                  <a16:creationId xmlns:a16="http://schemas.microsoft.com/office/drawing/2014/main" id="{AB0774BD-6BD7-4922-8EBA-B48B67B2A12C}"/>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8" name="Picture 4" descr="F:\AU LOGO.jpg">
              <a:extLst>
                <a:ext uri="{FF2B5EF4-FFF2-40B4-BE49-F238E27FC236}">
                  <a16:creationId xmlns:a16="http://schemas.microsoft.com/office/drawing/2014/main" id="{22DB424F-607B-40AF-8389-3340B9502D2F}"/>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34503132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5A4D7-4EE7-447E-823B-B14132257FDF}"/>
              </a:ext>
            </a:extLst>
          </p:cNvPr>
          <p:cNvSpPr>
            <a:spLocks noGrp="1"/>
          </p:cNvSpPr>
          <p:nvPr>
            <p:ph type="title"/>
          </p:nvPr>
        </p:nvSpPr>
        <p:spPr>
          <a:xfrm>
            <a:off x="242952" y="1939322"/>
            <a:ext cx="3892950" cy="4279709"/>
          </a:xfrm>
        </p:spPr>
        <p:txBody>
          <a:bodyPr vert="horz" lIns="91440" tIns="45720" rIns="91440" bIns="45720" rtlCol="0" anchor="ctr">
            <a:normAutofit fontScale="90000"/>
          </a:bodyPr>
          <a:lstStyle/>
          <a:p>
            <a:r>
              <a:rPr lang="en-US" sz="3600" b="1" dirty="0"/>
              <a:t>Consolidating Current Interventions and Future Perspectives </a:t>
            </a:r>
            <a:br>
              <a:rPr lang="en-US" sz="3600" b="1" dirty="0"/>
            </a:br>
            <a:r>
              <a:rPr lang="en-US" sz="3600" b="1" dirty="0"/>
              <a:t>to Shape the Next Ten Year Programme Focus</a:t>
            </a:r>
            <a:br>
              <a:rPr lang="en-US" sz="3600" b="1" dirty="0"/>
            </a:br>
            <a:br>
              <a:rPr lang="en-US" sz="4000" b="1" dirty="0">
                <a:solidFill>
                  <a:schemeClr val="bg1"/>
                </a:solidFill>
              </a:rPr>
            </a:br>
            <a:endParaRPr lang="en-US" sz="2400" b="1" kern="1200" dirty="0">
              <a:solidFill>
                <a:schemeClr val="bg1"/>
              </a:solidFill>
              <a:latin typeface="+mj-lt"/>
              <a:ea typeface="+mj-ea"/>
              <a:cs typeface="+mj-cs"/>
            </a:endParaRPr>
          </a:p>
        </p:txBody>
      </p:sp>
      <p:sp>
        <p:nvSpPr>
          <p:cNvPr id="68" name="Content Placeholder 2">
            <a:extLst>
              <a:ext uri="{FF2B5EF4-FFF2-40B4-BE49-F238E27FC236}">
                <a16:creationId xmlns:a16="http://schemas.microsoft.com/office/drawing/2014/main" id="{2833E00E-329B-4797-ACA1-56E8507A00CB}"/>
              </a:ext>
            </a:extLst>
          </p:cNvPr>
          <p:cNvSpPr>
            <a:spLocks noGrp="1"/>
          </p:cNvSpPr>
          <p:nvPr>
            <p:ph sz="half" idx="1"/>
          </p:nvPr>
        </p:nvSpPr>
        <p:spPr>
          <a:xfrm>
            <a:off x="5272438" y="383906"/>
            <a:ext cx="6611204" cy="6700889"/>
          </a:xfrm>
        </p:spPr>
        <p:txBody>
          <a:bodyPr vert="horz" lIns="91440" tIns="45720" rIns="91440" bIns="45720" rtlCol="0" anchor="ctr">
            <a:normAutofit/>
          </a:bodyPr>
          <a:lstStyle/>
          <a:p>
            <a:pPr marL="0" indent="0">
              <a:buNone/>
            </a:pPr>
            <a:r>
              <a:rPr lang="en-US" sz="4000" dirty="0">
                <a:latin typeface="Berlin Sans FB Demi" panose="020E0802020502020306" pitchFamily="34" charset="0"/>
              </a:rPr>
              <a:t>Positioning Africa’s animal resources sector to deliver innovative and sustainable solutions and significantly contribute to achievement of key development and growth goals</a:t>
            </a:r>
            <a:endParaRPr lang="en-US" sz="4000" b="1" dirty="0">
              <a:latin typeface="Berlin Sans FB Demi" panose="020E0802020502020306" pitchFamily="34" charset="0"/>
            </a:endParaRPr>
          </a:p>
          <a:p>
            <a:pPr marL="0" indent="0">
              <a:buNone/>
            </a:pPr>
            <a:endParaRPr lang="en-US" sz="2400" dirty="0"/>
          </a:p>
        </p:txBody>
      </p:sp>
      <p:grpSp>
        <p:nvGrpSpPr>
          <p:cNvPr id="9" name="Group 8">
            <a:extLst>
              <a:ext uri="{FF2B5EF4-FFF2-40B4-BE49-F238E27FC236}">
                <a16:creationId xmlns:a16="http://schemas.microsoft.com/office/drawing/2014/main" id="{20EF9634-0681-42D6-8977-05F61EB9FD7A}"/>
              </a:ext>
            </a:extLst>
          </p:cNvPr>
          <p:cNvGrpSpPr/>
          <p:nvPr/>
        </p:nvGrpSpPr>
        <p:grpSpPr>
          <a:xfrm>
            <a:off x="-1" y="118280"/>
            <a:ext cx="12048677" cy="1051296"/>
            <a:chOff x="-1" y="118280"/>
            <a:chExt cx="12048677" cy="1051296"/>
          </a:xfrm>
        </p:grpSpPr>
        <p:sp>
          <p:nvSpPr>
            <p:cNvPr id="10" name="Rounded Rectangle 3">
              <a:extLst>
                <a:ext uri="{FF2B5EF4-FFF2-40B4-BE49-F238E27FC236}">
                  <a16:creationId xmlns:a16="http://schemas.microsoft.com/office/drawing/2014/main" id="{9AB8E841-BAE1-4077-92D3-EA66F7D31B6B}"/>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11" name="Picture 10">
              <a:extLst>
                <a:ext uri="{FF2B5EF4-FFF2-40B4-BE49-F238E27FC236}">
                  <a16:creationId xmlns:a16="http://schemas.microsoft.com/office/drawing/2014/main" id="{01C6CF39-5E87-4126-AA68-F1C15E550C48}"/>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12" name="Picture 4" descr="F:\AU LOGO.jpg">
              <a:extLst>
                <a:ext uri="{FF2B5EF4-FFF2-40B4-BE49-F238E27FC236}">
                  <a16:creationId xmlns:a16="http://schemas.microsoft.com/office/drawing/2014/main" id="{D0F78533-1C36-41EB-8F94-1A5669A291AF}"/>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3114206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A2678-94BF-456D-8998-748F5A8E6C3B}"/>
              </a:ext>
            </a:extLst>
          </p:cNvPr>
          <p:cNvSpPr>
            <a:spLocks noGrp="1"/>
          </p:cNvSpPr>
          <p:nvPr>
            <p:ph type="title"/>
          </p:nvPr>
        </p:nvSpPr>
        <p:spPr>
          <a:xfrm>
            <a:off x="1003978" y="175926"/>
            <a:ext cx="10515600" cy="601802"/>
          </a:xfrm>
        </p:spPr>
        <p:txBody>
          <a:bodyPr>
            <a:noAutofit/>
          </a:bodyPr>
          <a:lstStyle/>
          <a:p>
            <a:r>
              <a:rPr lang="en-US" sz="3200" b="1" dirty="0"/>
              <a:t>What informs the Future perspectives for AU-IBAR’s Role in Leading Development of Africa’s Animal Resources?</a:t>
            </a:r>
            <a:r>
              <a:rPr lang="en-US" sz="3600" b="1" dirty="0"/>
              <a:t> </a:t>
            </a:r>
            <a:endParaRPr lang="en-KE" sz="3600" b="1" dirty="0"/>
          </a:p>
        </p:txBody>
      </p:sp>
      <p:graphicFrame>
        <p:nvGraphicFramePr>
          <p:cNvPr id="10" name="Content Placeholder 4">
            <a:extLst>
              <a:ext uri="{FF2B5EF4-FFF2-40B4-BE49-F238E27FC236}">
                <a16:creationId xmlns:a16="http://schemas.microsoft.com/office/drawing/2014/main" id="{5BD79C68-0205-21F2-F765-AA6E5A5AD028}"/>
              </a:ext>
            </a:extLst>
          </p:cNvPr>
          <p:cNvGraphicFramePr>
            <a:graphicFrameLocks noGrp="1"/>
          </p:cNvGraphicFramePr>
          <p:nvPr>
            <p:ph idx="1"/>
            <p:extLst>
              <p:ext uri="{D42A27DB-BD31-4B8C-83A1-F6EECF244321}">
                <p14:modId xmlns:p14="http://schemas.microsoft.com/office/powerpoint/2010/main" val="3718755104"/>
              </p:ext>
            </p:extLst>
          </p:nvPr>
        </p:nvGraphicFramePr>
        <p:xfrm>
          <a:off x="838200" y="1380351"/>
          <a:ext cx="10795782" cy="51470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4" name="Group 3">
            <a:extLst>
              <a:ext uri="{FF2B5EF4-FFF2-40B4-BE49-F238E27FC236}">
                <a16:creationId xmlns:a16="http://schemas.microsoft.com/office/drawing/2014/main" id="{3A618A50-EDA6-4D14-9FDC-AE7B1839C0A1}"/>
              </a:ext>
            </a:extLst>
          </p:cNvPr>
          <p:cNvGrpSpPr/>
          <p:nvPr/>
        </p:nvGrpSpPr>
        <p:grpSpPr>
          <a:xfrm>
            <a:off x="-1" y="118280"/>
            <a:ext cx="12048677" cy="1051296"/>
            <a:chOff x="-1" y="118280"/>
            <a:chExt cx="12048677" cy="1051296"/>
          </a:xfrm>
        </p:grpSpPr>
        <p:sp>
          <p:nvSpPr>
            <p:cNvPr id="6" name="Rounded Rectangle 3">
              <a:extLst>
                <a:ext uri="{FF2B5EF4-FFF2-40B4-BE49-F238E27FC236}">
                  <a16:creationId xmlns:a16="http://schemas.microsoft.com/office/drawing/2014/main" id="{EC584ED3-471C-4149-9D76-55097863A49E}"/>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7" name="Picture 6">
              <a:extLst>
                <a:ext uri="{FF2B5EF4-FFF2-40B4-BE49-F238E27FC236}">
                  <a16:creationId xmlns:a16="http://schemas.microsoft.com/office/drawing/2014/main" id="{3A81F775-C34A-4DCF-A713-AC9E69406A92}"/>
                </a:ext>
              </a:extLst>
            </p:cNvPr>
            <p:cNvPicPr>
              <a:picLocks noChangeAspect="1"/>
            </p:cNvPicPr>
            <p:nvPr/>
          </p:nvPicPr>
          <p:blipFill>
            <a:blip r:embed="rId7"/>
            <a:stretch>
              <a:fillRect/>
            </a:stretch>
          </p:blipFill>
          <p:spPr>
            <a:xfrm>
              <a:off x="11054495" y="226795"/>
              <a:ext cx="994181" cy="942781"/>
            </a:xfrm>
            <a:prstGeom prst="rect">
              <a:avLst/>
            </a:prstGeom>
            <a:effectLst>
              <a:glow rad="342900">
                <a:schemeClr val="bg1">
                  <a:alpha val="62000"/>
                </a:schemeClr>
              </a:glow>
            </a:effectLst>
          </p:spPr>
        </p:pic>
        <p:pic>
          <p:nvPicPr>
            <p:cNvPr id="8" name="Picture 4" descr="F:\AU LOGO.jpg">
              <a:extLst>
                <a:ext uri="{FF2B5EF4-FFF2-40B4-BE49-F238E27FC236}">
                  <a16:creationId xmlns:a16="http://schemas.microsoft.com/office/drawing/2014/main" id="{B4753E63-E28A-4265-B094-1805829CD45A}"/>
                </a:ext>
              </a:extLst>
            </p:cNvPr>
            <p:cNvPicPr>
              <a:picLocks noChangeAspect="1" noChangeArrowheads="1"/>
            </p:cNvPicPr>
            <p:nvPr/>
          </p:nvPicPr>
          <p:blipFill>
            <a:blip r:embed="rId8"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27474300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5A4D7-4EE7-447E-823B-B14132257FDF}"/>
              </a:ext>
            </a:extLst>
          </p:cNvPr>
          <p:cNvSpPr>
            <a:spLocks noGrp="1"/>
          </p:cNvSpPr>
          <p:nvPr>
            <p:ph type="title"/>
          </p:nvPr>
        </p:nvSpPr>
        <p:spPr>
          <a:xfrm>
            <a:off x="209057" y="2325747"/>
            <a:ext cx="3582073" cy="4279709"/>
          </a:xfrm>
        </p:spPr>
        <p:txBody>
          <a:bodyPr vert="horz" lIns="91440" tIns="45720" rIns="91440" bIns="45720" rtlCol="0" anchor="ctr">
            <a:normAutofit fontScale="90000"/>
          </a:bodyPr>
          <a:lstStyle/>
          <a:p>
            <a:r>
              <a:rPr lang="en-US" sz="4000" b="1" dirty="0">
                <a:solidFill>
                  <a:schemeClr val="bg1"/>
                </a:solidFill>
              </a:rPr>
              <a:t>AU-IBAR in the </a:t>
            </a:r>
            <a:r>
              <a:rPr lang="en-US" sz="4000" b="1" dirty="0"/>
              <a:t>Next Ten Years: Fit for Purpose </a:t>
            </a:r>
            <a:br>
              <a:rPr lang="en-US" sz="4000" b="1" dirty="0"/>
            </a:br>
            <a:br>
              <a:rPr lang="en-US" sz="4000" b="1" dirty="0"/>
            </a:br>
            <a:r>
              <a:rPr lang="en-US" sz="2400" b="1" dirty="0"/>
              <a:t>Facilitation, mediation, coordination and promotion of sustainable solutions and increased investment for vibrant livelihoods and inclusive business and trade </a:t>
            </a:r>
            <a:r>
              <a:rPr lang="en-US" sz="2400" b="1" dirty="0">
                <a:solidFill>
                  <a:schemeClr val="bg1"/>
                </a:solidFill>
              </a:rPr>
              <a:t>animal resources sector </a:t>
            </a:r>
            <a:endParaRPr lang="en-US" sz="2400" b="1" kern="1200" dirty="0">
              <a:solidFill>
                <a:schemeClr val="bg1"/>
              </a:solidFill>
              <a:latin typeface="+mj-lt"/>
              <a:ea typeface="+mj-ea"/>
              <a:cs typeface="+mj-cs"/>
            </a:endParaRPr>
          </a:p>
        </p:txBody>
      </p:sp>
      <p:sp>
        <p:nvSpPr>
          <p:cNvPr id="68" name="Content Placeholder 2">
            <a:extLst>
              <a:ext uri="{FF2B5EF4-FFF2-40B4-BE49-F238E27FC236}">
                <a16:creationId xmlns:a16="http://schemas.microsoft.com/office/drawing/2014/main" id="{2833E00E-329B-4797-ACA1-56E8507A00CB}"/>
              </a:ext>
            </a:extLst>
          </p:cNvPr>
          <p:cNvSpPr>
            <a:spLocks noGrp="1"/>
          </p:cNvSpPr>
          <p:nvPr>
            <p:ph sz="half" idx="1"/>
          </p:nvPr>
        </p:nvSpPr>
        <p:spPr>
          <a:xfrm>
            <a:off x="4137608" y="1351958"/>
            <a:ext cx="8054392" cy="5862051"/>
          </a:xfrm>
        </p:spPr>
        <p:txBody>
          <a:bodyPr vert="horz" lIns="91440" tIns="45720" rIns="91440" bIns="45720" rtlCol="0" anchor="ctr">
            <a:normAutofit fontScale="85000" lnSpcReduction="20000"/>
          </a:bodyPr>
          <a:lstStyle/>
          <a:p>
            <a:pPr marL="0" indent="0">
              <a:buNone/>
            </a:pPr>
            <a:r>
              <a:rPr lang="en-US" sz="2000" b="1" dirty="0"/>
              <a:t>Promote implementation</a:t>
            </a:r>
            <a:r>
              <a:rPr lang="en-US" sz="2000" dirty="0"/>
              <a:t> of overarching development and sectoral strategies</a:t>
            </a:r>
          </a:p>
          <a:p>
            <a:pPr marL="0" indent="0">
              <a:buNone/>
            </a:pPr>
            <a:r>
              <a:rPr lang="en-US" sz="2000" b="1" dirty="0"/>
              <a:t>Agenda setting – African narratives to position animal resources as contributing solutions</a:t>
            </a:r>
            <a:r>
              <a:rPr lang="en-US" sz="2000" dirty="0"/>
              <a:t> </a:t>
            </a:r>
          </a:p>
          <a:p>
            <a:pPr marL="0" indent="0">
              <a:buNone/>
            </a:pPr>
            <a:r>
              <a:rPr lang="en-US" sz="2000" b="1" dirty="0"/>
              <a:t>Greater role in animal health and production </a:t>
            </a:r>
            <a:r>
              <a:rPr lang="en-US" sz="2000" dirty="0"/>
              <a:t>as other regions reduce focus and public expenditure on animal resources  </a:t>
            </a:r>
          </a:p>
          <a:p>
            <a:pPr marL="0" indent="0">
              <a:buNone/>
            </a:pPr>
            <a:r>
              <a:rPr lang="en-US" sz="2000" b="1" dirty="0"/>
              <a:t>Facilitate systemic transformation of the sector </a:t>
            </a:r>
          </a:p>
          <a:p>
            <a:pPr marL="0" indent="0">
              <a:buNone/>
            </a:pPr>
            <a:r>
              <a:rPr lang="en-US" sz="2000" b="1" dirty="0"/>
              <a:t>Systems approaches: </a:t>
            </a:r>
            <a:r>
              <a:rPr lang="en-US" sz="2000" dirty="0"/>
              <a:t>Resilience building, Gender mainstreaming, One Health, Blue Economy, Green growth, Food systems, Animal Welfare</a:t>
            </a:r>
          </a:p>
          <a:p>
            <a:pPr marL="0" indent="0">
              <a:buNone/>
            </a:pPr>
            <a:r>
              <a:rPr lang="en-US" sz="2000" b="1" dirty="0"/>
              <a:t>Advocate for increased budgetary expenditure </a:t>
            </a:r>
            <a:r>
              <a:rPr lang="en-US" sz="2000" dirty="0"/>
              <a:t>and enhanced support to public goods functions, emergency response to crises, and mainstreaming in CAADP processes</a:t>
            </a:r>
          </a:p>
          <a:p>
            <a:pPr marL="0" indent="0">
              <a:buNone/>
            </a:pPr>
            <a:r>
              <a:rPr lang="en-US" sz="2000" b="1" dirty="0"/>
              <a:t>Greater engagement and facilitation of private sector</a:t>
            </a:r>
            <a:endParaRPr lang="en-US" sz="2000" dirty="0"/>
          </a:p>
          <a:p>
            <a:pPr marL="0" indent="0">
              <a:buNone/>
            </a:pPr>
            <a:r>
              <a:rPr lang="en-US" sz="2000" b="1" dirty="0"/>
              <a:t>Promote increased access to and consumption of animal sourced foods</a:t>
            </a:r>
          </a:p>
          <a:p>
            <a:pPr marL="0" indent="0">
              <a:buNone/>
            </a:pPr>
            <a:r>
              <a:rPr lang="en-US" sz="2000" b="1" dirty="0"/>
              <a:t>Broaden and mediate strategic partnerships and facilitate linkages for resourcing animal resource development:</a:t>
            </a:r>
            <a:r>
              <a:rPr lang="en-US" sz="2000" dirty="0"/>
              <a:t> development partners -research -  technical assistance – stakeholder organizations/ associations – finance, trade facilitation, consumer institutions</a:t>
            </a:r>
          </a:p>
          <a:p>
            <a:pPr marL="0" indent="0">
              <a:buNone/>
            </a:pPr>
            <a:r>
              <a:rPr lang="en-US" sz="2000" b="1" dirty="0"/>
              <a:t>Knowledge ecosystems, data as a service and digitization </a:t>
            </a:r>
            <a:r>
              <a:rPr lang="en-US" sz="2000" dirty="0"/>
              <a:t>for evidence based decision making and investment</a:t>
            </a:r>
          </a:p>
          <a:p>
            <a:pPr marL="0" indent="0">
              <a:buNone/>
            </a:pPr>
            <a:r>
              <a:rPr lang="en-US" sz="2000" b="1" dirty="0"/>
              <a:t>Promote utilization of African resources: </a:t>
            </a:r>
            <a:r>
              <a:rPr lang="en-US" sz="2000" dirty="0"/>
              <a:t>knowledge systems, livestock and aquatic animal seed, fodder seed, and natural resources</a:t>
            </a:r>
          </a:p>
          <a:p>
            <a:pPr marL="0" indent="0">
              <a:buNone/>
            </a:pPr>
            <a:r>
              <a:rPr lang="en-US" sz="2000" b="1" dirty="0"/>
              <a:t>Promote African led generation and increased utilization of innovations and technologies</a:t>
            </a:r>
            <a:endParaRPr lang="en-US" sz="2000" dirty="0"/>
          </a:p>
          <a:p>
            <a:pPr marL="0" indent="0">
              <a:buNone/>
            </a:pPr>
            <a:r>
              <a:rPr lang="en-US" sz="2000" b="1" dirty="0"/>
              <a:t>Strengthen capacities for wildlife</a:t>
            </a:r>
            <a:endParaRPr lang="en-US" sz="2000" b="1" dirty="0">
              <a:latin typeface="Arial Black" panose="020B0A04020102020204" pitchFamily="34" charset="0"/>
            </a:endParaRPr>
          </a:p>
          <a:p>
            <a:pPr marL="0" indent="0">
              <a:buNone/>
            </a:pPr>
            <a:endParaRPr lang="en-US" sz="2000" b="1" dirty="0">
              <a:latin typeface="Berlin Sans FB" panose="020E0602020502020306" pitchFamily="34" charset="0"/>
            </a:endParaRPr>
          </a:p>
          <a:p>
            <a:pPr marL="0" indent="0">
              <a:buNone/>
            </a:pPr>
            <a:endParaRPr lang="en-US" sz="2400" dirty="0"/>
          </a:p>
        </p:txBody>
      </p:sp>
      <p:grpSp>
        <p:nvGrpSpPr>
          <p:cNvPr id="9" name="Group 8">
            <a:extLst>
              <a:ext uri="{FF2B5EF4-FFF2-40B4-BE49-F238E27FC236}">
                <a16:creationId xmlns:a16="http://schemas.microsoft.com/office/drawing/2014/main" id="{A44AB6BA-2D2F-43E2-B318-B0FB2B311DAD}"/>
              </a:ext>
            </a:extLst>
          </p:cNvPr>
          <p:cNvGrpSpPr/>
          <p:nvPr/>
        </p:nvGrpSpPr>
        <p:grpSpPr>
          <a:xfrm>
            <a:off x="-17297" y="20997"/>
            <a:ext cx="12048677" cy="1051296"/>
            <a:chOff x="-1" y="118280"/>
            <a:chExt cx="12048677" cy="1051296"/>
          </a:xfrm>
        </p:grpSpPr>
        <p:sp>
          <p:nvSpPr>
            <p:cNvPr id="10" name="Rounded Rectangle 3">
              <a:extLst>
                <a:ext uri="{FF2B5EF4-FFF2-40B4-BE49-F238E27FC236}">
                  <a16:creationId xmlns:a16="http://schemas.microsoft.com/office/drawing/2014/main" id="{0390A07F-8810-4099-AC25-0D7AB7BFC020}"/>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11" name="Picture 10">
              <a:extLst>
                <a:ext uri="{FF2B5EF4-FFF2-40B4-BE49-F238E27FC236}">
                  <a16:creationId xmlns:a16="http://schemas.microsoft.com/office/drawing/2014/main" id="{BAB91A56-5F00-4483-9280-69DA210283D3}"/>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12" name="Picture 4" descr="F:\AU LOGO.jpg">
              <a:extLst>
                <a:ext uri="{FF2B5EF4-FFF2-40B4-BE49-F238E27FC236}">
                  <a16:creationId xmlns:a16="http://schemas.microsoft.com/office/drawing/2014/main" id="{4F9B1535-DC27-451A-BA15-0ABC1F91B0E3}"/>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23270786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5A4D7-4EE7-447E-823B-B14132257FDF}"/>
              </a:ext>
            </a:extLst>
          </p:cNvPr>
          <p:cNvSpPr>
            <a:spLocks noGrp="1"/>
          </p:cNvSpPr>
          <p:nvPr>
            <p:ph type="title"/>
          </p:nvPr>
        </p:nvSpPr>
        <p:spPr>
          <a:xfrm>
            <a:off x="194309" y="1744958"/>
            <a:ext cx="3582073" cy="4279709"/>
          </a:xfrm>
        </p:spPr>
        <p:txBody>
          <a:bodyPr vert="horz" lIns="91440" tIns="45720" rIns="91440" bIns="45720" rtlCol="0" anchor="ctr">
            <a:normAutofit fontScale="90000"/>
          </a:bodyPr>
          <a:lstStyle/>
          <a:p>
            <a:br>
              <a:rPr lang="en-US" sz="4800" b="1" kern="1200" dirty="0">
                <a:latin typeface="+mj-lt"/>
                <a:ea typeface="+mj-ea"/>
                <a:cs typeface="+mj-cs"/>
              </a:rPr>
            </a:br>
            <a:br>
              <a:rPr lang="en-US" sz="4800" b="1" kern="1200" dirty="0">
                <a:latin typeface="+mj-lt"/>
                <a:ea typeface="+mj-ea"/>
                <a:cs typeface="+mj-cs"/>
              </a:rPr>
            </a:br>
            <a:r>
              <a:rPr lang="en-US" b="1" kern="1200" dirty="0">
                <a:latin typeface="+mj-lt"/>
                <a:ea typeface="+mj-ea"/>
                <a:cs typeface="+mj-cs"/>
              </a:rPr>
              <a:t>Consolidated </a:t>
            </a:r>
            <a:r>
              <a:rPr lang="en-US" b="1" dirty="0"/>
              <a:t>Next Ten Year Programme Focus</a:t>
            </a:r>
            <a:br>
              <a:rPr lang="en-US" b="1" dirty="0"/>
            </a:br>
            <a:endParaRPr lang="en-US" b="1" kern="1200" dirty="0"/>
          </a:p>
        </p:txBody>
      </p:sp>
      <p:sp>
        <p:nvSpPr>
          <p:cNvPr id="68" name="Content Placeholder 2">
            <a:extLst>
              <a:ext uri="{FF2B5EF4-FFF2-40B4-BE49-F238E27FC236}">
                <a16:creationId xmlns:a16="http://schemas.microsoft.com/office/drawing/2014/main" id="{2833E00E-329B-4797-ACA1-56E8507A00CB}"/>
              </a:ext>
            </a:extLst>
          </p:cNvPr>
          <p:cNvSpPr>
            <a:spLocks noGrp="1"/>
          </p:cNvSpPr>
          <p:nvPr>
            <p:ph sz="half" idx="1"/>
          </p:nvPr>
        </p:nvSpPr>
        <p:spPr>
          <a:xfrm>
            <a:off x="3560657" y="1762751"/>
            <a:ext cx="8773551" cy="5664991"/>
          </a:xfrm>
        </p:spPr>
        <p:txBody>
          <a:bodyPr vert="horz" lIns="91440" tIns="45720" rIns="91440" bIns="45720" rtlCol="0" anchor="ctr">
            <a:normAutofit fontScale="92500" lnSpcReduction="20000"/>
          </a:bodyPr>
          <a:lstStyle/>
          <a:p>
            <a:pPr marL="0" indent="0">
              <a:buNone/>
            </a:pPr>
            <a:r>
              <a:rPr lang="en-US" sz="3000" b="1" dirty="0"/>
              <a:t>Programme 1:</a:t>
            </a:r>
            <a:r>
              <a:rPr lang="en-US" sz="3000" dirty="0"/>
              <a:t> Promoting Resilience in Africa’s Livestock Systems through Adaptation and Mitigation Measures to Climate Change and Other Crises</a:t>
            </a:r>
          </a:p>
          <a:p>
            <a:pPr marL="0" indent="0">
              <a:buNone/>
            </a:pPr>
            <a:r>
              <a:rPr lang="en-US" sz="3000" b="1" dirty="0"/>
              <a:t>Programme 2: </a:t>
            </a:r>
            <a:r>
              <a:rPr lang="en-US" sz="3000" dirty="0"/>
              <a:t>Enhancing animal health and animal production and productivity</a:t>
            </a:r>
          </a:p>
          <a:p>
            <a:pPr marL="0" indent="0">
              <a:buNone/>
            </a:pPr>
            <a:r>
              <a:rPr lang="en-US" sz="3000" b="1" dirty="0"/>
              <a:t>Programme 3: </a:t>
            </a:r>
            <a:r>
              <a:rPr lang="en-US" sz="3000" dirty="0"/>
              <a:t>Strengthening Governance to attract increased investment in animal resources</a:t>
            </a:r>
          </a:p>
          <a:p>
            <a:pPr marL="0" indent="0">
              <a:buNone/>
            </a:pPr>
            <a:r>
              <a:rPr lang="en-US" sz="3000" b="1" dirty="0"/>
              <a:t>Programme 4:</a:t>
            </a:r>
            <a:r>
              <a:rPr lang="en-US" sz="3000" dirty="0"/>
              <a:t> Strengthening agribusiness in priority livestock value chains for enhancing growth, youth employment and women economic empowerment</a:t>
            </a:r>
          </a:p>
          <a:p>
            <a:pPr marL="0" indent="0">
              <a:buNone/>
            </a:pPr>
            <a:r>
              <a:rPr lang="en-US" sz="3000" b="1" dirty="0"/>
              <a:t>Programme 5:  </a:t>
            </a:r>
            <a:r>
              <a:rPr lang="en-US" sz="3000" dirty="0"/>
              <a:t>Fisheries, aquaculture and blue economy</a:t>
            </a:r>
          </a:p>
          <a:p>
            <a:pPr marL="0" indent="0">
              <a:buNone/>
            </a:pPr>
            <a:r>
              <a:rPr lang="en-US" sz="3000" b="1" dirty="0"/>
              <a:t>Programme 6: </a:t>
            </a:r>
            <a:r>
              <a:rPr lang="en-US" sz="3000" dirty="0"/>
              <a:t>Promoting innovation, generation and utilization of technologies </a:t>
            </a:r>
          </a:p>
          <a:p>
            <a:pPr marL="0" indent="0">
              <a:buNone/>
            </a:pPr>
            <a:r>
              <a:rPr lang="en-US" sz="3000" b="1" dirty="0"/>
              <a:t>Programme 7: </a:t>
            </a:r>
            <a:r>
              <a:rPr lang="en-US" sz="3000" dirty="0"/>
              <a:t>Animal Resources Information and Knowledge management </a:t>
            </a:r>
          </a:p>
          <a:p>
            <a:pPr marL="0" indent="0">
              <a:buNone/>
            </a:pPr>
            <a:endParaRPr lang="en-US" sz="2000" b="1" dirty="0">
              <a:latin typeface="Arial Black" panose="020B0A04020102020204" pitchFamily="34" charset="0"/>
            </a:endParaRPr>
          </a:p>
          <a:p>
            <a:pPr marL="0" indent="0">
              <a:buNone/>
            </a:pPr>
            <a:endParaRPr lang="en-US" sz="2000" b="1" dirty="0">
              <a:latin typeface="Arial Black" panose="020B0A04020102020204" pitchFamily="34" charset="0"/>
            </a:endParaRPr>
          </a:p>
          <a:p>
            <a:pPr marL="0" indent="0">
              <a:buNone/>
            </a:pPr>
            <a:endParaRPr lang="en-US" sz="2000" b="1" dirty="0">
              <a:latin typeface="Berlin Sans FB" panose="020E0602020502020306" pitchFamily="34" charset="0"/>
            </a:endParaRPr>
          </a:p>
          <a:p>
            <a:pPr marL="0" indent="0">
              <a:buNone/>
            </a:pPr>
            <a:endParaRPr lang="en-US" sz="2400" dirty="0"/>
          </a:p>
        </p:txBody>
      </p:sp>
      <p:grpSp>
        <p:nvGrpSpPr>
          <p:cNvPr id="9" name="Group 8">
            <a:extLst>
              <a:ext uri="{FF2B5EF4-FFF2-40B4-BE49-F238E27FC236}">
                <a16:creationId xmlns:a16="http://schemas.microsoft.com/office/drawing/2014/main" id="{DBB5B525-3B89-4EF6-BF41-0C4C04AADD3E}"/>
              </a:ext>
            </a:extLst>
          </p:cNvPr>
          <p:cNvGrpSpPr/>
          <p:nvPr/>
        </p:nvGrpSpPr>
        <p:grpSpPr>
          <a:xfrm>
            <a:off x="-1" y="118280"/>
            <a:ext cx="12048677" cy="1051296"/>
            <a:chOff x="-1" y="118280"/>
            <a:chExt cx="12048677" cy="1051296"/>
          </a:xfrm>
        </p:grpSpPr>
        <p:sp>
          <p:nvSpPr>
            <p:cNvPr id="10" name="Rounded Rectangle 3">
              <a:extLst>
                <a:ext uri="{FF2B5EF4-FFF2-40B4-BE49-F238E27FC236}">
                  <a16:creationId xmlns:a16="http://schemas.microsoft.com/office/drawing/2014/main" id="{8EFC61AD-EB72-4225-9707-EE28735AE7E5}"/>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11" name="Picture 10">
              <a:extLst>
                <a:ext uri="{FF2B5EF4-FFF2-40B4-BE49-F238E27FC236}">
                  <a16:creationId xmlns:a16="http://schemas.microsoft.com/office/drawing/2014/main" id="{2F0CD756-61B3-4396-82E8-1EC564F980A0}"/>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12" name="Picture 4" descr="F:\AU LOGO.jpg">
              <a:extLst>
                <a:ext uri="{FF2B5EF4-FFF2-40B4-BE49-F238E27FC236}">
                  <a16:creationId xmlns:a16="http://schemas.microsoft.com/office/drawing/2014/main" id="{CD64E033-1B50-47D7-A173-7C9CE3245DE0}"/>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29664714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5A4D7-4EE7-447E-823B-B14132257FDF}"/>
              </a:ext>
            </a:extLst>
          </p:cNvPr>
          <p:cNvSpPr>
            <a:spLocks noGrp="1"/>
          </p:cNvSpPr>
          <p:nvPr>
            <p:ph type="title"/>
          </p:nvPr>
        </p:nvSpPr>
        <p:spPr>
          <a:xfrm>
            <a:off x="401493" y="2858010"/>
            <a:ext cx="3582073" cy="4279709"/>
          </a:xfrm>
        </p:spPr>
        <p:txBody>
          <a:bodyPr vert="horz" lIns="91440" tIns="45720" rIns="91440" bIns="45720" rtlCol="0" anchor="ctr">
            <a:normAutofit/>
          </a:bodyPr>
          <a:lstStyle/>
          <a:p>
            <a:br>
              <a:rPr lang="en-US" sz="4800" b="1" kern="1200" dirty="0">
                <a:latin typeface="+mj-lt"/>
                <a:ea typeface="+mj-ea"/>
                <a:cs typeface="+mj-cs"/>
              </a:rPr>
            </a:br>
            <a:br>
              <a:rPr lang="en-US" sz="4800" b="1" kern="1200" dirty="0">
                <a:latin typeface="+mj-lt"/>
                <a:ea typeface="+mj-ea"/>
                <a:cs typeface="+mj-cs"/>
              </a:rPr>
            </a:br>
            <a:endParaRPr lang="en-US" sz="4800" b="1" kern="1200" dirty="0"/>
          </a:p>
        </p:txBody>
      </p:sp>
      <p:sp>
        <p:nvSpPr>
          <p:cNvPr id="68" name="Content Placeholder 2">
            <a:extLst>
              <a:ext uri="{FF2B5EF4-FFF2-40B4-BE49-F238E27FC236}">
                <a16:creationId xmlns:a16="http://schemas.microsoft.com/office/drawing/2014/main" id="{2833E00E-329B-4797-ACA1-56E8507A00CB}"/>
              </a:ext>
            </a:extLst>
          </p:cNvPr>
          <p:cNvSpPr>
            <a:spLocks noGrp="1"/>
          </p:cNvSpPr>
          <p:nvPr>
            <p:ph sz="half" idx="1"/>
          </p:nvPr>
        </p:nvSpPr>
        <p:spPr>
          <a:xfrm>
            <a:off x="4517739" y="1009014"/>
            <a:ext cx="7033846" cy="4839972"/>
          </a:xfrm>
        </p:spPr>
        <p:txBody>
          <a:bodyPr vert="horz" lIns="91440" tIns="45720" rIns="91440" bIns="45720" rtlCol="0" anchor="ctr">
            <a:normAutofit/>
          </a:bodyPr>
          <a:lstStyle/>
          <a:p>
            <a:pPr marL="0" indent="0">
              <a:buNone/>
            </a:pPr>
            <a:r>
              <a:rPr lang="en-US" sz="4400" b="1" dirty="0">
                <a:latin typeface="Berlin Sans FB" panose="020E0602020502020306" pitchFamily="34" charset="0"/>
              </a:rPr>
              <a:t>Opportunity for Collaboration for Mutual Achievement of Strategic Goals</a:t>
            </a:r>
          </a:p>
          <a:p>
            <a:pPr marL="0" indent="0">
              <a:buNone/>
            </a:pPr>
            <a:endParaRPr lang="en-US" sz="2400" dirty="0"/>
          </a:p>
        </p:txBody>
      </p:sp>
      <p:grpSp>
        <p:nvGrpSpPr>
          <p:cNvPr id="9" name="Group 8">
            <a:extLst>
              <a:ext uri="{FF2B5EF4-FFF2-40B4-BE49-F238E27FC236}">
                <a16:creationId xmlns:a16="http://schemas.microsoft.com/office/drawing/2014/main" id="{4088ED36-ABDF-4605-9E0F-BF69AE6DEF3B}"/>
              </a:ext>
            </a:extLst>
          </p:cNvPr>
          <p:cNvGrpSpPr/>
          <p:nvPr/>
        </p:nvGrpSpPr>
        <p:grpSpPr>
          <a:xfrm>
            <a:off x="0" y="390339"/>
            <a:ext cx="12048677" cy="1051296"/>
            <a:chOff x="-1" y="118280"/>
            <a:chExt cx="12048677" cy="1051296"/>
          </a:xfrm>
        </p:grpSpPr>
        <p:sp>
          <p:nvSpPr>
            <p:cNvPr id="10" name="Rounded Rectangle 3">
              <a:extLst>
                <a:ext uri="{FF2B5EF4-FFF2-40B4-BE49-F238E27FC236}">
                  <a16:creationId xmlns:a16="http://schemas.microsoft.com/office/drawing/2014/main" id="{8C13EDD2-DA52-4B25-AD6B-0D724D03D432}"/>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11" name="Picture 10">
              <a:extLst>
                <a:ext uri="{FF2B5EF4-FFF2-40B4-BE49-F238E27FC236}">
                  <a16:creationId xmlns:a16="http://schemas.microsoft.com/office/drawing/2014/main" id="{1A17C2C7-63CE-4CBA-A2B5-45BE9391DEAF}"/>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12" name="Picture 4" descr="F:\AU LOGO.jpg">
              <a:extLst>
                <a:ext uri="{FF2B5EF4-FFF2-40B4-BE49-F238E27FC236}">
                  <a16:creationId xmlns:a16="http://schemas.microsoft.com/office/drawing/2014/main" id="{6223E0C2-01D7-4DFD-9547-AC546E461B13}"/>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3" name="Rectangle 2">
            <a:extLst>
              <a:ext uri="{FF2B5EF4-FFF2-40B4-BE49-F238E27FC236}">
                <a16:creationId xmlns:a16="http://schemas.microsoft.com/office/drawing/2014/main" id="{3C9F3A16-A081-4732-A2F7-25B97B5C4F91}"/>
              </a:ext>
            </a:extLst>
          </p:cNvPr>
          <p:cNvSpPr/>
          <p:nvPr/>
        </p:nvSpPr>
        <p:spPr>
          <a:xfrm>
            <a:off x="1307762" y="-99435"/>
            <a:ext cx="9249642" cy="1754326"/>
          </a:xfrm>
          <a:prstGeom prst="rect">
            <a:avLst/>
          </a:prstGeom>
        </p:spPr>
        <p:txBody>
          <a:bodyPr wrap="square">
            <a:spAutoFit/>
          </a:bodyPr>
          <a:lstStyle/>
          <a:p>
            <a:r>
              <a:rPr lang="en-US" sz="3600" b="1" dirty="0"/>
              <a:t>Areas for Partnership for Development of Africa’s Animal Resources </a:t>
            </a:r>
            <a:br>
              <a:rPr lang="en-US" sz="3600" b="1" dirty="0"/>
            </a:br>
            <a:endParaRPr lang="en-US" sz="3600" dirty="0"/>
          </a:p>
        </p:txBody>
      </p:sp>
    </p:spTree>
    <p:extLst>
      <p:ext uri="{BB962C8B-B14F-4D97-AF65-F5344CB8AC3E}">
        <p14:creationId xmlns:p14="http://schemas.microsoft.com/office/powerpoint/2010/main" val="22591812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A2678-94BF-456D-8998-748F5A8E6C3B}"/>
              </a:ext>
            </a:extLst>
          </p:cNvPr>
          <p:cNvSpPr>
            <a:spLocks noGrp="1"/>
          </p:cNvSpPr>
          <p:nvPr>
            <p:ph type="title"/>
          </p:nvPr>
        </p:nvSpPr>
        <p:spPr>
          <a:xfrm>
            <a:off x="194309" y="1692845"/>
            <a:ext cx="2970922" cy="4279709"/>
          </a:xfrm>
        </p:spPr>
        <p:txBody>
          <a:bodyPr anchor="ctr">
            <a:normAutofit/>
          </a:bodyPr>
          <a:lstStyle/>
          <a:p>
            <a:r>
              <a:rPr lang="en-US" sz="4000" b="1" dirty="0"/>
              <a:t>Broad </a:t>
            </a:r>
            <a:br>
              <a:rPr lang="en-US" sz="4000" b="1" dirty="0"/>
            </a:br>
            <a:r>
              <a:rPr lang="en-US" sz="4000" b="1" dirty="0"/>
              <a:t>Areas for Partnership Development </a:t>
            </a:r>
            <a:endParaRPr lang="en-KE" sz="4000" b="1" dirty="0"/>
          </a:p>
        </p:txBody>
      </p:sp>
      <p:sp>
        <p:nvSpPr>
          <p:cNvPr id="5" name="Content Placeholder 4">
            <a:extLst>
              <a:ext uri="{FF2B5EF4-FFF2-40B4-BE49-F238E27FC236}">
                <a16:creationId xmlns:a16="http://schemas.microsoft.com/office/drawing/2014/main" id="{09005DEC-4EE7-4D89-A743-701D57F3F851}"/>
              </a:ext>
            </a:extLst>
          </p:cNvPr>
          <p:cNvSpPr>
            <a:spLocks noGrp="1"/>
          </p:cNvSpPr>
          <p:nvPr>
            <p:ph idx="1"/>
          </p:nvPr>
        </p:nvSpPr>
        <p:spPr>
          <a:xfrm>
            <a:off x="3319975" y="942830"/>
            <a:ext cx="8872025" cy="5981699"/>
          </a:xfrm>
        </p:spPr>
        <p:txBody>
          <a:bodyPr anchor="ctr">
            <a:noAutofit/>
          </a:bodyPr>
          <a:lstStyle/>
          <a:p>
            <a:r>
              <a:rPr lang="en-US" sz="2000" b="1" dirty="0"/>
              <a:t>Strong fit of strategic goals between BMGF and DABRE departments and STOs (AU-IBAR and PANVAC) giving latitude for dialogue and collaboration</a:t>
            </a:r>
            <a:r>
              <a:rPr lang="en-US" sz="2000" dirty="0"/>
              <a:t> on how and where to intervene, best practice, lessons learnt, vehicles of delivery and innovation for mutual achievement of goals</a:t>
            </a:r>
          </a:p>
          <a:p>
            <a:r>
              <a:rPr lang="en-US" sz="2000" b="1" dirty="0"/>
              <a:t>Strategic opportunity for harmonized support across AUC DABRE Departments and Specialized Technical Organizations </a:t>
            </a:r>
            <a:r>
              <a:rPr lang="en-US" sz="2000" dirty="0"/>
              <a:t>with animal resources mandates and roles for integrated, complementary and synergic actions and outcomes</a:t>
            </a:r>
          </a:p>
          <a:p>
            <a:r>
              <a:rPr lang="en-US" sz="2000" b="1" dirty="0"/>
              <a:t>Priority programs and projects over the next ten years to implement overarching sectoral strategies</a:t>
            </a:r>
            <a:r>
              <a:rPr lang="en-US" sz="2000" dirty="0"/>
              <a:t> towards strengthening animal resources sector contribution to core development and growth goals</a:t>
            </a:r>
          </a:p>
          <a:p>
            <a:r>
              <a:rPr lang="en-US" sz="2000" b="1" dirty="0"/>
              <a:t>Support for development of institutional capacities so that AUC and STOs can grow requisite competencies necessary for leading</a:t>
            </a:r>
            <a:r>
              <a:rPr lang="en-US" sz="2000" dirty="0"/>
              <a:t> the development of Africa’s animal resources in face of the dynamic environment</a:t>
            </a:r>
          </a:p>
          <a:p>
            <a:r>
              <a:rPr lang="en-US" sz="2000" b="1" dirty="0"/>
              <a:t>Tracking key animal resource metrics </a:t>
            </a:r>
            <a:r>
              <a:rPr lang="en-US" sz="2000" dirty="0"/>
              <a:t>and generating analytical knowledge products to inform continental and global dialogues</a:t>
            </a:r>
          </a:p>
          <a:p>
            <a:r>
              <a:rPr lang="en-US" sz="2000" b="1" dirty="0"/>
              <a:t>Staying abreast of, and response to emerging issues/ emergencies </a:t>
            </a:r>
            <a:r>
              <a:rPr lang="en-US" sz="2000" dirty="0"/>
              <a:t>of global and continental import where animal resources are affected and/ or can provide solutions</a:t>
            </a:r>
          </a:p>
        </p:txBody>
      </p:sp>
      <p:grpSp>
        <p:nvGrpSpPr>
          <p:cNvPr id="11" name="Group 10">
            <a:extLst>
              <a:ext uri="{FF2B5EF4-FFF2-40B4-BE49-F238E27FC236}">
                <a16:creationId xmlns:a16="http://schemas.microsoft.com/office/drawing/2014/main" id="{B80A35FE-1524-47D2-B58F-CB9785CEB890}"/>
              </a:ext>
            </a:extLst>
          </p:cNvPr>
          <p:cNvGrpSpPr/>
          <p:nvPr/>
        </p:nvGrpSpPr>
        <p:grpSpPr>
          <a:xfrm>
            <a:off x="-1" y="83728"/>
            <a:ext cx="12048677" cy="1051296"/>
            <a:chOff x="-1" y="118280"/>
            <a:chExt cx="12048677" cy="1051296"/>
          </a:xfrm>
        </p:grpSpPr>
        <p:sp>
          <p:nvSpPr>
            <p:cNvPr id="12" name="Rounded Rectangle 3">
              <a:extLst>
                <a:ext uri="{FF2B5EF4-FFF2-40B4-BE49-F238E27FC236}">
                  <a16:creationId xmlns:a16="http://schemas.microsoft.com/office/drawing/2014/main" id="{77C6D44A-DED1-4F13-B145-975629591989}"/>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13" name="Picture 12">
              <a:extLst>
                <a:ext uri="{FF2B5EF4-FFF2-40B4-BE49-F238E27FC236}">
                  <a16:creationId xmlns:a16="http://schemas.microsoft.com/office/drawing/2014/main" id="{3851F0E5-4DFA-40A4-9EB9-971E28FF9CC8}"/>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14" name="Picture 4" descr="F:\AU LOGO.jpg">
              <a:extLst>
                <a:ext uri="{FF2B5EF4-FFF2-40B4-BE49-F238E27FC236}">
                  <a16:creationId xmlns:a16="http://schemas.microsoft.com/office/drawing/2014/main" id="{E0DFD53B-7E60-4415-A95F-B471448C1EB2}"/>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33263740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A2678-94BF-456D-8998-748F5A8E6C3B}"/>
              </a:ext>
            </a:extLst>
          </p:cNvPr>
          <p:cNvSpPr>
            <a:spLocks noGrp="1"/>
          </p:cNvSpPr>
          <p:nvPr>
            <p:ph type="title"/>
          </p:nvPr>
        </p:nvSpPr>
        <p:spPr>
          <a:xfrm>
            <a:off x="194309" y="1683499"/>
            <a:ext cx="3981450" cy="4279709"/>
          </a:xfrm>
        </p:spPr>
        <p:txBody>
          <a:bodyPr anchor="ctr">
            <a:normAutofit/>
          </a:bodyPr>
          <a:lstStyle/>
          <a:p>
            <a:r>
              <a:rPr lang="en-US" sz="4800" b="1" dirty="0"/>
              <a:t>Conclusion</a:t>
            </a:r>
            <a:endParaRPr lang="en-KE" sz="4800" b="1" dirty="0"/>
          </a:p>
        </p:txBody>
      </p:sp>
      <p:sp>
        <p:nvSpPr>
          <p:cNvPr id="5" name="Content Placeholder 4">
            <a:extLst>
              <a:ext uri="{FF2B5EF4-FFF2-40B4-BE49-F238E27FC236}">
                <a16:creationId xmlns:a16="http://schemas.microsoft.com/office/drawing/2014/main" id="{09005DEC-4EE7-4D89-A743-701D57F3F851}"/>
              </a:ext>
            </a:extLst>
          </p:cNvPr>
          <p:cNvSpPr>
            <a:spLocks noGrp="1"/>
          </p:cNvSpPr>
          <p:nvPr>
            <p:ph idx="1"/>
          </p:nvPr>
        </p:nvSpPr>
        <p:spPr>
          <a:xfrm>
            <a:off x="3221503" y="1463334"/>
            <a:ext cx="8970498" cy="5981699"/>
          </a:xfrm>
        </p:spPr>
        <p:txBody>
          <a:bodyPr anchor="ctr">
            <a:noAutofit/>
          </a:bodyPr>
          <a:lstStyle/>
          <a:p>
            <a:r>
              <a:rPr lang="en-US" sz="2000" dirty="0"/>
              <a:t>AU-IBAR has a 70 Year track record of leading the development of Africa’s animal resources sector</a:t>
            </a:r>
          </a:p>
          <a:p>
            <a:pPr lvl="1"/>
            <a:r>
              <a:rPr lang="en-US" sz="1600" dirty="0"/>
              <a:t>Mandate and convening power endow capacity for garnering political will and systemic transformation </a:t>
            </a:r>
          </a:p>
          <a:p>
            <a:pPr lvl="1"/>
            <a:r>
              <a:rPr lang="en-US" sz="1600" dirty="0"/>
              <a:t>Stayed relevant: evolved in response to needs, emerging issues and opportunities, harnessed best practice and lessons learnt</a:t>
            </a:r>
          </a:p>
          <a:p>
            <a:pPr lvl="1"/>
            <a:r>
              <a:rPr lang="en-US" sz="1600" dirty="0"/>
              <a:t>Shown capacity to translate technical recommendations into policy, institutional and organizational arrangements, knowledge, practice and innovation</a:t>
            </a:r>
          </a:p>
          <a:p>
            <a:pPr lvl="1"/>
            <a:r>
              <a:rPr lang="en-US" sz="1600" dirty="0"/>
              <a:t>Identified and built innovative, credible and impactful technical and implementation partnerships to provide solutions to complex issues that need coordinated action </a:t>
            </a:r>
          </a:p>
          <a:p>
            <a:pPr lvl="1"/>
            <a:r>
              <a:rPr lang="en-US" sz="1600" dirty="0"/>
              <a:t>Has satisfactorily delivered a diversity of partner and MS supported Programs and Projects supported with capacities, systems and internal controls</a:t>
            </a:r>
          </a:p>
          <a:p>
            <a:r>
              <a:rPr lang="en-US" sz="2000" dirty="0"/>
              <a:t>Strong fit between AU-IBAR and BMGF strategies for animal resources development with opportunity for mutually beneficial partnership</a:t>
            </a:r>
          </a:p>
          <a:p>
            <a:r>
              <a:rPr lang="en-US" sz="2000" dirty="0"/>
              <a:t>Ten year support across AUC institutions with animal resources mandates will deliver strategic programming for more robust contribution of the sector to development and growth goals </a:t>
            </a:r>
          </a:p>
          <a:p>
            <a:endParaRPr lang="en-US" sz="1800" b="1" dirty="0"/>
          </a:p>
          <a:p>
            <a:endParaRPr lang="en-US" sz="1800" b="1" dirty="0"/>
          </a:p>
          <a:p>
            <a:endParaRPr lang="en-US" sz="1800" b="1" dirty="0"/>
          </a:p>
        </p:txBody>
      </p:sp>
      <p:grpSp>
        <p:nvGrpSpPr>
          <p:cNvPr id="11" name="Group 10">
            <a:extLst>
              <a:ext uri="{FF2B5EF4-FFF2-40B4-BE49-F238E27FC236}">
                <a16:creationId xmlns:a16="http://schemas.microsoft.com/office/drawing/2014/main" id="{B80A35FE-1524-47D2-B58F-CB9785CEB890}"/>
              </a:ext>
            </a:extLst>
          </p:cNvPr>
          <p:cNvGrpSpPr/>
          <p:nvPr/>
        </p:nvGrpSpPr>
        <p:grpSpPr>
          <a:xfrm>
            <a:off x="-1" y="83728"/>
            <a:ext cx="12048677" cy="1051296"/>
            <a:chOff x="-1" y="118280"/>
            <a:chExt cx="12048677" cy="1051296"/>
          </a:xfrm>
        </p:grpSpPr>
        <p:sp>
          <p:nvSpPr>
            <p:cNvPr id="12" name="Rounded Rectangle 3">
              <a:extLst>
                <a:ext uri="{FF2B5EF4-FFF2-40B4-BE49-F238E27FC236}">
                  <a16:creationId xmlns:a16="http://schemas.microsoft.com/office/drawing/2014/main" id="{77C6D44A-DED1-4F13-B145-975629591989}"/>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13" name="Picture 12">
              <a:extLst>
                <a:ext uri="{FF2B5EF4-FFF2-40B4-BE49-F238E27FC236}">
                  <a16:creationId xmlns:a16="http://schemas.microsoft.com/office/drawing/2014/main" id="{3851F0E5-4DFA-40A4-9EB9-971E28FF9CC8}"/>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14" name="Picture 4" descr="F:\AU LOGO.jpg">
              <a:extLst>
                <a:ext uri="{FF2B5EF4-FFF2-40B4-BE49-F238E27FC236}">
                  <a16:creationId xmlns:a16="http://schemas.microsoft.com/office/drawing/2014/main" id="{E0DFD53B-7E60-4415-A95F-B471448C1EB2}"/>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2663903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5A4D7-4EE7-447E-823B-B14132257FDF}"/>
              </a:ext>
            </a:extLst>
          </p:cNvPr>
          <p:cNvSpPr>
            <a:spLocks noGrp="1"/>
          </p:cNvSpPr>
          <p:nvPr>
            <p:ph type="title"/>
          </p:nvPr>
        </p:nvSpPr>
        <p:spPr>
          <a:xfrm>
            <a:off x="656823" y="962166"/>
            <a:ext cx="3103808" cy="4421876"/>
          </a:xfrm>
        </p:spPr>
        <p:txBody>
          <a:bodyPr vert="horz" lIns="91440" tIns="45720" rIns="91440" bIns="45720" rtlCol="0" anchor="t">
            <a:normAutofit/>
          </a:bodyPr>
          <a:lstStyle/>
          <a:p>
            <a:pPr algn="r"/>
            <a:br>
              <a:rPr lang="en-US" sz="4000" b="1" kern="1200">
                <a:solidFill>
                  <a:schemeClr val="tx1"/>
                </a:solidFill>
                <a:latin typeface="+mj-lt"/>
                <a:ea typeface="+mj-ea"/>
                <a:cs typeface="+mj-cs"/>
              </a:rPr>
            </a:br>
            <a:br>
              <a:rPr lang="en-US" sz="4000" b="1" kern="1200">
                <a:solidFill>
                  <a:schemeClr val="tx1"/>
                </a:solidFill>
                <a:latin typeface="+mj-lt"/>
                <a:ea typeface="+mj-ea"/>
                <a:cs typeface="+mj-cs"/>
              </a:rPr>
            </a:br>
            <a:br>
              <a:rPr lang="en-US" sz="4000" b="1" kern="1200">
                <a:solidFill>
                  <a:schemeClr val="tx1"/>
                </a:solidFill>
                <a:latin typeface="+mj-lt"/>
                <a:ea typeface="+mj-ea"/>
                <a:cs typeface="+mj-cs"/>
              </a:rPr>
            </a:br>
            <a:endParaRPr lang="en-US" sz="4000" b="1" kern="1200">
              <a:solidFill>
                <a:schemeClr val="tx1"/>
              </a:solidFill>
              <a:latin typeface="+mj-lt"/>
              <a:ea typeface="+mj-ea"/>
              <a:cs typeface="+mj-cs"/>
            </a:endParaRPr>
          </a:p>
        </p:txBody>
      </p:sp>
      <p:sp>
        <p:nvSpPr>
          <p:cNvPr id="68" name="Content Placeholder 2">
            <a:extLst>
              <a:ext uri="{FF2B5EF4-FFF2-40B4-BE49-F238E27FC236}">
                <a16:creationId xmlns:a16="http://schemas.microsoft.com/office/drawing/2014/main" id="{2833E00E-329B-4797-ACA1-56E8507A00CB}"/>
              </a:ext>
            </a:extLst>
          </p:cNvPr>
          <p:cNvSpPr>
            <a:spLocks noGrp="1"/>
          </p:cNvSpPr>
          <p:nvPr>
            <p:ph sz="half" idx="1"/>
          </p:nvPr>
        </p:nvSpPr>
        <p:spPr>
          <a:xfrm>
            <a:off x="1715601" y="5175605"/>
            <a:ext cx="8760798" cy="4743174"/>
          </a:xfrm>
        </p:spPr>
        <p:txBody>
          <a:bodyPr vert="horz" lIns="91440" tIns="45720" rIns="91440" bIns="45720" rtlCol="0" anchor="t">
            <a:normAutofit/>
          </a:bodyPr>
          <a:lstStyle/>
          <a:p>
            <a:pPr marL="0" indent="0" algn="ctr">
              <a:buNone/>
            </a:pPr>
            <a:r>
              <a:rPr lang="en-US" sz="5400" b="1" dirty="0"/>
              <a:t>Thank you for your attention</a:t>
            </a:r>
          </a:p>
          <a:p>
            <a:pPr marL="0"/>
            <a:endParaRPr lang="en-US" sz="2000" dirty="0"/>
          </a:p>
        </p:txBody>
      </p:sp>
      <p:grpSp>
        <p:nvGrpSpPr>
          <p:cNvPr id="14" name="Group 13">
            <a:extLst>
              <a:ext uri="{FF2B5EF4-FFF2-40B4-BE49-F238E27FC236}">
                <a16:creationId xmlns:a16="http://schemas.microsoft.com/office/drawing/2014/main" id="{861FC50C-303D-4A84-9836-57D881E67F5E}"/>
              </a:ext>
            </a:extLst>
          </p:cNvPr>
          <p:cNvGrpSpPr/>
          <p:nvPr/>
        </p:nvGrpSpPr>
        <p:grpSpPr>
          <a:xfrm>
            <a:off x="-1" y="118280"/>
            <a:ext cx="12048677" cy="1051296"/>
            <a:chOff x="-1" y="118280"/>
            <a:chExt cx="12048677" cy="1051296"/>
          </a:xfrm>
        </p:grpSpPr>
        <p:sp>
          <p:nvSpPr>
            <p:cNvPr id="15" name="Rounded Rectangle 3">
              <a:extLst>
                <a:ext uri="{FF2B5EF4-FFF2-40B4-BE49-F238E27FC236}">
                  <a16:creationId xmlns:a16="http://schemas.microsoft.com/office/drawing/2014/main" id="{4C8B6334-2A89-4079-8A2C-5BF181AD6871}"/>
                </a:ext>
              </a:extLst>
            </p:cNvPr>
            <p:cNvSpPr/>
            <p:nvPr/>
          </p:nvSpPr>
          <p:spPr>
            <a:xfrm>
              <a:off x="-1" y="915987"/>
              <a:ext cx="11054495" cy="157572"/>
            </a:xfrm>
            <a:prstGeom prst="roundRect">
              <a:avLst/>
            </a:prstGeom>
            <a:solidFill>
              <a:srgbClr val="006C31"/>
            </a:solid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402"/>
            </a:p>
          </p:txBody>
        </p:sp>
        <p:pic>
          <p:nvPicPr>
            <p:cNvPr id="16" name="Picture 15">
              <a:extLst>
                <a:ext uri="{FF2B5EF4-FFF2-40B4-BE49-F238E27FC236}">
                  <a16:creationId xmlns:a16="http://schemas.microsoft.com/office/drawing/2014/main" id="{BA86CC7E-ED73-4187-8E2A-3E6281AF6340}"/>
                </a:ext>
              </a:extLst>
            </p:cNvPr>
            <p:cNvPicPr>
              <a:picLocks noChangeAspect="1"/>
            </p:cNvPicPr>
            <p:nvPr/>
          </p:nvPicPr>
          <p:blipFill>
            <a:blip r:embed="rId2"/>
            <a:stretch>
              <a:fillRect/>
            </a:stretch>
          </p:blipFill>
          <p:spPr>
            <a:xfrm>
              <a:off x="11054495" y="226795"/>
              <a:ext cx="994181" cy="942781"/>
            </a:xfrm>
            <a:prstGeom prst="rect">
              <a:avLst/>
            </a:prstGeom>
            <a:effectLst>
              <a:glow rad="342900">
                <a:schemeClr val="bg1">
                  <a:alpha val="62000"/>
                </a:schemeClr>
              </a:glow>
            </a:effectLst>
          </p:spPr>
        </p:pic>
        <p:pic>
          <p:nvPicPr>
            <p:cNvPr id="17" name="Picture 4" descr="F:\AU LOGO.jpg">
              <a:extLst>
                <a:ext uri="{FF2B5EF4-FFF2-40B4-BE49-F238E27FC236}">
                  <a16:creationId xmlns:a16="http://schemas.microsoft.com/office/drawing/2014/main" id="{957F9A76-53BE-4822-9C89-81B0D82FF88D}"/>
                </a:ext>
              </a:extLst>
            </p:cNvPr>
            <p:cNvPicPr>
              <a:picLocks noChangeAspect="1" noChangeArrowheads="1"/>
            </p:cNvPicPr>
            <p:nvPr/>
          </p:nvPicPr>
          <p:blipFill>
            <a:blip r:embed="rId3" cstate="print"/>
            <a:srcRect/>
            <a:stretch>
              <a:fillRect/>
            </a:stretch>
          </p:blipFill>
          <p:spPr bwMode="auto">
            <a:xfrm>
              <a:off x="194309" y="118280"/>
              <a:ext cx="809669" cy="65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3172586415"/>
      </p:ext>
    </p:extLst>
  </p:cSld>
  <p:clrMapOvr>
    <a:masterClrMapping/>
  </p:clrMapOvr>
</p:sld>
</file>

<file path=ppt/theme/theme1.xml><?xml version="1.0" encoding="utf-8"?>
<a:theme xmlns:a="http://schemas.openxmlformats.org/drawingml/2006/main" name="AU_COVERS LAYOUT">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U_WHITE LAYOUT">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965</TotalTime>
  <Words>4481</Words>
  <Application>Microsoft Office PowerPoint</Application>
  <PresentationFormat>Widescreen</PresentationFormat>
  <Paragraphs>449</Paragraphs>
  <Slides>38</Slides>
  <Notes>1</Notes>
  <HiddenSlides>0</HiddenSlides>
  <MMClips>0</MMClips>
  <ScaleCrop>false</ScaleCrop>
  <HeadingPairs>
    <vt:vector size="8" baseType="variant">
      <vt:variant>
        <vt:lpstr>Fonts Used</vt:lpstr>
      </vt:variant>
      <vt:variant>
        <vt:i4>13</vt:i4>
      </vt:variant>
      <vt:variant>
        <vt:lpstr>Theme</vt:lpstr>
      </vt:variant>
      <vt:variant>
        <vt:i4>3</vt:i4>
      </vt:variant>
      <vt:variant>
        <vt:lpstr>Embedded OLE Servers</vt:lpstr>
      </vt:variant>
      <vt:variant>
        <vt:i4>1</vt:i4>
      </vt:variant>
      <vt:variant>
        <vt:lpstr>Slide Titles</vt:lpstr>
      </vt:variant>
      <vt:variant>
        <vt:i4>38</vt:i4>
      </vt:variant>
    </vt:vector>
  </HeadingPairs>
  <TitlesOfParts>
    <vt:vector size="55" baseType="lpstr">
      <vt:lpstr>Arial</vt:lpstr>
      <vt:lpstr>Arial Black</vt:lpstr>
      <vt:lpstr>Berlin Sans FB</vt:lpstr>
      <vt:lpstr>Berlin Sans FB Demi</vt:lpstr>
      <vt:lpstr>Book Antiqua</vt:lpstr>
      <vt:lpstr>Calibri</vt:lpstr>
      <vt:lpstr>Calibri Light</vt:lpstr>
      <vt:lpstr>Candara</vt:lpstr>
      <vt:lpstr>Gill Sans MT</vt:lpstr>
      <vt:lpstr>Helvetica</vt:lpstr>
      <vt:lpstr>Segoe UI</vt:lpstr>
      <vt:lpstr>Times New Roman</vt:lpstr>
      <vt:lpstr>Wingdings</vt:lpstr>
      <vt:lpstr>AU_COVERS LAYOUT</vt:lpstr>
      <vt:lpstr>AU_WHITE LAYOUT</vt:lpstr>
      <vt:lpstr>Office Theme</vt:lpstr>
      <vt:lpstr>Bitmap Image</vt:lpstr>
      <vt:lpstr>PowerPoint Presentation</vt:lpstr>
      <vt:lpstr> OUTLINE </vt:lpstr>
      <vt:lpstr>  Importance of Africa’s Animal Resources</vt:lpstr>
      <vt:lpstr> Importance of Animal Resources for Africa </vt:lpstr>
      <vt:lpstr>AU-IBAR Mandate, Achievements and Evolution in Leading Development and Utilization of Africa’s Animal Resources  </vt:lpstr>
      <vt:lpstr>  AU-IBAR Mission, Mandate and Ways of Working  </vt:lpstr>
      <vt:lpstr>AU-IBAR Ways of Working</vt:lpstr>
      <vt:lpstr> The History of AU-IBAR and its Evolution Over Time   </vt:lpstr>
      <vt:lpstr>1951 - 2010  Founded in 1951 to study the epidemiological situation and fight rinderpest in Africa </vt:lpstr>
      <vt:lpstr>2010 – 2022  To support and coordinate the sustainable development and utilization of animal resources to enhance nutrition and food security and contribute to the wellbeing and prosperity of the people in the MSs of the AU </vt:lpstr>
      <vt:lpstr>Projects implemented 2006 - 2019</vt:lpstr>
      <vt:lpstr>Projects implemented 2006 - 2019</vt:lpstr>
      <vt:lpstr>PowerPoint Presentation</vt:lpstr>
      <vt:lpstr>PowerPoint Presentation</vt:lpstr>
      <vt:lpstr>PowerPoint Presentation</vt:lpstr>
      <vt:lpstr>PowerPoint Presentation</vt:lpstr>
      <vt:lpstr>Systems and Internal Capacities and Controls for Successful Program Implementation and Compliance</vt:lpstr>
      <vt:lpstr>Systems and Internal Capacities and Controls for Successful Program Implementation and Compliance</vt:lpstr>
      <vt:lpstr>Systems and Internal Capacities and Controls for Successful Program Implementation and Compliance</vt:lpstr>
      <vt:lpstr>  </vt:lpstr>
      <vt:lpstr>  Key AU-IBAR Achievements </vt:lpstr>
      <vt:lpstr> Key AU-IBAR Achievements </vt:lpstr>
      <vt:lpstr> AU-IBAR Key Achievements </vt:lpstr>
      <vt:lpstr>  AU-IBAR Key Achievements </vt:lpstr>
      <vt:lpstr>        Contemporary Issues, Opportunities and Challenges in Africa’s Animal Resources Sector   </vt:lpstr>
      <vt:lpstr>        Some Areas for Reflection   </vt:lpstr>
      <vt:lpstr>Contemporary Issues and Challenges</vt:lpstr>
      <vt:lpstr>Contemporary Issues and Challenges</vt:lpstr>
      <vt:lpstr>Some Opportunities </vt:lpstr>
      <vt:lpstr>Some Opportunities </vt:lpstr>
      <vt:lpstr>Consolidating Current Interventions and Future Perspectives  to Shape the Next Ten Year Programme Focus  </vt:lpstr>
      <vt:lpstr>What informs the Future perspectives for AU-IBAR’s Role in Leading Development of Africa’s Animal Resources? </vt:lpstr>
      <vt:lpstr>AU-IBAR in the Next Ten Years: Fit for Purpose   Facilitation, mediation, coordination and promotion of sustainable solutions and increased investment for vibrant livelihoods and inclusive business and trade animal resources sector </vt:lpstr>
      <vt:lpstr>  Consolidated Next Ten Year Programme Focus </vt:lpstr>
      <vt:lpstr>  </vt:lpstr>
      <vt:lpstr>Broad  Areas for Partnership Development </vt:lpstr>
      <vt:lpstr>Conclusion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Ossiya</dc:creator>
  <cp:lastModifiedBy>Sarah Ossiya</cp:lastModifiedBy>
  <cp:revision>34</cp:revision>
  <dcterms:created xsi:type="dcterms:W3CDTF">2022-10-16T14:33:27Z</dcterms:created>
  <dcterms:modified xsi:type="dcterms:W3CDTF">2022-10-17T07:40:13Z</dcterms:modified>
</cp:coreProperties>
</file>