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sldIdLst>
    <p:sldId id="256" r:id="rId3"/>
    <p:sldId id="288" r:id="rId4"/>
    <p:sldId id="325" r:id="rId5"/>
    <p:sldId id="292" r:id="rId6"/>
    <p:sldId id="339" r:id="rId7"/>
    <p:sldId id="340" r:id="rId8"/>
    <p:sldId id="344" r:id="rId9"/>
    <p:sldId id="329" r:id="rId10"/>
    <p:sldId id="343" r:id="rId11"/>
    <p:sldId id="342" r:id="rId12"/>
    <p:sldId id="295" r:id="rId13"/>
    <p:sldId id="304" r:id="rId14"/>
    <p:sldId id="311"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YONHOE Yolande" initials="NY" lastIdx="2" clrIdx="0">
    <p:extLst>
      <p:ext uri="{19B8F6BF-5375-455C-9EA6-DF929625EA0E}">
        <p15:presenceInfo xmlns:p15="http://schemas.microsoft.com/office/powerpoint/2012/main" userId="e23e1c25ca0e5a8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0E1D"/>
    <a:srgbClr val="9BC336"/>
    <a:srgbClr val="132B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85"/>
    <p:restoredTop sz="94059" autoAdjust="0"/>
  </p:normalViewPr>
  <p:slideViewPr>
    <p:cSldViewPr snapToGrid="0" snapToObjects="1" showGuides="1">
      <p:cViewPr varScale="1">
        <p:scale>
          <a:sx n="67" d="100"/>
          <a:sy n="67" d="100"/>
        </p:scale>
        <p:origin x="1152"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28849D-58FF-1C4C-A8D4-66A0288F1A01}"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FF24DA47-8FDD-F641-A4E1-60F816005153}">
      <dgm:prSet custT="1"/>
      <dgm:spPr>
        <a:solidFill>
          <a:srgbClr val="970E1D"/>
        </a:solidFill>
        <a:ln w="12700" cap="flat" cmpd="sng" algn="ctr">
          <a:solidFill>
            <a:srgbClr val="FFFFFF">
              <a:hueOff val="0"/>
              <a:satOff val="0"/>
              <a:lumOff val="0"/>
              <a:alphaOff val="0"/>
            </a:srgbClr>
          </a:solidFill>
          <a:prstDash val="solid"/>
          <a:miter lim="800000"/>
        </a:ln>
        <a:effectLst/>
      </dgm:spPr>
      <dgm:t>
        <a:bodyPr spcFirstLastPara="0" vert="horz" wrap="square" lIns="155230" tIns="162941" rIns="155230" bIns="162941" numCol="1" spcCol="1270" anchor="ctr" anchorCtr="0"/>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rPr>
            <a:t>Domaine 1 - </a:t>
          </a:r>
          <a:r>
            <a:rPr kumimoji="0" lang="fr-FR" sz="1900" b="0" i="0" u="none" strike="noStrike" kern="1200" cap="none" spc="0" normalizeH="0" baseline="0" noProof="0" dirty="0">
              <a:ln/>
              <a:effectLst/>
              <a:uLnTx/>
              <a:uFillTx/>
              <a:latin typeface="Gill Sans Nova" panose="020B0602020104020203" pitchFamily="34" charset="0"/>
            </a:rPr>
            <a:t>Mise en œuvre du Plan Régional de Gestion des Ressources Halieutiques (PRGRH)</a:t>
          </a:r>
          <a:endPar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endParaRPr>
        </a:p>
      </dgm:t>
    </dgm:pt>
    <dgm:pt modelId="{C51ED9C1-7C22-D440-81D4-EE748F24FDC4}" type="parTrans" cxnId="{5FE78B86-04C7-A54D-BBE7-4CB96679C426}">
      <dgm:prSet/>
      <dgm:spPr/>
      <dgm:t>
        <a:bodyPr/>
        <a:lstStyle/>
        <a:p>
          <a:endParaRPr lang="en-US"/>
        </a:p>
      </dgm:t>
    </dgm:pt>
    <dgm:pt modelId="{A9774A60-2693-E745-8FA1-06D2DE38FF7D}" type="sibTrans" cxnId="{5FE78B86-04C7-A54D-BBE7-4CB96679C426}">
      <dgm:prSet/>
      <dgm:spPr/>
      <dgm:t>
        <a:bodyPr/>
        <a:lstStyle/>
        <a:p>
          <a:endParaRPr lang="en-US"/>
        </a:p>
      </dgm:t>
    </dgm:pt>
    <dgm:pt modelId="{F1F5FF45-EB21-A84C-8C15-B80507D5C16C}">
      <dgm:prSet/>
      <dgm:spPr>
        <a:solidFill>
          <a:schemeClr val="accent5">
            <a:lumMod val="75000"/>
          </a:schemeClr>
        </a:solidFill>
      </dgm:spPr>
      <dgm:t>
        <a:bodyPr/>
        <a:lstStyle/>
        <a:p>
          <a:r>
            <a:rPr kumimoji="0" lang="en-US" b="0" i="0" u="none" strike="noStrike" cap="none" spc="0" normalizeH="0" baseline="0" noProof="0" dirty="0">
              <a:effectLst/>
              <a:uLnTx/>
              <a:uFillTx/>
              <a:latin typeface="Gill Sans Nova" panose="020B0602020104020203" pitchFamily="34" charset="0"/>
            </a:rPr>
            <a:t>Domaine 2 - </a:t>
          </a:r>
          <a:r>
            <a:rPr kumimoji="0" lang="fr-FR" b="0" i="0" u="none" strike="noStrike" cap="none" spc="0" normalizeH="0" baseline="0" noProof="0" dirty="0">
              <a:ln/>
              <a:effectLst/>
              <a:uLnTx/>
              <a:uFillTx/>
              <a:latin typeface="Gill Sans Nova" panose="020B0602020104020203" pitchFamily="34" charset="0"/>
            </a:rPr>
            <a:t>Consolidation et extension des acquis de la coopération </a:t>
          </a:r>
          <a:r>
            <a:rPr kumimoji="0" lang="fr-FR" b="0" i="0" u="none" strike="noStrike" cap="none" spc="0" normalizeH="0" baseline="0" noProof="0" dirty="0" err="1">
              <a:ln/>
              <a:effectLst/>
              <a:uLnTx/>
              <a:uFillTx/>
              <a:latin typeface="Gill Sans Nova" panose="020B0602020104020203" pitchFamily="34" charset="0"/>
            </a:rPr>
            <a:t>sous-régionale</a:t>
          </a:r>
          <a:r>
            <a:rPr kumimoji="0" lang="fr-FR" b="0" i="0" u="none" strike="noStrike" cap="none" spc="0" normalizeH="0" baseline="0" noProof="0" dirty="0">
              <a:ln/>
              <a:effectLst/>
              <a:uLnTx/>
              <a:uFillTx/>
              <a:latin typeface="Gill Sans Nova" panose="020B0602020104020203" pitchFamily="34" charset="0"/>
            </a:rPr>
            <a:t> en matière de lutte contre la pêche INN et de sécurité maritime</a:t>
          </a:r>
          <a:r>
            <a:rPr kumimoji="0" lang="en-US" b="0" i="0" u="none" strike="noStrike" cap="none" spc="0" normalizeH="0" baseline="0" noProof="0" dirty="0">
              <a:effectLst/>
              <a:uLnTx/>
              <a:uFillTx/>
              <a:latin typeface="Gill Sans Nova" panose="020B0602020104020203" pitchFamily="34" charset="0"/>
            </a:rPr>
            <a:t>.</a:t>
          </a:r>
        </a:p>
      </dgm:t>
    </dgm:pt>
    <dgm:pt modelId="{6F9F2509-3354-FA4C-A8D7-698F42A3C3A6}" type="parTrans" cxnId="{6701021D-384C-464F-91CA-41C034FCC3F9}">
      <dgm:prSet/>
      <dgm:spPr/>
      <dgm:t>
        <a:bodyPr/>
        <a:lstStyle/>
        <a:p>
          <a:endParaRPr lang="en-US"/>
        </a:p>
      </dgm:t>
    </dgm:pt>
    <dgm:pt modelId="{4DDEC6AB-89A9-3F49-82E8-B3CC3EBD3B62}" type="sibTrans" cxnId="{6701021D-384C-464F-91CA-41C034FCC3F9}">
      <dgm:prSet/>
      <dgm:spPr/>
      <dgm:t>
        <a:bodyPr/>
        <a:lstStyle/>
        <a:p>
          <a:endParaRPr lang="en-US"/>
        </a:p>
      </dgm:t>
    </dgm:pt>
    <dgm:pt modelId="{875CD3CE-3A44-624E-86AC-3F730A9A1E14}">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4 - </a:t>
          </a:r>
          <a:r>
            <a:rPr kumimoji="0" lang="fr-FR" b="0" i="0" u="none" strike="noStrike" cap="none" spc="0" normalizeH="0" baseline="0" noProof="0" dirty="0">
              <a:ln/>
              <a:effectLst/>
              <a:uLnTx/>
              <a:uFillTx/>
              <a:latin typeface="Gill Sans Nova" panose="020B0602020104020203" pitchFamily="34" charset="0"/>
            </a:rPr>
            <a:t>Elaboration et mise en œuvre d'une politique coordonnée de développement de l'aquaculture au niveau du CPCO</a:t>
          </a:r>
          <a:r>
            <a:rPr kumimoji="0" lang="en-US" b="0" i="0" u="none" strike="noStrike" cap="none" spc="0" normalizeH="0" baseline="0" noProof="0" dirty="0">
              <a:effectLst/>
              <a:uLnTx/>
              <a:uFillTx/>
              <a:latin typeface="Gill Sans Nova" panose="020B0602020104020203" pitchFamily="34" charset="0"/>
            </a:rPr>
            <a:t>.</a:t>
          </a:r>
        </a:p>
      </dgm:t>
    </dgm:pt>
    <dgm:pt modelId="{A0BC7001-B9EE-3842-8AA0-E07C8E0BA68E}" type="parTrans" cxnId="{B16C9AB2-E563-C344-8333-6A0C772558BA}">
      <dgm:prSet/>
      <dgm:spPr/>
      <dgm:t>
        <a:bodyPr/>
        <a:lstStyle/>
        <a:p>
          <a:endParaRPr lang="en-US"/>
        </a:p>
      </dgm:t>
    </dgm:pt>
    <dgm:pt modelId="{4B2ACBBA-F5DA-F641-AF6E-63DC5C288990}" type="sibTrans" cxnId="{B16C9AB2-E563-C344-8333-6A0C772558BA}">
      <dgm:prSet/>
      <dgm:spPr/>
      <dgm:t>
        <a:bodyPr/>
        <a:lstStyle/>
        <a:p>
          <a:endParaRPr lang="en-US"/>
        </a:p>
      </dgm:t>
    </dgm:pt>
    <dgm:pt modelId="{B74F5D7F-139D-9A40-916A-417F035113ED}">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5 - </a:t>
          </a:r>
          <a:r>
            <a:rPr kumimoji="0" lang="fr-FR" b="0" i="0" u="none" strike="noStrike" cap="none" spc="0" normalizeH="0" baseline="0" noProof="0" dirty="0">
              <a:ln/>
              <a:effectLst/>
              <a:uLnTx/>
              <a:uFillTx/>
              <a:latin typeface="Gill Sans Nova" panose="020B0602020104020203" pitchFamily="34" charset="0"/>
            </a:rPr>
            <a:t>Renforcement des capacités organisationnelles et humaines des organes du CPCO</a:t>
          </a:r>
          <a:r>
            <a:rPr kumimoji="0" lang="en-US" b="0" i="0" u="none" strike="noStrike" cap="none" spc="0" normalizeH="0" baseline="0" noProof="0" dirty="0">
              <a:effectLst/>
              <a:uLnTx/>
              <a:uFillTx/>
              <a:latin typeface="Gill Sans Nova" panose="020B0602020104020203" pitchFamily="34" charset="0"/>
            </a:rPr>
            <a:t>.</a:t>
          </a:r>
        </a:p>
      </dgm:t>
    </dgm:pt>
    <dgm:pt modelId="{A6AF4754-58F0-F440-B127-A905AE8C08E9}" type="parTrans" cxnId="{A4632137-0D24-C540-896B-7072366AED60}">
      <dgm:prSet/>
      <dgm:spPr/>
      <dgm:t>
        <a:bodyPr/>
        <a:lstStyle/>
        <a:p>
          <a:endParaRPr lang="en-US"/>
        </a:p>
      </dgm:t>
    </dgm:pt>
    <dgm:pt modelId="{159D56FE-8866-5B42-AA51-91334A653B80}" type="sibTrans" cxnId="{A4632137-0D24-C540-896B-7072366AED60}">
      <dgm:prSet/>
      <dgm:spPr/>
      <dgm:t>
        <a:bodyPr/>
        <a:lstStyle/>
        <a:p>
          <a:endParaRPr lang="en-US"/>
        </a:p>
      </dgm:t>
    </dgm:pt>
    <dgm:pt modelId="{4A4BFDAF-A0DD-3A4B-9BE6-A6900EE418AE}">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6 - </a:t>
          </a:r>
          <a:r>
            <a:rPr kumimoji="0" lang="fr-FR" b="0" i="0" u="none" strike="noStrike" cap="none" spc="0" normalizeH="0" baseline="0" noProof="0" dirty="0">
              <a:ln/>
              <a:effectLst/>
              <a:uLnTx/>
              <a:uFillTx/>
              <a:latin typeface="Gill Sans Nova" panose="020B0602020104020203" pitchFamily="34" charset="0"/>
            </a:rPr>
            <a:t>Développement de partenariats pour soutenir la coopération </a:t>
          </a:r>
          <a:r>
            <a:rPr kumimoji="0" lang="fr-FR" b="0" i="0" u="none" strike="noStrike" cap="none" spc="0" normalizeH="0" baseline="0" noProof="0" dirty="0" err="1">
              <a:ln/>
              <a:effectLst/>
              <a:uLnTx/>
              <a:uFillTx/>
              <a:latin typeface="Gill Sans Nova" panose="020B0602020104020203" pitchFamily="34" charset="0"/>
            </a:rPr>
            <a:t>sous-régionale</a:t>
          </a:r>
          <a:r>
            <a:rPr kumimoji="0" lang="fr-FR" b="0" i="0" u="none" strike="noStrike" cap="none" spc="0" normalizeH="0" baseline="0" noProof="0" dirty="0">
              <a:ln/>
              <a:effectLst/>
              <a:uLnTx/>
              <a:uFillTx/>
              <a:latin typeface="Gill Sans Nova" panose="020B0602020104020203" pitchFamily="34" charset="0"/>
            </a:rPr>
            <a:t> et les politiques des États Membres</a:t>
          </a:r>
          <a:r>
            <a:rPr kumimoji="0" lang="en-US" b="0" i="0" u="none" strike="noStrike" cap="none" spc="0" normalizeH="0" baseline="0" noProof="0" dirty="0">
              <a:effectLst/>
              <a:uLnTx/>
              <a:uFillTx/>
              <a:latin typeface="Gill Sans Nova" panose="020B0602020104020203" pitchFamily="34" charset="0"/>
            </a:rPr>
            <a:t>.</a:t>
          </a:r>
        </a:p>
      </dgm:t>
    </dgm:pt>
    <dgm:pt modelId="{C018BBD0-86E4-DB49-AB69-630BC2020DE4}" type="parTrans" cxnId="{7CF3A080-500B-0E4D-B294-F4C1FF32FDB2}">
      <dgm:prSet/>
      <dgm:spPr/>
      <dgm:t>
        <a:bodyPr/>
        <a:lstStyle/>
        <a:p>
          <a:endParaRPr lang="en-US"/>
        </a:p>
      </dgm:t>
    </dgm:pt>
    <dgm:pt modelId="{40EADC33-B308-8B44-AE71-6C9014F40A5A}" type="sibTrans" cxnId="{7CF3A080-500B-0E4D-B294-F4C1FF32FDB2}">
      <dgm:prSet/>
      <dgm:spPr/>
      <dgm:t>
        <a:bodyPr/>
        <a:lstStyle/>
        <a:p>
          <a:endParaRPr lang="en-US"/>
        </a:p>
      </dgm:t>
    </dgm:pt>
    <dgm:pt modelId="{2FA47DA6-C0FB-0449-BDAF-AA9127A29C96}">
      <dgm:prSet/>
      <dgm:spPr>
        <a:solidFill>
          <a:srgbClr val="9BC336"/>
        </a:solidFill>
      </dgm:spPr>
      <dgm:t>
        <a:bodyPr/>
        <a:lstStyle/>
        <a:p>
          <a:r>
            <a:rPr kumimoji="0" lang="en-US" b="0" i="0" u="none" strike="noStrike" cap="none" spc="0" normalizeH="0" baseline="0" noProof="0" dirty="0">
              <a:effectLst/>
              <a:uLnTx/>
              <a:uFillTx/>
              <a:latin typeface="Gill Sans Nova" panose="020B0602020104020203" pitchFamily="34" charset="0"/>
            </a:rPr>
            <a:t>Domaine 3 - </a:t>
          </a:r>
          <a:r>
            <a:rPr kumimoji="0" lang="fr-FR" b="0" i="0" u="none" strike="noStrike" cap="none" spc="0" normalizeH="0" baseline="0" noProof="0" dirty="0">
              <a:ln/>
              <a:effectLst/>
              <a:uLnTx/>
              <a:uFillTx/>
              <a:latin typeface="Gill Sans Nova" panose="020B0602020104020203" pitchFamily="34" charset="0"/>
            </a:rPr>
            <a:t>Développement de la recherche halieutique et du système d'information régional pour soutenir les mesures de gestion</a:t>
          </a:r>
          <a:r>
            <a:rPr kumimoji="0" lang="en-US" b="0" i="0" u="none" strike="noStrike" cap="none" spc="0" normalizeH="0" baseline="0" noProof="0" dirty="0">
              <a:effectLst/>
              <a:uLnTx/>
              <a:uFillTx/>
              <a:latin typeface="Gill Sans Nova" panose="020B0602020104020203" pitchFamily="34" charset="0"/>
            </a:rPr>
            <a:t>.</a:t>
          </a:r>
        </a:p>
      </dgm:t>
    </dgm:pt>
    <dgm:pt modelId="{DFF409FE-AD9B-D643-B5E8-EDA0793561E4}" type="sibTrans" cxnId="{30EB55BE-8B72-AF4C-9B2D-F9CCFD213E51}">
      <dgm:prSet/>
      <dgm:spPr/>
      <dgm:t>
        <a:bodyPr/>
        <a:lstStyle/>
        <a:p>
          <a:endParaRPr lang="en-US"/>
        </a:p>
      </dgm:t>
    </dgm:pt>
    <dgm:pt modelId="{1C6C6887-87F9-A04E-8F3D-FFD3F79D29E7}" type="parTrans" cxnId="{30EB55BE-8B72-AF4C-9B2D-F9CCFD213E51}">
      <dgm:prSet/>
      <dgm:spPr/>
      <dgm:t>
        <a:bodyPr/>
        <a:lstStyle/>
        <a:p>
          <a:endParaRPr lang="en-US"/>
        </a:p>
      </dgm:t>
    </dgm:pt>
    <dgm:pt modelId="{09042CE1-AC2E-EC43-A269-F1325ED356A1}" type="pres">
      <dgm:prSet presAssocID="{8F28849D-58FF-1C4C-A8D4-66A0288F1A01}" presName="Name0" presStyleCnt="0">
        <dgm:presLayoutVars>
          <dgm:dir/>
          <dgm:resizeHandles val="exact"/>
        </dgm:presLayoutVars>
      </dgm:prSet>
      <dgm:spPr/>
    </dgm:pt>
    <dgm:pt modelId="{C9AF1B5C-E361-BA40-9B11-B1C632A483BD}" type="pres">
      <dgm:prSet presAssocID="{FF24DA47-8FDD-F641-A4E1-60F816005153}" presName="node" presStyleLbl="node1" presStyleIdx="0" presStyleCnt="6">
        <dgm:presLayoutVars>
          <dgm:bulletEnabled val="1"/>
        </dgm:presLayoutVars>
      </dgm:prSet>
      <dgm:spPr>
        <a:xfrm>
          <a:off x="250857" y="766"/>
          <a:ext cx="3167902" cy="1900741"/>
        </a:xfrm>
        <a:prstGeom prst="rect">
          <a:avLst/>
        </a:prstGeom>
      </dgm:spPr>
    </dgm:pt>
    <dgm:pt modelId="{7C50C860-9564-B04D-944D-7D962B2F0847}" type="pres">
      <dgm:prSet presAssocID="{A9774A60-2693-E745-8FA1-06D2DE38FF7D}" presName="sibTrans" presStyleLbl="sibTrans1D1" presStyleIdx="0" presStyleCnt="5"/>
      <dgm:spPr/>
    </dgm:pt>
    <dgm:pt modelId="{2798F68D-2797-F044-8B6D-F8C4DBC6F5D9}" type="pres">
      <dgm:prSet presAssocID="{A9774A60-2693-E745-8FA1-06D2DE38FF7D}" presName="connectorText" presStyleLbl="sibTrans1D1" presStyleIdx="0" presStyleCnt="5"/>
      <dgm:spPr/>
    </dgm:pt>
    <dgm:pt modelId="{654BA1C2-179E-A94B-A6B1-39ED5C6F12D4}" type="pres">
      <dgm:prSet presAssocID="{F1F5FF45-EB21-A84C-8C15-B80507D5C16C}" presName="node" presStyleLbl="node1" presStyleIdx="1" presStyleCnt="6">
        <dgm:presLayoutVars>
          <dgm:bulletEnabled val="1"/>
        </dgm:presLayoutVars>
      </dgm:prSet>
      <dgm:spPr/>
    </dgm:pt>
    <dgm:pt modelId="{671362CB-2412-4B42-A435-79794FB09E11}" type="pres">
      <dgm:prSet presAssocID="{4DDEC6AB-89A9-3F49-82E8-B3CC3EBD3B62}" presName="sibTrans" presStyleLbl="sibTrans1D1" presStyleIdx="1" presStyleCnt="5"/>
      <dgm:spPr/>
    </dgm:pt>
    <dgm:pt modelId="{52A66F73-EAFF-9149-8C11-C947F3D62F50}" type="pres">
      <dgm:prSet presAssocID="{4DDEC6AB-89A9-3F49-82E8-B3CC3EBD3B62}" presName="connectorText" presStyleLbl="sibTrans1D1" presStyleIdx="1" presStyleCnt="5"/>
      <dgm:spPr/>
    </dgm:pt>
    <dgm:pt modelId="{CFB0856F-45CE-8A48-BE57-7D3E196CD1BF}" type="pres">
      <dgm:prSet presAssocID="{2FA47DA6-C0FB-0449-BDAF-AA9127A29C96}" presName="node" presStyleLbl="node1" presStyleIdx="2" presStyleCnt="6">
        <dgm:presLayoutVars>
          <dgm:bulletEnabled val="1"/>
        </dgm:presLayoutVars>
      </dgm:prSet>
      <dgm:spPr/>
    </dgm:pt>
    <dgm:pt modelId="{605F7BE9-5CAA-A841-8CE5-570000F058DC}" type="pres">
      <dgm:prSet presAssocID="{DFF409FE-AD9B-D643-B5E8-EDA0793561E4}" presName="sibTrans" presStyleLbl="sibTrans1D1" presStyleIdx="2" presStyleCnt="5"/>
      <dgm:spPr/>
    </dgm:pt>
    <dgm:pt modelId="{A9E4AD2C-E651-1E4E-8BD8-E529FCAAEF9D}" type="pres">
      <dgm:prSet presAssocID="{DFF409FE-AD9B-D643-B5E8-EDA0793561E4}" presName="connectorText" presStyleLbl="sibTrans1D1" presStyleIdx="2" presStyleCnt="5"/>
      <dgm:spPr/>
    </dgm:pt>
    <dgm:pt modelId="{2BD991FD-FB78-B341-9576-5955559C1AAD}" type="pres">
      <dgm:prSet presAssocID="{875CD3CE-3A44-624E-86AC-3F730A9A1E14}" presName="node" presStyleLbl="node1" presStyleIdx="3" presStyleCnt="6">
        <dgm:presLayoutVars>
          <dgm:bulletEnabled val="1"/>
        </dgm:presLayoutVars>
      </dgm:prSet>
      <dgm:spPr/>
    </dgm:pt>
    <dgm:pt modelId="{9C266F3B-2159-174C-91E8-42D60F1F4150}" type="pres">
      <dgm:prSet presAssocID="{4B2ACBBA-F5DA-F641-AF6E-63DC5C288990}" presName="sibTrans" presStyleLbl="sibTrans1D1" presStyleIdx="3" presStyleCnt="5"/>
      <dgm:spPr/>
    </dgm:pt>
    <dgm:pt modelId="{A5BBF5B1-206F-F642-A244-6D2A24C56267}" type="pres">
      <dgm:prSet presAssocID="{4B2ACBBA-F5DA-F641-AF6E-63DC5C288990}" presName="connectorText" presStyleLbl="sibTrans1D1" presStyleIdx="3" presStyleCnt="5"/>
      <dgm:spPr/>
    </dgm:pt>
    <dgm:pt modelId="{20520A3D-BA4A-1B4B-8E6A-90FA1E939323}" type="pres">
      <dgm:prSet presAssocID="{B74F5D7F-139D-9A40-916A-417F035113ED}" presName="node" presStyleLbl="node1" presStyleIdx="4" presStyleCnt="6">
        <dgm:presLayoutVars>
          <dgm:bulletEnabled val="1"/>
        </dgm:presLayoutVars>
      </dgm:prSet>
      <dgm:spPr/>
    </dgm:pt>
    <dgm:pt modelId="{815732C9-0763-8E4A-8E39-73EAD0D58F1D}" type="pres">
      <dgm:prSet presAssocID="{159D56FE-8866-5B42-AA51-91334A653B80}" presName="sibTrans" presStyleLbl="sibTrans1D1" presStyleIdx="4" presStyleCnt="5"/>
      <dgm:spPr/>
    </dgm:pt>
    <dgm:pt modelId="{F68550E7-7A1C-1649-B391-7BB2D41E4DAD}" type="pres">
      <dgm:prSet presAssocID="{159D56FE-8866-5B42-AA51-91334A653B80}" presName="connectorText" presStyleLbl="sibTrans1D1" presStyleIdx="4" presStyleCnt="5"/>
      <dgm:spPr/>
    </dgm:pt>
    <dgm:pt modelId="{C091A0AA-F9DB-B341-A99C-F96E89D6C682}" type="pres">
      <dgm:prSet presAssocID="{4A4BFDAF-A0DD-3A4B-9BE6-A6900EE418AE}" presName="node" presStyleLbl="node1" presStyleIdx="5" presStyleCnt="6">
        <dgm:presLayoutVars>
          <dgm:bulletEnabled val="1"/>
        </dgm:presLayoutVars>
      </dgm:prSet>
      <dgm:spPr/>
    </dgm:pt>
  </dgm:ptLst>
  <dgm:cxnLst>
    <dgm:cxn modelId="{16017813-6CB5-C24F-8888-AB8475F99F14}" type="presOf" srcId="{F1F5FF45-EB21-A84C-8C15-B80507D5C16C}" destId="{654BA1C2-179E-A94B-A6B1-39ED5C6F12D4}" srcOrd="0" destOrd="0" presId="urn:microsoft.com/office/officeart/2016/7/layout/RepeatingBendingProcessNew"/>
    <dgm:cxn modelId="{883EB519-267A-FB4B-A312-0826C71FDCE7}" type="presOf" srcId="{159D56FE-8866-5B42-AA51-91334A653B80}" destId="{815732C9-0763-8E4A-8E39-73EAD0D58F1D}" srcOrd="0" destOrd="0" presId="urn:microsoft.com/office/officeart/2016/7/layout/RepeatingBendingProcessNew"/>
    <dgm:cxn modelId="{68CE8D1A-3DDC-B040-A04A-F45BD49E1841}" type="presOf" srcId="{DFF409FE-AD9B-D643-B5E8-EDA0793561E4}" destId="{A9E4AD2C-E651-1E4E-8BD8-E529FCAAEF9D}" srcOrd="1" destOrd="0" presId="urn:microsoft.com/office/officeart/2016/7/layout/RepeatingBendingProcessNew"/>
    <dgm:cxn modelId="{6701021D-384C-464F-91CA-41C034FCC3F9}" srcId="{8F28849D-58FF-1C4C-A8D4-66A0288F1A01}" destId="{F1F5FF45-EB21-A84C-8C15-B80507D5C16C}" srcOrd="1" destOrd="0" parTransId="{6F9F2509-3354-FA4C-A8D7-698F42A3C3A6}" sibTransId="{4DDEC6AB-89A9-3F49-82E8-B3CC3EBD3B62}"/>
    <dgm:cxn modelId="{6214DE26-8392-344D-915A-D8E37BC4FDE4}" type="presOf" srcId="{4DDEC6AB-89A9-3F49-82E8-B3CC3EBD3B62}" destId="{671362CB-2412-4B42-A435-79794FB09E11}" srcOrd="0" destOrd="0" presId="urn:microsoft.com/office/officeart/2016/7/layout/RepeatingBendingProcessNew"/>
    <dgm:cxn modelId="{A4632137-0D24-C540-896B-7072366AED60}" srcId="{8F28849D-58FF-1C4C-A8D4-66A0288F1A01}" destId="{B74F5D7F-139D-9A40-916A-417F035113ED}" srcOrd="4" destOrd="0" parTransId="{A6AF4754-58F0-F440-B127-A905AE8C08E9}" sibTransId="{159D56FE-8866-5B42-AA51-91334A653B80}"/>
    <dgm:cxn modelId="{E8989F67-4E2E-6D48-846B-685179AC6CE4}" type="presOf" srcId="{B74F5D7F-139D-9A40-916A-417F035113ED}" destId="{20520A3D-BA4A-1B4B-8E6A-90FA1E939323}" srcOrd="0" destOrd="0" presId="urn:microsoft.com/office/officeart/2016/7/layout/RepeatingBendingProcessNew"/>
    <dgm:cxn modelId="{0EA4CF74-2B96-EC44-829A-89E1001BAC0C}" type="presOf" srcId="{DFF409FE-AD9B-D643-B5E8-EDA0793561E4}" destId="{605F7BE9-5CAA-A841-8CE5-570000F058DC}" srcOrd="0" destOrd="0" presId="urn:microsoft.com/office/officeart/2016/7/layout/RepeatingBendingProcessNew"/>
    <dgm:cxn modelId="{935A5976-95A7-5F49-B44F-D184A0D7D89C}" type="presOf" srcId="{FF24DA47-8FDD-F641-A4E1-60F816005153}" destId="{C9AF1B5C-E361-BA40-9B11-B1C632A483BD}" srcOrd="0" destOrd="0" presId="urn:microsoft.com/office/officeart/2016/7/layout/RepeatingBendingProcessNew"/>
    <dgm:cxn modelId="{44D4F679-9AAF-2542-8C39-C6EDE174CEC3}" type="presOf" srcId="{4B2ACBBA-F5DA-F641-AF6E-63DC5C288990}" destId="{A5BBF5B1-206F-F642-A244-6D2A24C56267}" srcOrd="1" destOrd="0" presId="urn:microsoft.com/office/officeart/2016/7/layout/RepeatingBendingProcessNew"/>
    <dgm:cxn modelId="{B0164E5A-0B24-8040-BD4D-6888981C35FC}" type="presOf" srcId="{4DDEC6AB-89A9-3F49-82E8-B3CC3EBD3B62}" destId="{52A66F73-EAFF-9149-8C11-C947F3D62F50}" srcOrd="1" destOrd="0" presId="urn:microsoft.com/office/officeart/2016/7/layout/RepeatingBendingProcessNew"/>
    <dgm:cxn modelId="{7CF3A080-500B-0E4D-B294-F4C1FF32FDB2}" srcId="{8F28849D-58FF-1C4C-A8D4-66A0288F1A01}" destId="{4A4BFDAF-A0DD-3A4B-9BE6-A6900EE418AE}" srcOrd="5" destOrd="0" parTransId="{C018BBD0-86E4-DB49-AB69-630BC2020DE4}" sibTransId="{40EADC33-B308-8B44-AE71-6C9014F40A5A}"/>
    <dgm:cxn modelId="{F81B1D83-0511-954A-BA56-F8BF9634BF66}" type="presOf" srcId="{4A4BFDAF-A0DD-3A4B-9BE6-A6900EE418AE}" destId="{C091A0AA-F9DB-B341-A99C-F96E89D6C682}" srcOrd="0" destOrd="0" presId="urn:microsoft.com/office/officeart/2016/7/layout/RepeatingBendingProcessNew"/>
    <dgm:cxn modelId="{5FE78B86-04C7-A54D-BBE7-4CB96679C426}" srcId="{8F28849D-58FF-1C4C-A8D4-66A0288F1A01}" destId="{FF24DA47-8FDD-F641-A4E1-60F816005153}" srcOrd="0" destOrd="0" parTransId="{C51ED9C1-7C22-D440-81D4-EE748F24FDC4}" sibTransId="{A9774A60-2693-E745-8FA1-06D2DE38FF7D}"/>
    <dgm:cxn modelId="{F1666F9A-D7D1-F84D-ABB8-BB0BB627FDBB}" type="presOf" srcId="{2FA47DA6-C0FB-0449-BDAF-AA9127A29C96}" destId="{CFB0856F-45CE-8A48-BE57-7D3E196CD1BF}" srcOrd="0" destOrd="0" presId="urn:microsoft.com/office/officeart/2016/7/layout/RepeatingBendingProcessNew"/>
    <dgm:cxn modelId="{B16C9AB2-E563-C344-8333-6A0C772558BA}" srcId="{8F28849D-58FF-1C4C-A8D4-66A0288F1A01}" destId="{875CD3CE-3A44-624E-86AC-3F730A9A1E14}" srcOrd="3" destOrd="0" parTransId="{A0BC7001-B9EE-3842-8AA0-E07C8E0BA68E}" sibTransId="{4B2ACBBA-F5DA-F641-AF6E-63DC5C288990}"/>
    <dgm:cxn modelId="{30EB55BE-8B72-AF4C-9B2D-F9CCFD213E51}" srcId="{8F28849D-58FF-1C4C-A8D4-66A0288F1A01}" destId="{2FA47DA6-C0FB-0449-BDAF-AA9127A29C96}" srcOrd="2" destOrd="0" parTransId="{1C6C6887-87F9-A04E-8F3D-FFD3F79D29E7}" sibTransId="{DFF409FE-AD9B-D643-B5E8-EDA0793561E4}"/>
    <dgm:cxn modelId="{333B3EC6-16E8-6045-8EDA-5D4CC103F352}" type="presOf" srcId="{159D56FE-8866-5B42-AA51-91334A653B80}" destId="{F68550E7-7A1C-1649-B391-7BB2D41E4DAD}" srcOrd="1" destOrd="0" presId="urn:microsoft.com/office/officeart/2016/7/layout/RepeatingBendingProcessNew"/>
    <dgm:cxn modelId="{1A3FD0C7-5381-1041-BDAA-9A2F2E9081EF}" type="presOf" srcId="{8F28849D-58FF-1C4C-A8D4-66A0288F1A01}" destId="{09042CE1-AC2E-EC43-A269-F1325ED356A1}" srcOrd="0" destOrd="0" presId="urn:microsoft.com/office/officeart/2016/7/layout/RepeatingBendingProcessNew"/>
    <dgm:cxn modelId="{C068AECF-B4BE-A54E-9835-15A4DA54530C}" type="presOf" srcId="{A9774A60-2693-E745-8FA1-06D2DE38FF7D}" destId="{2798F68D-2797-F044-8B6D-F8C4DBC6F5D9}" srcOrd="1" destOrd="0" presId="urn:microsoft.com/office/officeart/2016/7/layout/RepeatingBendingProcessNew"/>
    <dgm:cxn modelId="{8739B6EE-BD10-1140-BAAE-A63ADD6F8287}" type="presOf" srcId="{4B2ACBBA-F5DA-F641-AF6E-63DC5C288990}" destId="{9C266F3B-2159-174C-91E8-42D60F1F4150}" srcOrd="0" destOrd="0" presId="urn:microsoft.com/office/officeart/2016/7/layout/RepeatingBendingProcessNew"/>
    <dgm:cxn modelId="{DD6746F6-49B6-CD4F-8BB0-1CBF58CA1778}" type="presOf" srcId="{A9774A60-2693-E745-8FA1-06D2DE38FF7D}" destId="{7C50C860-9564-B04D-944D-7D962B2F0847}" srcOrd="0" destOrd="0" presId="urn:microsoft.com/office/officeart/2016/7/layout/RepeatingBendingProcessNew"/>
    <dgm:cxn modelId="{8578E1F7-416B-0D4F-991A-CB6D43D0B73B}" type="presOf" srcId="{875CD3CE-3A44-624E-86AC-3F730A9A1E14}" destId="{2BD991FD-FB78-B341-9576-5955559C1AAD}" srcOrd="0" destOrd="0" presId="urn:microsoft.com/office/officeart/2016/7/layout/RepeatingBendingProcessNew"/>
    <dgm:cxn modelId="{CF16B32B-0DD5-B64C-8BA6-134D8C3DDD2C}" type="presParOf" srcId="{09042CE1-AC2E-EC43-A269-F1325ED356A1}" destId="{C9AF1B5C-E361-BA40-9B11-B1C632A483BD}" srcOrd="0" destOrd="0" presId="urn:microsoft.com/office/officeart/2016/7/layout/RepeatingBendingProcessNew"/>
    <dgm:cxn modelId="{DCE3B557-41A7-2940-964D-64601E40C306}" type="presParOf" srcId="{09042CE1-AC2E-EC43-A269-F1325ED356A1}" destId="{7C50C860-9564-B04D-944D-7D962B2F0847}" srcOrd="1" destOrd="0" presId="urn:microsoft.com/office/officeart/2016/7/layout/RepeatingBendingProcessNew"/>
    <dgm:cxn modelId="{1451001D-071B-8F4E-BA98-856786BEF8F2}" type="presParOf" srcId="{7C50C860-9564-B04D-944D-7D962B2F0847}" destId="{2798F68D-2797-F044-8B6D-F8C4DBC6F5D9}" srcOrd="0" destOrd="0" presId="urn:microsoft.com/office/officeart/2016/7/layout/RepeatingBendingProcessNew"/>
    <dgm:cxn modelId="{2ADBB204-0570-3748-9C29-890C38AEFF6D}" type="presParOf" srcId="{09042CE1-AC2E-EC43-A269-F1325ED356A1}" destId="{654BA1C2-179E-A94B-A6B1-39ED5C6F12D4}" srcOrd="2" destOrd="0" presId="urn:microsoft.com/office/officeart/2016/7/layout/RepeatingBendingProcessNew"/>
    <dgm:cxn modelId="{DD44C123-1326-D64C-BE4D-60B2C2B83DE3}" type="presParOf" srcId="{09042CE1-AC2E-EC43-A269-F1325ED356A1}" destId="{671362CB-2412-4B42-A435-79794FB09E11}" srcOrd="3" destOrd="0" presId="urn:microsoft.com/office/officeart/2016/7/layout/RepeatingBendingProcessNew"/>
    <dgm:cxn modelId="{E02E1688-B509-D349-9DD1-5FBB8D110130}" type="presParOf" srcId="{671362CB-2412-4B42-A435-79794FB09E11}" destId="{52A66F73-EAFF-9149-8C11-C947F3D62F50}" srcOrd="0" destOrd="0" presId="urn:microsoft.com/office/officeart/2016/7/layout/RepeatingBendingProcessNew"/>
    <dgm:cxn modelId="{988C5854-A37F-394D-AF7D-3361F0F03D14}" type="presParOf" srcId="{09042CE1-AC2E-EC43-A269-F1325ED356A1}" destId="{CFB0856F-45CE-8A48-BE57-7D3E196CD1BF}" srcOrd="4" destOrd="0" presId="urn:microsoft.com/office/officeart/2016/7/layout/RepeatingBendingProcessNew"/>
    <dgm:cxn modelId="{323F13CF-86D2-E149-89F2-95AF5411C2FA}" type="presParOf" srcId="{09042CE1-AC2E-EC43-A269-F1325ED356A1}" destId="{605F7BE9-5CAA-A841-8CE5-570000F058DC}" srcOrd="5" destOrd="0" presId="urn:microsoft.com/office/officeart/2016/7/layout/RepeatingBendingProcessNew"/>
    <dgm:cxn modelId="{B87658DE-682E-704C-A5FF-9FF303B0F83A}" type="presParOf" srcId="{605F7BE9-5CAA-A841-8CE5-570000F058DC}" destId="{A9E4AD2C-E651-1E4E-8BD8-E529FCAAEF9D}" srcOrd="0" destOrd="0" presId="urn:microsoft.com/office/officeart/2016/7/layout/RepeatingBendingProcessNew"/>
    <dgm:cxn modelId="{F002130A-74FC-6440-9C96-A359A0F129C4}" type="presParOf" srcId="{09042CE1-AC2E-EC43-A269-F1325ED356A1}" destId="{2BD991FD-FB78-B341-9576-5955559C1AAD}" srcOrd="6" destOrd="0" presId="urn:microsoft.com/office/officeart/2016/7/layout/RepeatingBendingProcessNew"/>
    <dgm:cxn modelId="{13F11659-EDF2-7546-B430-F0FCB46D33D5}" type="presParOf" srcId="{09042CE1-AC2E-EC43-A269-F1325ED356A1}" destId="{9C266F3B-2159-174C-91E8-42D60F1F4150}" srcOrd="7" destOrd="0" presId="urn:microsoft.com/office/officeart/2016/7/layout/RepeatingBendingProcessNew"/>
    <dgm:cxn modelId="{6ADE9EE5-E717-9448-848C-71E82D84F119}" type="presParOf" srcId="{9C266F3B-2159-174C-91E8-42D60F1F4150}" destId="{A5BBF5B1-206F-F642-A244-6D2A24C56267}" srcOrd="0" destOrd="0" presId="urn:microsoft.com/office/officeart/2016/7/layout/RepeatingBendingProcessNew"/>
    <dgm:cxn modelId="{2DA31B64-6249-DF4C-B8A5-8A7F95EF28F0}" type="presParOf" srcId="{09042CE1-AC2E-EC43-A269-F1325ED356A1}" destId="{20520A3D-BA4A-1B4B-8E6A-90FA1E939323}" srcOrd="8" destOrd="0" presId="urn:microsoft.com/office/officeart/2016/7/layout/RepeatingBendingProcessNew"/>
    <dgm:cxn modelId="{7DB9F867-1843-7D42-B778-A73002871CC2}" type="presParOf" srcId="{09042CE1-AC2E-EC43-A269-F1325ED356A1}" destId="{815732C9-0763-8E4A-8E39-73EAD0D58F1D}" srcOrd="9" destOrd="0" presId="urn:microsoft.com/office/officeart/2016/7/layout/RepeatingBendingProcessNew"/>
    <dgm:cxn modelId="{11899C44-DF6D-3847-A8ED-C91BADFE0196}" type="presParOf" srcId="{815732C9-0763-8E4A-8E39-73EAD0D58F1D}" destId="{F68550E7-7A1C-1649-B391-7BB2D41E4DAD}" srcOrd="0" destOrd="0" presId="urn:microsoft.com/office/officeart/2016/7/layout/RepeatingBendingProcessNew"/>
    <dgm:cxn modelId="{27527DC9-E1B6-0548-85BA-C9F1F7F3DC85}" type="presParOf" srcId="{09042CE1-AC2E-EC43-A269-F1325ED356A1}" destId="{C091A0AA-F9DB-B341-A99C-F96E89D6C682}"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0C8C0C-AFB8-446B-A0D8-501DDF4870B9}"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D756F2D8-EA49-4F9C-89A1-75A2B702683B}">
      <dgm:prSet custT="1"/>
      <dgm:spPr/>
      <dgm:t>
        <a:bodyPr/>
        <a:lstStyle/>
        <a:p>
          <a:r>
            <a:rPr lang="en-US" sz="1600" b="1" u="sng" dirty="0" err="1"/>
            <a:t>Composante</a:t>
          </a:r>
          <a:r>
            <a:rPr lang="en-US" sz="1600" b="1" u="sng" dirty="0"/>
            <a:t> 1</a:t>
          </a:r>
          <a:r>
            <a:rPr lang="en-US" sz="1600" b="1" dirty="0"/>
            <a:t>: </a:t>
          </a:r>
          <a:r>
            <a:rPr lang="en-US" sz="1600" b="1" dirty="0" err="1"/>
            <a:t>Appui</a:t>
          </a:r>
          <a:r>
            <a:rPr lang="en-US" sz="1600" b="1" dirty="0"/>
            <a:t> </a:t>
          </a:r>
          <a:r>
            <a:rPr lang="en-US" sz="1600" b="1" dirty="0" err="1"/>
            <a:t>Institutionel</a:t>
          </a:r>
          <a:endParaRPr lang="en-US" sz="1600" b="1" dirty="0"/>
        </a:p>
        <a:p>
          <a:r>
            <a:rPr lang="en-US" sz="1600" b="1" dirty="0"/>
            <a:t>- </a:t>
          </a:r>
          <a:r>
            <a:rPr lang="fr-FR" sz="1600" b="1" dirty="0"/>
            <a:t>Faciliter la disponibilité des informations opérationnelles pour les États membres et d'autres actions</a:t>
          </a:r>
          <a:endParaRPr lang="en-US" sz="1600" b="1" dirty="0"/>
        </a:p>
        <a:p>
          <a:endParaRPr lang="en-US" sz="1600" dirty="0"/>
        </a:p>
      </dgm:t>
    </dgm:pt>
    <dgm:pt modelId="{6A81726C-5E98-4FD4-889C-4F723B0227BC}" type="parTrans" cxnId="{9ECD09DB-A965-431F-9CF3-CC84716AD71F}">
      <dgm:prSet/>
      <dgm:spPr/>
      <dgm:t>
        <a:bodyPr/>
        <a:lstStyle/>
        <a:p>
          <a:endParaRPr lang="en-US"/>
        </a:p>
      </dgm:t>
    </dgm:pt>
    <dgm:pt modelId="{A2BF2EC7-FD67-4D1D-A3D0-DB2FC48ACB5E}" type="sibTrans" cxnId="{9ECD09DB-A965-431F-9CF3-CC84716AD71F}">
      <dgm:prSet phldrT="1" phldr="0"/>
      <dgm:spPr/>
      <dgm:t>
        <a:bodyPr/>
        <a:lstStyle/>
        <a:p>
          <a:r>
            <a:rPr lang="en-US"/>
            <a:t>1</a:t>
          </a:r>
          <a:endParaRPr lang="en-US" dirty="0"/>
        </a:p>
      </dgm:t>
    </dgm:pt>
    <dgm:pt modelId="{0F507CD3-BA32-4BB9-B6AD-00DBF182DB77}">
      <dgm:prSet custT="1"/>
      <dgm:spPr/>
      <dgm:t>
        <a:bodyPr/>
        <a:lstStyle/>
        <a:p>
          <a:r>
            <a:rPr lang="en-US" sz="1800" b="1" u="sng" dirty="0" err="1"/>
            <a:t>Composante</a:t>
          </a:r>
          <a:r>
            <a:rPr lang="en-US" sz="1800" b="1" u="sng" dirty="0"/>
            <a:t> 2</a:t>
          </a:r>
          <a:r>
            <a:rPr lang="en-US" sz="1600" b="1" dirty="0"/>
            <a:t>: </a:t>
          </a:r>
          <a:r>
            <a:rPr lang="fr-FR" sz="1600" b="1" dirty="0"/>
            <a:t>Renforcer les capacités du personnel de surveillance</a:t>
          </a:r>
          <a:endParaRPr lang="en-US" sz="1600" b="1" dirty="0"/>
        </a:p>
        <a:p>
          <a:r>
            <a:rPr lang="en-US" sz="1600" b="1" dirty="0"/>
            <a:t>- </a:t>
          </a:r>
          <a:r>
            <a:rPr lang="fr-FR" sz="1600" b="1" dirty="0"/>
            <a:t>Analyser les informations provenant des systèmes de surveillance des navires (VMS, AIS) pour une prise de décision éclairée</a:t>
          </a:r>
          <a:endParaRPr lang="en-US" sz="1600" b="1" dirty="0"/>
        </a:p>
        <a:p>
          <a:r>
            <a:rPr lang="en-US" sz="1600" b="1" dirty="0"/>
            <a:t>- A</a:t>
          </a:r>
          <a:r>
            <a:rPr lang="fr-FR" sz="1600" b="1" dirty="0" err="1"/>
            <a:t>ppui</a:t>
          </a:r>
          <a:r>
            <a:rPr lang="fr-FR" sz="1600" b="1" dirty="0"/>
            <a:t> au renforcement de l'équipement de base</a:t>
          </a:r>
          <a:endParaRPr lang="en-US" sz="1600" b="1" dirty="0"/>
        </a:p>
      </dgm:t>
    </dgm:pt>
    <dgm:pt modelId="{7E0BED4F-B8BA-419E-B778-A2B1C6E93E80}" type="parTrans" cxnId="{9E9D9FAC-A7A8-4F43-9453-50A66B311736}">
      <dgm:prSet/>
      <dgm:spPr/>
      <dgm:t>
        <a:bodyPr/>
        <a:lstStyle/>
        <a:p>
          <a:endParaRPr lang="en-US"/>
        </a:p>
      </dgm:t>
    </dgm:pt>
    <dgm:pt modelId="{3BABFA22-C393-4110-B27E-99C69120DA8E}" type="sibTrans" cxnId="{9E9D9FAC-A7A8-4F43-9453-50A66B311736}">
      <dgm:prSet phldrT="2" phldr="0"/>
      <dgm:spPr/>
      <dgm:t>
        <a:bodyPr/>
        <a:lstStyle/>
        <a:p>
          <a:r>
            <a:rPr lang="en-US"/>
            <a:t>2</a:t>
          </a:r>
          <a:endParaRPr lang="en-US" dirty="0"/>
        </a:p>
      </dgm:t>
    </dgm:pt>
    <dgm:pt modelId="{F54BE9CC-67CB-4EF3-AEBF-06384B448BE5}">
      <dgm:prSet custT="1"/>
      <dgm:spPr/>
      <dgm:t>
        <a:bodyPr/>
        <a:lstStyle/>
        <a:p>
          <a:r>
            <a:rPr lang="en-US" sz="1600" b="1" u="sng" dirty="0" err="1"/>
            <a:t>Composante</a:t>
          </a:r>
          <a:r>
            <a:rPr lang="en-US" sz="1600" b="1" u="sng" dirty="0"/>
            <a:t> 3</a:t>
          </a:r>
          <a:r>
            <a:rPr lang="en-US" sz="1600" b="1" dirty="0"/>
            <a:t>: </a:t>
          </a:r>
          <a:r>
            <a:rPr lang="fr-FR" sz="1600" b="1" dirty="0"/>
            <a:t>Diversifier les options pour la protection des milieux aquatiques</a:t>
          </a:r>
          <a:endParaRPr lang="en-US" sz="1600" b="1" dirty="0"/>
        </a:p>
        <a:p>
          <a:r>
            <a:rPr lang="en-US" sz="1600" b="1" dirty="0"/>
            <a:t>- </a:t>
          </a:r>
          <a:r>
            <a:rPr lang="fr-FR" sz="1600" b="1" dirty="0"/>
            <a:t>Élargir la portée des activités de SCS pour inclure la protection de la biodiversité aquatique et de l'environnement</a:t>
          </a:r>
          <a:endParaRPr lang="en-US" sz="1600" b="1" dirty="0"/>
        </a:p>
      </dgm:t>
    </dgm:pt>
    <dgm:pt modelId="{9C8B5E81-BEC7-4E8C-B3C1-200DEE14B845}" type="parTrans" cxnId="{651B2E83-076B-496E-8DF8-1C0D7130E846}">
      <dgm:prSet/>
      <dgm:spPr/>
      <dgm:t>
        <a:bodyPr/>
        <a:lstStyle/>
        <a:p>
          <a:endParaRPr lang="en-US"/>
        </a:p>
      </dgm:t>
    </dgm:pt>
    <dgm:pt modelId="{2E6AEFA0-3090-42E6-8A2F-515BF356FAEB}" type="sibTrans" cxnId="{651B2E83-076B-496E-8DF8-1C0D7130E846}">
      <dgm:prSet phldrT="3" phldr="0"/>
      <dgm:spPr/>
      <dgm:t>
        <a:bodyPr/>
        <a:lstStyle/>
        <a:p>
          <a:r>
            <a:rPr lang="en-US"/>
            <a:t>3</a:t>
          </a:r>
        </a:p>
      </dgm:t>
    </dgm:pt>
    <dgm:pt modelId="{39EC510A-2665-459B-AC82-BD4842A06891}" type="pres">
      <dgm:prSet presAssocID="{AB0C8C0C-AFB8-446B-A0D8-501DDF4870B9}" presName="Name0" presStyleCnt="0">
        <dgm:presLayoutVars>
          <dgm:animLvl val="lvl"/>
          <dgm:resizeHandles val="exact"/>
        </dgm:presLayoutVars>
      </dgm:prSet>
      <dgm:spPr/>
    </dgm:pt>
    <dgm:pt modelId="{16A29475-3C8C-4F9C-9A2F-F0654C967D57}" type="pres">
      <dgm:prSet presAssocID="{D756F2D8-EA49-4F9C-89A1-75A2B702683B}" presName="compositeNode" presStyleCnt="0">
        <dgm:presLayoutVars>
          <dgm:bulletEnabled val="1"/>
        </dgm:presLayoutVars>
      </dgm:prSet>
      <dgm:spPr/>
    </dgm:pt>
    <dgm:pt modelId="{14551083-1B16-4B1F-89FB-50090EE5083D}" type="pres">
      <dgm:prSet presAssocID="{D756F2D8-EA49-4F9C-89A1-75A2B702683B}" presName="bgRect" presStyleLbl="bgAccFollowNode1" presStyleIdx="0" presStyleCnt="3" custLinFactNeighborX="-185" custLinFactNeighborY="-17823"/>
      <dgm:spPr/>
    </dgm:pt>
    <dgm:pt modelId="{B6527973-9D6D-470A-A41F-3E373EF90B05}" type="pres">
      <dgm:prSet presAssocID="{A2BF2EC7-FD67-4D1D-A3D0-DB2FC48ACB5E}" presName="sibTransNodeCircle" presStyleLbl="alignNode1" presStyleIdx="0" presStyleCnt="6" custLinFactNeighborY="-81649">
        <dgm:presLayoutVars>
          <dgm:chMax val="0"/>
          <dgm:bulletEnabled/>
        </dgm:presLayoutVars>
      </dgm:prSet>
      <dgm:spPr/>
    </dgm:pt>
    <dgm:pt modelId="{420A14F8-FC7F-45B3-B7F2-D69AF50D4715}" type="pres">
      <dgm:prSet presAssocID="{D756F2D8-EA49-4F9C-89A1-75A2B702683B}" presName="bottomLine" presStyleLbl="alignNode1" presStyleIdx="1" presStyleCnt="6">
        <dgm:presLayoutVars/>
      </dgm:prSet>
      <dgm:spPr/>
    </dgm:pt>
    <dgm:pt modelId="{5DC9A1C6-5664-4A65-9711-E5943617F85C}" type="pres">
      <dgm:prSet presAssocID="{D756F2D8-EA49-4F9C-89A1-75A2B702683B}" presName="nodeText" presStyleLbl="bgAccFollowNode1" presStyleIdx="0" presStyleCnt="3">
        <dgm:presLayoutVars>
          <dgm:bulletEnabled val="1"/>
        </dgm:presLayoutVars>
      </dgm:prSet>
      <dgm:spPr/>
    </dgm:pt>
    <dgm:pt modelId="{173A174C-10A5-4A14-8E68-61237D56459C}" type="pres">
      <dgm:prSet presAssocID="{A2BF2EC7-FD67-4D1D-A3D0-DB2FC48ACB5E}" presName="sibTrans" presStyleCnt="0"/>
      <dgm:spPr/>
    </dgm:pt>
    <dgm:pt modelId="{B529097E-2781-4130-99E2-C6FEAA330BF7}" type="pres">
      <dgm:prSet presAssocID="{0F507CD3-BA32-4BB9-B6AD-00DBF182DB77}" presName="compositeNode" presStyleCnt="0">
        <dgm:presLayoutVars>
          <dgm:bulletEnabled val="1"/>
        </dgm:presLayoutVars>
      </dgm:prSet>
      <dgm:spPr/>
    </dgm:pt>
    <dgm:pt modelId="{88E03572-FB60-446D-B0B4-AE776C066C63}" type="pres">
      <dgm:prSet presAssocID="{0F507CD3-BA32-4BB9-B6AD-00DBF182DB77}" presName="bgRect" presStyleLbl="bgAccFollowNode1" presStyleIdx="1" presStyleCnt="3" custScaleX="110169" custLinFactNeighborX="-5612" custLinFactNeighborY="-17823"/>
      <dgm:spPr/>
    </dgm:pt>
    <dgm:pt modelId="{1DD0F417-BFB5-4BD1-A6EB-E37C4C469671}" type="pres">
      <dgm:prSet presAssocID="{3BABFA22-C393-4110-B27E-99C69120DA8E}" presName="sibTransNodeCircle" presStyleLbl="alignNode1" presStyleIdx="2" presStyleCnt="6" custLinFactNeighborX="-19299" custLinFactNeighborY="-80866">
        <dgm:presLayoutVars>
          <dgm:chMax val="0"/>
          <dgm:bulletEnabled/>
        </dgm:presLayoutVars>
      </dgm:prSet>
      <dgm:spPr/>
    </dgm:pt>
    <dgm:pt modelId="{3F0591EA-75C6-4F82-B6A4-FCB5518E0B7C}" type="pres">
      <dgm:prSet presAssocID="{0F507CD3-BA32-4BB9-B6AD-00DBF182DB77}" presName="bottomLine" presStyleLbl="alignNode1" presStyleIdx="3" presStyleCnt="6">
        <dgm:presLayoutVars/>
      </dgm:prSet>
      <dgm:spPr/>
    </dgm:pt>
    <dgm:pt modelId="{B88ACA94-1D3D-4D7A-9053-8D60149AE46F}" type="pres">
      <dgm:prSet presAssocID="{0F507CD3-BA32-4BB9-B6AD-00DBF182DB77}" presName="nodeText" presStyleLbl="bgAccFollowNode1" presStyleIdx="1" presStyleCnt="3">
        <dgm:presLayoutVars>
          <dgm:bulletEnabled val="1"/>
        </dgm:presLayoutVars>
      </dgm:prSet>
      <dgm:spPr/>
    </dgm:pt>
    <dgm:pt modelId="{78318D37-2A06-437C-A431-7044B2613C09}" type="pres">
      <dgm:prSet presAssocID="{3BABFA22-C393-4110-B27E-99C69120DA8E}" presName="sibTrans" presStyleCnt="0"/>
      <dgm:spPr/>
    </dgm:pt>
    <dgm:pt modelId="{98EE6B21-F8A3-46AF-B977-C049C28B0D41}" type="pres">
      <dgm:prSet presAssocID="{F54BE9CC-67CB-4EF3-AEBF-06384B448BE5}" presName="compositeNode" presStyleCnt="0">
        <dgm:presLayoutVars>
          <dgm:bulletEnabled val="1"/>
        </dgm:presLayoutVars>
      </dgm:prSet>
      <dgm:spPr/>
    </dgm:pt>
    <dgm:pt modelId="{A0767D0B-D195-47BB-A6F3-616A6BC7461F}" type="pres">
      <dgm:prSet presAssocID="{F54BE9CC-67CB-4EF3-AEBF-06384B448BE5}" presName="bgRect" presStyleLbl="bgAccFollowNode1" presStyleIdx="2" presStyleCnt="3" custLinFactNeighborX="-5612" custLinFactNeighborY="198"/>
      <dgm:spPr/>
    </dgm:pt>
    <dgm:pt modelId="{E7009BBA-47DD-4100-A775-AC921243401B}" type="pres">
      <dgm:prSet presAssocID="{2E6AEFA0-3090-42E6-8A2F-515BF356FAEB}" presName="sibTransNodeCircle" presStyleLbl="alignNode1" presStyleIdx="4" presStyleCnt="6" custLinFactNeighborX="-17900" custLinFactNeighborY="-81649">
        <dgm:presLayoutVars>
          <dgm:chMax val="0"/>
          <dgm:bulletEnabled/>
        </dgm:presLayoutVars>
      </dgm:prSet>
      <dgm:spPr/>
    </dgm:pt>
    <dgm:pt modelId="{E7CDC6C3-AE5B-48E4-90C1-24E4522FC408}" type="pres">
      <dgm:prSet presAssocID="{F54BE9CC-67CB-4EF3-AEBF-06384B448BE5}" presName="bottomLine" presStyleLbl="alignNode1" presStyleIdx="5" presStyleCnt="6">
        <dgm:presLayoutVars/>
      </dgm:prSet>
      <dgm:spPr/>
    </dgm:pt>
    <dgm:pt modelId="{1ED364FB-6EDD-4DCB-AA49-F217AE9EE0ED}" type="pres">
      <dgm:prSet presAssocID="{F54BE9CC-67CB-4EF3-AEBF-06384B448BE5}" presName="nodeText" presStyleLbl="bgAccFollowNode1" presStyleIdx="2" presStyleCnt="3">
        <dgm:presLayoutVars>
          <dgm:bulletEnabled val="1"/>
        </dgm:presLayoutVars>
      </dgm:prSet>
      <dgm:spPr/>
    </dgm:pt>
  </dgm:ptLst>
  <dgm:cxnLst>
    <dgm:cxn modelId="{96ED0111-CE1D-4FC6-A1DC-00397EC9655B}" type="presOf" srcId="{D756F2D8-EA49-4F9C-89A1-75A2B702683B}" destId="{5DC9A1C6-5664-4A65-9711-E5943617F85C}" srcOrd="1" destOrd="0" presId="urn:microsoft.com/office/officeart/2016/7/layout/BasicLinearProcessNumbered"/>
    <dgm:cxn modelId="{5AC25444-C08B-4767-865E-DC867BC009CA}" type="presOf" srcId="{3BABFA22-C393-4110-B27E-99C69120DA8E}" destId="{1DD0F417-BFB5-4BD1-A6EB-E37C4C469671}" srcOrd="0" destOrd="0" presId="urn:microsoft.com/office/officeart/2016/7/layout/BasicLinearProcessNumbered"/>
    <dgm:cxn modelId="{F868464B-D473-4EEB-AC10-C8F9F6B71F61}" type="presOf" srcId="{F54BE9CC-67CB-4EF3-AEBF-06384B448BE5}" destId="{A0767D0B-D195-47BB-A6F3-616A6BC7461F}" srcOrd="0" destOrd="0" presId="urn:microsoft.com/office/officeart/2016/7/layout/BasicLinearProcessNumbered"/>
    <dgm:cxn modelId="{5D751876-54D8-4803-B7EA-E96858B946D7}" type="presOf" srcId="{F54BE9CC-67CB-4EF3-AEBF-06384B448BE5}" destId="{1ED364FB-6EDD-4DCB-AA49-F217AE9EE0ED}" srcOrd="1" destOrd="0" presId="urn:microsoft.com/office/officeart/2016/7/layout/BasicLinearProcessNumbered"/>
    <dgm:cxn modelId="{4B618877-96FC-4F29-BB94-0229099177B8}" type="presOf" srcId="{AB0C8C0C-AFB8-446B-A0D8-501DDF4870B9}" destId="{39EC510A-2665-459B-AC82-BD4842A06891}" srcOrd="0" destOrd="0" presId="urn:microsoft.com/office/officeart/2016/7/layout/BasicLinearProcessNumbered"/>
    <dgm:cxn modelId="{651B2E83-076B-496E-8DF8-1C0D7130E846}" srcId="{AB0C8C0C-AFB8-446B-A0D8-501DDF4870B9}" destId="{F54BE9CC-67CB-4EF3-AEBF-06384B448BE5}" srcOrd="2" destOrd="0" parTransId="{9C8B5E81-BEC7-4E8C-B3C1-200DEE14B845}" sibTransId="{2E6AEFA0-3090-42E6-8A2F-515BF356FAEB}"/>
    <dgm:cxn modelId="{5FDE6389-26C5-477E-A627-7736242493F1}" type="presOf" srcId="{0F507CD3-BA32-4BB9-B6AD-00DBF182DB77}" destId="{B88ACA94-1D3D-4D7A-9053-8D60149AE46F}" srcOrd="1" destOrd="0" presId="urn:microsoft.com/office/officeart/2016/7/layout/BasicLinearProcessNumbered"/>
    <dgm:cxn modelId="{3A7C3F9C-8565-42AA-88D9-2E6C93CA33D3}" type="presOf" srcId="{D756F2D8-EA49-4F9C-89A1-75A2B702683B}" destId="{14551083-1B16-4B1F-89FB-50090EE5083D}" srcOrd="0" destOrd="0" presId="urn:microsoft.com/office/officeart/2016/7/layout/BasicLinearProcessNumbered"/>
    <dgm:cxn modelId="{9E9D9FAC-A7A8-4F43-9453-50A66B311736}" srcId="{AB0C8C0C-AFB8-446B-A0D8-501DDF4870B9}" destId="{0F507CD3-BA32-4BB9-B6AD-00DBF182DB77}" srcOrd="1" destOrd="0" parTransId="{7E0BED4F-B8BA-419E-B778-A2B1C6E93E80}" sibTransId="{3BABFA22-C393-4110-B27E-99C69120DA8E}"/>
    <dgm:cxn modelId="{45E34DB5-6B4D-4ACD-823E-C7792CE799DC}" type="presOf" srcId="{2E6AEFA0-3090-42E6-8A2F-515BF356FAEB}" destId="{E7009BBA-47DD-4100-A775-AC921243401B}" srcOrd="0" destOrd="0" presId="urn:microsoft.com/office/officeart/2016/7/layout/BasicLinearProcessNumbered"/>
    <dgm:cxn modelId="{315E1DCB-8DF4-4C4B-B290-C9BFBDA68E69}" type="presOf" srcId="{A2BF2EC7-FD67-4D1D-A3D0-DB2FC48ACB5E}" destId="{B6527973-9D6D-470A-A41F-3E373EF90B05}" srcOrd="0" destOrd="0" presId="urn:microsoft.com/office/officeart/2016/7/layout/BasicLinearProcessNumbered"/>
    <dgm:cxn modelId="{9ECD09DB-A965-431F-9CF3-CC84716AD71F}" srcId="{AB0C8C0C-AFB8-446B-A0D8-501DDF4870B9}" destId="{D756F2D8-EA49-4F9C-89A1-75A2B702683B}" srcOrd="0" destOrd="0" parTransId="{6A81726C-5E98-4FD4-889C-4F723B0227BC}" sibTransId="{A2BF2EC7-FD67-4D1D-A3D0-DB2FC48ACB5E}"/>
    <dgm:cxn modelId="{C4620CE8-4BCE-4D61-A392-5A77EC591C29}" type="presOf" srcId="{0F507CD3-BA32-4BB9-B6AD-00DBF182DB77}" destId="{88E03572-FB60-446D-B0B4-AE776C066C63}" srcOrd="0" destOrd="0" presId="urn:microsoft.com/office/officeart/2016/7/layout/BasicLinearProcessNumbered"/>
    <dgm:cxn modelId="{56BB7128-1BA7-4F97-A5D9-AA4A894C8C64}" type="presParOf" srcId="{39EC510A-2665-459B-AC82-BD4842A06891}" destId="{16A29475-3C8C-4F9C-9A2F-F0654C967D57}" srcOrd="0" destOrd="0" presId="urn:microsoft.com/office/officeart/2016/7/layout/BasicLinearProcessNumbered"/>
    <dgm:cxn modelId="{6C12388E-BCAB-400B-A670-DB959B8F2A8F}" type="presParOf" srcId="{16A29475-3C8C-4F9C-9A2F-F0654C967D57}" destId="{14551083-1B16-4B1F-89FB-50090EE5083D}" srcOrd="0" destOrd="0" presId="urn:microsoft.com/office/officeart/2016/7/layout/BasicLinearProcessNumbered"/>
    <dgm:cxn modelId="{CD47B2BB-CB72-4823-8C03-9E43C7EFC516}" type="presParOf" srcId="{16A29475-3C8C-4F9C-9A2F-F0654C967D57}" destId="{B6527973-9D6D-470A-A41F-3E373EF90B05}" srcOrd="1" destOrd="0" presId="urn:microsoft.com/office/officeart/2016/7/layout/BasicLinearProcessNumbered"/>
    <dgm:cxn modelId="{F46A3948-750B-45EC-AFBA-D55B34CAA676}" type="presParOf" srcId="{16A29475-3C8C-4F9C-9A2F-F0654C967D57}" destId="{420A14F8-FC7F-45B3-B7F2-D69AF50D4715}" srcOrd="2" destOrd="0" presId="urn:microsoft.com/office/officeart/2016/7/layout/BasicLinearProcessNumbered"/>
    <dgm:cxn modelId="{C3593266-F523-40AD-AF39-6AAA8CDE3B3C}" type="presParOf" srcId="{16A29475-3C8C-4F9C-9A2F-F0654C967D57}" destId="{5DC9A1C6-5664-4A65-9711-E5943617F85C}" srcOrd="3" destOrd="0" presId="urn:microsoft.com/office/officeart/2016/7/layout/BasicLinearProcessNumbered"/>
    <dgm:cxn modelId="{C1A1AF9E-80AC-4E05-BC3A-07B1B892DBF9}" type="presParOf" srcId="{39EC510A-2665-459B-AC82-BD4842A06891}" destId="{173A174C-10A5-4A14-8E68-61237D56459C}" srcOrd="1" destOrd="0" presId="urn:microsoft.com/office/officeart/2016/7/layout/BasicLinearProcessNumbered"/>
    <dgm:cxn modelId="{ECB4B688-05D0-4F71-AA91-B56B4DF1CFE6}" type="presParOf" srcId="{39EC510A-2665-459B-AC82-BD4842A06891}" destId="{B529097E-2781-4130-99E2-C6FEAA330BF7}" srcOrd="2" destOrd="0" presId="urn:microsoft.com/office/officeart/2016/7/layout/BasicLinearProcessNumbered"/>
    <dgm:cxn modelId="{7D0AC6D0-C3C0-49A1-8E8C-3B9255080403}" type="presParOf" srcId="{B529097E-2781-4130-99E2-C6FEAA330BF7}" destId="{88E03572-FB60-446D-B0B4-AE776C066C63}" srcOrd="0" destOrd="0" presId="urn:microsoft.com/office/officeart/2016/7/layout/BasicLinearProcessNumbered"/>
    <dgm:cxn modelId="{FE580DF7-CB39-41E4-97E1-0A63C0B64211}" type="presParOf" srcId="{B529097E-2781-4130-99E2-C6FEAA330BF7}" destId="{1DD0F417-BFB5-4BD1-A6EB-E37C4C469671}" srcOrd="1" destOrd="0" presId="urn:microsoft.com/office/officeart/2016/7/layout/BasicLinearProcessNumbered"/>
    <dgm:cxn modelId="{2EA13B09-FFA1-4EB0-BCEE-951ED77EF853}" type="presParOf" srcId="{B529097E-2781-4130-99E2-C6FEAA330BF7}" destId="{3F0591EA-75C6-4F82-B6A4-FCB5518E0B7C}" srcOrd="2" destOrd="0" presId="urn:microsoft.com/office/officeart/2016/7/layout/BasicLinearProcessNumbered"/>
    <dgm:cxn modelId="{120D71E7-2A75-4D77-8AD1-C634A724C3D9}" type="presParOf" srcId="{B529097E-2781-4130-99E2-C6FEAA330BF7}" destId="{B88ACA94-1D3D-4D7A-9053-8D60149AE46F}" srcOrd="3" destOrd="0" presId="urn:microsoft.com/office/officeart/2016/7/layout/BasicLinearProcessNumbered"/>
    <dgm:cxn modelId="{586BC6B8-674E-4CEC-AA28-AC59DC6DC59A}" type="presParOf" srcId="{39EC510A-2665-459B-AC82-BD4842A06891}" destId="{78318D37-2A06-437C-A431-7044B2613C09}" srcOrd="3" destOrd="0" presId="urn:microsoft.com/office/officeart/2016/7/layout/BasicLinearProcessNumbered"/>
    <dgm:cxn modelId="{94E8BEF0-D3BE-4F48-9030-F1E5C9C99F72}" type="presParOf" srcId="{39EC510A-2665-459B-AC82-BD4842A06891}" destId="{98EE6B21-F8A3-46AF-B977-C049C28B0D41}" srcOrd="4" destOrd="0" presId="urn:microsoft.com/office/officeart/2016/7/layout/BasicLinearProcessNumbered"/>
    <dgm:cxn modelId="{0B8B55E3-CE28-485B-B0C7-A781396C3D78}" type="presParOf" srcId="{98EE6B21-F8A3-46AF-B977-C049C28B0D41}" destId="{A0767D0B-D195-47BB-A6F3-616A6BC7461F}" srcOrd="0" destOrd="0" presId="urn:microsoft.com/office/officeart/2016/7/layout/BasicLinearProcessNumbered"/>
    <dgm:cxn modelId="{E21EF1C9-7C03-4668-8372-BF78E89EB8DC}" type="presParOf" srcId="{98EE6B21-F8A3-46AF-B977-C049C28B0D41}" destId="{E7009BBA-47DD-4100-A775-AC921243401B}" srcOrd="1" destOrd="0" presId="urn:microsoft.com/office/officeart/2016/7/layout/BasicLinearProcessNumbered"/>
    <dgm:cxn modelId="{7F754330-71BE-4404-B830-4103D7D06C26}" type="presParOf" srcId="{98EE6B21-F8A3-46AF-B977-C049C28B0D41}" destId="{E7CDC6C3-AE5B-48E4-90C1-24E4522FC408}" srcOrd="2" destOrd="0" presId="urn:microsoft.com/office/officeart/2016/7/layout/BasicLinearProcessNumbered"/>
    <dgm:cxn modelId="{4CCFC5D1-AAAB-47E0-B44D-8C26E5A368A7}" type="presParOf" srcId="{98EE6B21-F8A3-46AF-B977-C049C28B0D41}" destId="{1ED364FB-6EDD-4DCB-AA49-F217AE9EE0ED}"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0C8C0C-AFB8-446B-A0D8-501DDF4870B9}"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D756F2D8-EA49-4F9C-89A1-75A2B702683B}">
      <dgm:prSet custT="1"/>
      <dgm:spPr/>
      <dgm:t>
        <a:bodyPr/>
        <a:lstStyle/>
        <a:p>
          <a:r>
            <a:rPr lang="en-US" sz="1600" b="1" u="sng" dirty="0" err="1"/>
            <a:t>Objectif</a:t>
          </a:r>
          <a:r>
            <a:rPr lang="en-US" sz="1600" b="1" u="sng" dirty="0"/>
            <a:t> </a:t>
          </a:r>
          <a:r>
            <a:rPr lang="en-US" sz="1600" b="1" u="sng" dirty="0" err="1"/>
            <a:t>commun</a:t>
          </a:r>
          <a:r>
            <a:rPr lang="en-US" sz="1600" b="1" u="sng" dirty="0"/>
            <a:t> 1</a:t>
          </a:r>
          <a:r>
            <a:rPr lang="en-US" sz="1600" b="1" dirty="0"/>
            <a:t>: </a:t>
          </a:r>
          <a:r>
            <a:rPr lang="fr-FR" sz="1600" b="1" dirty="0"/>
            <a:t>Contribuer à la réduction de la pêche INN dans le secteur du chalutage, en particulier les captures illégales et les transbordements aux niveaux national et régional</a:t>
          </a:r>
          <a:endParaRPr lang="en-US" sz="1600" dirty="0"/>
        </a:p>
      </dgm:t>
    </dgm:pt>
    <dgm:pt modelId="{6A81726C-5E98-4FD4-889C-4F723B0227BC}" type="parTrans" cxnId="{9ECD09DB-A965-431F-9CF3-CC84716AD71F}">
      <dgm:prSet/>
      <dgm:spPr/>
      <dgm:t>
        <a:bodyPr/>
        <a:lstStyle/>
        <a:p>
          <a:endParaRPr lang="en-US"/>
        </a:p>
      </dgm:t>
    </dgm:pt>
    <dgm:pt modelId="{A2BF2EC7-FD67-4D1D-A3D0-DB2FC48ACB5E}" type="sibTrans" cxnId="{9ECD09DB-A965-431F-9CF3-CC84716AD71F}">
      <dgm:prSet phldrT="1" phldr="0"/>
      <dgm:spPr/>
      <dgm:t>
        <a:bodyPr/>
        <a:lstStyle/>
        <a:p>
          <a:r>
            <a:rPr lang="en-US"/>
            <a:t>1</a:t>
          </a:r>
          <a:endParaRPr lang="en-US" dirty="0"/>
        </a:p>
      </dgm:t>
    </dgm:pt>
    <dgm:pt modelId="{0F507CD3-BA32-4BB9-B6AD-00DBF182DB77}">
      <dgm:prSet custT="1"/>
      <dgm:spPr/>
      <dgm:t>
        <a:bodyPr/>
        <a:lstStyle/>
        <a:p>
          <a:r>
            <a:rPr lang="en-US" sz="1600" b="1" u="sng" dirty="0" err="1"/>
            <a:t>Objectif</a:t>
          </a:r>
          <a:r>
            <a:rPr lang="en-US" sz="1600" b="1" u="sng" dirty="0"/>
            <a:t> </a:t>
          </a:r>
          <a:r>
            <a:rPr lang="en-US" sz="1600" b="1" u="sng" dirty="0" err="1"/>
            <a:t>commun</a:t>
          </a:r>
          <a:r>
            <a:rPr lang="en-US" sz="1600" b="1" u="sng" dirty="0"/>
            <a:t>  2</a:t>
          </a:r>
          <a:r>
            <a:rPr lang="en-US" sz="1800" b="1" dirty="0"/>
            <a:t>: </a:t>
          </a:r>
          <a:r>
            <a:rPr lang="fr-FR" sz="1800" b="1" dirty="0"/>
            <a:t>Améliorer la transparence dans la gestion des pêcheries aux niveaux national et régional</a:t>
          </a:r>
          <a:r>
            <a:rPr lang="en-US" sz="1800" b="1" dirty="0"/>
            <a:t> </a:t>
          </a:r>
          <a:endParaRPr lang="en-US" sz="1800" dirty="0"/>
        </a:p>
      </dgm:t>
    </dgm:pt>
    <dgm:pt modelId="{7E0BED4F-B8BA-419E-B778-A2B1C6E93E80}" type="parTrans" cxnId="{9E9D9FAC-A7A8-4F43-9453-50A66B311736}">
      <dgm:prSet/>
      <dgm:spPr/>
      <dgm:t>
        <a:bodyPr/>
        <a:lstStyle/>
        <a:p>
          <a:endParaRPr lang="en-US"/>
        </a:p>
      </dgm:t>
    </dgm:pt>
    <dgm:pt modelId="{3BABFA22-C393-4110-B27E-99C69120DA8E}" type="sibTrans" cxnId="{9E9D9FAC-A7A8-4F43-9453-50A66B311736}">
      <dgm:prSet phldrT="2" phldr="0"/>
      <dgm:spPr/>
      <dgm:t>
        <a:bodyPr/>
        <a:lstStyle/>
        <a:p>
          <a:r>
            <a:rPr lang="en-US"/>
            <a:t>2</a:t>
          </a:r>
          <a:endParaRPr lang="en-US" dirty="0"/>
        </a:p>
      </dgm:t>
    </dgm:pt>
    <dgm:pt modelId="{F54BE9CC-67CB-4EF3-AEBF-06384B448BE5}">
      <dgm:prSet custT="1"/>
      <dgm:spPr/>
      <dgm:t>
        <a:bodyPr/>
        <a:lstStyle/>
        <a:p>
          <a:r>
            <a:rPr lang="en-US" sz="1600" b="1" u="sng" dirty="0" err="1"/>
            <a:t>Objectif</a:t>
          </a:r>
          <a:r>
            <a:rPr lang="en-US" sz="1600" b="1" u="sng" dirty="0"/>
            <a:t> </a:t>
          </a:r>
          <a:r>
            <a:rPr lang="en-US" sz="1600" b="1" u="sng" dirty="0" err="1"/>
            <a:t>commun</a:t>
          </a:r>
          <a:r>
            <a:rPr lang="en-US" sz="1600" b="1" u="sng" dirty="0"/>
            <a:t> 3</a:t>
          </a:r>
          <a:r>
            <a:rPr lang="en-US" sz="1600" b="1" dirty="0"/>
            <a:t>: </a:t>
          </a:r>
          <a:r>
            <a:rPr lang="fr-FR" sz="1600" b="1" dirty="0"/>
            <a:t>Appuyer la mise en œuvre de mesures de gestion basées sur la science et l’évaluations des stocks de petits pélagiques aux niveaux national et régional</a:t>
          </a:r>
          <a:r>
            <a:rPr lang="en-US" sz="1600" b="1" dirty="0"/>
            <a:t> </a:t>
          </a:r>
          <a:endParaRPr lang="en-US" sz="1600" dirty="0"/>
        </a:p>
      </dgm:t>
    </dgm:pt>
    <dgm:pt modelId="{9C8B5E81-BEC7-4E8C-B3C1-200DEE14B845}" type="parTrans" cxnId="{651B2E83-076B-496E-8DF8-1C0D7130E846}">
      <dgm:prSet/>
      <dgm:spPr/>
      <dgm:t>
        <a:bodyPr/>
        <a:lstStyle/>
        <a:p>
          <a:endParaRPr lang="en-US"/>
        </a:p>
      </dgm:t>
    </dgm:pt>
    <dgm:pt modelId="{2E6AEFA0-3090-42E6-8A2F-515BF356FAEB}" type="sibTrans" cxnId="{651B2E83-076B-496E-8DF8-1C0D7130E846}">
      <dgm:prSet phldrT="3" phldr="0"/>
      <dgm:spPr/>
      <dgm:t>
        <a:bodyPr/>
        <a:lstStyle/>
        <a:p>
          <a:r>
            <a:rPr lang="en-US"/>
            <a:t>3</a:t>
          </a:r>
        </a:p>
      </dgm:t>
    </dgm:pt>
    <dgm:pt modelId="{2B0B02B5-D485-43A9-9E1C-5A86DBEB2BAE}">
      <dgm:prSet custT="1"/>
      <dgm:spPr/>
      <dgm:t>
        <a:bodyPr/>
        <a:lstStyle/>
        <a:p>
          <a:r>
            <a:rPr lang="en-US" sz="1600" b="1" u="sng" dirty="0" err="1"/>
            <a:t>Objectif</a:t>
          </a:r>
          <a:r>
            <a:rPr lang="en-US" sz="1600" b="1" u="sng" dirty="0"/>
            <a:t> </a:t>
          </a:r>
          <a:r>
            <a:rPr lang="en-US" sz="1600" b="1" u="sng" dirty="0" err="1"/>
            <a:t>commun</a:t>
          </a:r>
          <a:r>
            <a:rPr lang="en-US" sz="1600" b="1" u="sng" dirty="0"/>
            <a:t> </a:t>
          </a:r>
          <a:r>
            <a:rPr lang="en-GB" sz="1600" b="1" u="sng" dirty="0"/>
            <a:t> 4</a:t>
          </a:r>
          <a:r>
            <a:rPr lang="en-GB" sz="1800" b="1" u="sng" dirty="0"/>
            <a:t>: </a:t>
          </a:r>
          <a:r>
            <a:rPr lang="fr-FR" sz="1600" b="1" dirty="0"/>
            <a:t>Améliorer les </a:t>
          </a:r>
          <a:r>
            <a:rPr lang="fr-FR" sz="1600" b="1" dirty="0" err="1"/>
            <a:t>mésures</a:t>
          </a:r>
          <a:r>
            <a:rPr lang="fr-FR" sz="1600" b="1" dirty="0"/>
            <a:t> de gouvernance et de cogestion des pêcheries aux niveaux national et régional</a:t>
          </a:r>
          <a:endParaRPr lang="en-US" sz="1600" dirty="0"/>
        </a:p>
      </dgm:t>
    </dgm:pt>
    <dgm:pt modelId="{8EE2C6A6-7C24-407D-8B91-DAD28AD567E4}" type="parTrans" cxnId="{84730953-9350-4333-8BA8-4B4E67C183FE}">
      <dgm:prSet/>
      <dgm:spPr/>
      <dgm:t>
        <a:bodyPr/>
        <a:lstStyle/>
        <a:p>
          <a:endParaRPr lang="en-US"/>
        </a:p>
      </dgm:t>
    </dgm:pt>
    <dgm:pt modelId="{0E5E2E54-955B-4EC5-BE06-5B923FF566E7}" type="sibTrans" cxnId="{84730953-9350-4333-8BA8-4B4E67C183FE}">
      <dgm:prSet phldrT="4" phldr="0"/>
      <dgm:spPr/>
      <dgm:t>
        <a:bodyPr/>
        <a:lstStyle/>
        <a:p>
          <a:r>
            <a:rPr lang="en-US"/>
            <a:t>4</a:t>
          </a:r>
          <a:endParaRPr lang="en-US" dirty="0"/>
        </a:p>
      </dgm:t>
    </dgm:pt>
    <dgm:pt modelId="{D9E8E23B-C6D5-4D32-84D4-5D678FB8BF66}">
      <dgm:prSet custT="1"/>
      <dgm:spPr/>
      <dgm:t>
        <a:bodyPr/>
        <a:lstStyle/>
        <a:p>
          <a:r>
            <a:rPr lang="en-US" sz="1600" b="1" u="sng" dirty="0" err="1"/>
            <a:t>Objectif</a:t>
          </a:r>
          <a:r>
            <a:rPr lang="en-US" sz="1600" b="1" u="sng" dirty="0"/>
            <a:t> </a:t>
          </a:r>
          <a:r>
            <a:rPr lang="en-US" sz="1600" b="1" u="sng" dirty="0" err="1"/>
            <a:t>commun</a:t>
          </a:r>
          <a:r>
            <a:rPr lang="en-US" sz="1600" b="1" u="sng" dirty="0"/>
            <a:t> </a:t>
          </a:r>
          <a:r>
            <a:rPr lang="en-GB" sz="1600" b="1" u="sng" dirty="0"/>
            <a:t>5: </a:t>
          </a:r>
          <a:r>
            <a:rPr lang="en-GB" sz="1600" b="1" dirty="0"/>
            <a:t> </a:t>
          </a:r>
          <a:r>
            <a:rPr lang="fr-FR" sz="1600" b="1" dirty="0"/>
            <a:t>Renforcer le soutien politique en faveur d’une gestion durable des pêches et du programme de transparence des pêches aux niveaux national et régional</a:t>
          </a:r>
          <a:endParaRPr lang="en-US" sz="1600" dirty="0"/>
        </a:p>
      </dgm:t>
    </dgm:pt>
    <dgm:pt modelId="{42C4E8ED-A2B7-4234-88B6-D2DBFD0E3EFD}" type="parTrans" cxnId="{ABBBA209-63BF-4940-B59A-D62AD9991E44}">
      <dgm:prSet/>
      <dgm:spPr/>
      <dgm:t>
        <a:bodyPr/>
        <a:lstStyle/>
        <a:p>
          <a:endParaRPr lang="en-US"/>
        </a:p>
      </dgm:t>
    </dgm:pt>
    <dgm:pt modelId="{81CDCBDA-8386-4978-8FFB-C2F2E60C6ECB}" type="sibTrans" cxnId="{ABBBA209-63BF-4940-B59A-D62AD9991E44}">
      <dgm:prSet phldrT="5" phldr="0"/>
      <dgm:spPr/>
      <dgm:t>
        <a:bodyPr/>
        <a:lstStyle/>
        <a:p>
          <a:r>
            <a:rPr lang="en-US"/>
            <a:t>5</a:t>
          </a:r>
        </a:p>
      </dgm:t>
    </dgm:pt>
    <dgm:pt modelId="{39EC510A-2665-459B-AC82-BD4842A06891}" type="pres">
      <dgm:prSet presAssocID="{AB0C8C0C-AFB8-446B-A0D8-501DDF4870B9}" presName="Name0" presStyleCnt="0">
        <dgm:presLayoutVars>
          <dgm:animLvl val="lvl"/>
          <dgm:resizeHandles val="exact"/>
        </dgm:presLayoutVars>
      </dgm:prSet>
      <dgm:spPr/>
    </dgm:pt>
    <dgm:pt modelId="{16A29475-3C8C-4F9C-9A2F-F0654C967D57}" type="pres">
      <dgm:prSet presAssocID="{D756F2D8-EA49-4F9C-89A1-75A2B702683B}" presName="compositeNode" presStyleCnt="0">
        <dgm:presLayoutVars>
          <dgm:bulletEnabled val="1"/>
        </dgm:presLayoutVars>
      </dgm:prSet>
      <dgm:spPr/>
    </dgm:pt>
    <dgm:pt modelId="{14551083-1B16-4B1F-89FB-50090EE5083D}" type="pres">
      <dgm:prSet presAssocID="{D756F2D8-EA49-4F9C-89A1-75A2B702683B}" presName="bgRect" presStyleLbl="bgAccFollowNode1" presStyleIdx="0" presStyleCnt="5" custLinFactNeighborX="-185" custLinFactNeighborY="-17823"/>
      <dgm:spPr/>
    </dgm:pt>
    <dgm:pt modelId="{B6527973-9D6D-470A-A41F-3E373EF90B05}" type="pres">
      <dgm:prSet presAssocID="{A2BF2EC7-FD67-4D1D-A3D0-DB2FC48ACB5E}" presName="sibTransNodeCircle" presStyleLbl="alignNode1" presStyleIdx="0" presStyleCnt="10" custLinFactNeighborY="-81649">
        <dgm:presLayoutVars>
          <dgm:chMax val="0"/>
          <dgm:bulletEnabled/>
        </dgm:presLayoutVars>
      </dgm:prSet>
      <dgm:spPr/>
    </dgm:pt>
    <dgm:pt modelId="{420A14F8-FC7F-45B3-B7F2-D69AF50D4715}" type="pres">
      <dgm:prSet presAssocID="{D756F2D8-EA49-4F9C-89A1-75A2B702683B}" presName="bottomLine" presStyleLbl="alignNode1" presStyleIdx="1" presStyleCnt="10">
        <dgm:presLayoutVars/>
      </dgm:prSet>
      <dgm:spPr/>
    </dgm:pt>
    <dgm:pt modelId="{5DC9A1C6-5664-4A65-9711-E5943617F85C}" type="pres">
      <dgm:prSet presAssocID="{D756F2D8-EA49-4F9C-89A1-75A2B702683B}" presName="nodeText" presStyleLbl="bgAccFollowNode1" presStyleIdx="0" presStyleCnt="5">
        <dgm:presLayoutVars>
          <dgm:bulletEnabled val="1"/>
        </dgm:presLayoutVars>
      </dgm:prSet>
      <dgm:spPr/>
    </dgm:pt>
    <dgm:pt modelId="{173A174C-10A5-4A14-8E68-61237D56459C}" type="pres">
      <dgm:prSet presAssocID="{A2BF2EC7-FD67-4D1D-A3D0-DB2FC48ACB5E}" presName="sibTrans" presStyleCnt="0"/>
      <dgm:spPr/>
    </dgm:pt>
    <dgm:pt modelId="{B529097E-2781-4130-99E2-C6FEAA330BF7}" type="pres">
      <dgm:prSet presAssocID="{0F507CD3-BA32-4BB9-B6AD-00DBF182DB77}" presName="compositeNode" presStyleCnt="0">
        <dgm:presLayoutVars>
          <dgm:bulletEnabled val="1"/>
        </dgm:presLayoutVars>
      </dgm:prSet>
      <dgm:spPr/>
    </dgm:pt>
    <dgm:pt modelId="{88E03572-FB60-446D-B0B4-AE776C066C63}" type="pres">
      <dgm:prSet presAssocID="{0F507CD3-BA32-4BB9-B6AD-00DBF182DB77}" presName="bgRect" presStyleLbl="bgAccFollowNode1" presStyleIdx="1" presStyleCnt="5" custLinFactNeighborX="-5612" custLinFactNeighborY="-17823"/>
      <dgm:spPr/>
    </dgm:pt>
    <dgm:pt modelId="{1DD0F417-BFB5-4BD1-A6EB-E37C4C469671}" type="pres">
      <dgm:prSet presAssocID="{3BABFA22-C393-4110-B27E-99C69120DA8E}" presName="sibTransNodeCircle" presStyleLbl="alignNode1" presStyleIdx="2" presStyleCnt="10" custLinFactNeighborX="-19299" custLinFactNeighborY="-80866">
        <dgm:presLayoutVars>
          <dgm:chMax val="0"/>
          <dgm:bulletEnabled/>
        </dgm:presLayoutVars>
      </dgm:prSet>
      <dgm:spPr/>
    </dgm:pt>
    <dgm:pt modelId="{3F0591EA-75C6-4F82-B6A4-FCB5518E0B7C}" type="pres">
      <dgm:prSet presAssocID="{0F507CD3-BA32-4BB9-B6AD-00DBF182DB77}" presName="bottomLine" presStyleLbl="alignNode1" presStyleIdx="3" presStyleCnt="10">
        <dgm:presLayoutVars/>
      </dgm:prSet>
      <dgm:spPr/>
    </dgm:pt>
    <dgm:pt modelId="{B88ACA94-1D3D-4D7A-9053-8D60149AE46F}" type="pres">
      <dgm:prSet presAssocID="{0F507CD3-BA32-4BB9-B6AD-00DBF182DB77}" presName="nodeText" presStyleLbl="bgAccFollowNode1" presStyleIdx="1" presStyleCnt="5">
        <dgm:presLayoutVars>
          <dgm:bulletEnabled val="1"/>
        </dgm:presLayoutVars>
      </dgm:prSet>
      <dgm:spPr/>
    </dgm:pt>
    <dgm:pt modelId="{78318D37-2A06-437C-A431-7044B2613C09}" type="pres">
      <dgm:prSet presAssocID="{3BABFA22-C393-4110-B27E-99C69120DA8E}" presName="sibTrans" presStyleCnt="0"/>
      <dgm:spPr/>
    </dgm:pt>
    <dgm:pt modelId="{98EE6B21-F8A3-46AF-B977-C049C28B0D41}" type="pres">
      <dgm:prSet presAssocID="{F54BE9CC-67CB-4EF3-AEBF-06384B448BE5}" presName="compositeNode" presStyleCnt="0">
        <dgm:presLayoutVars>
          <dgm:bulletEnabled val="1"/>
        </dgm:presLayoutVars>
      </dgm:prSet>
      <dgm:spPr/>
    </dgm:pt>
    <dgm:pt modelId="{A0767D0B-D195-47BB-A6F3-616A6BC7461F}" type="pres">
      <dgm:prSet presAssocID="{F54BE9CC-67CB-4EF3-AEBF-06384B448BE5}" presName="bgRect" presStyleLbl="bgAccFollowNode1" presStyleIdx="2" presStyleCnt="5" custLinFactNeighborX="-5612" custLinFactNeighborY="-17823"/>
      <dgm:spPr/>
    </dgm:pt>
    <dgm:pt modelId="{E7009BBA-47DD-4100-A775-AC921243401B}" type="pres">
      <dgm:prSet presAssocID="{2E6AEFA0-3090-42E6-8A2F-515BF356FAEB}" presName="sibTransNodeCircle" presStyleLbl="alignNode1" presStyleIdx="4" presStyleCnt="10" custLinFactNeighborX="-17900" custLinFactNeighborY="-81649">
        <dgm:presLayoutVars>
          <dgm:chMax val="0"/>
          <dgm:bulletEnabled/>
        </dgm:presLayoutVars>
      </dgm:prSet>
      <dgm:spPr/>
    </dgm:pt>
    <dgm:pt modelId="{E7CDC6C3-AE5B-48E4-90C1-24E4522FC408}" type="pres">
      <dgm:prSet presAssocID="{F54BE9CC-67CB-4EF3-AEBF-06384B448BE5}" presName="bottomLine" presStyleLbl="alignNode1" presStyleIdx="5" presStyleCnt="10">
        <dgm:presLayoutVars/>
      </dgm:prSet>
      <dgm:spPr/>
    </dgm:pt>
    <dgm:pt modelId="{1ED364FB-6EDD-4DCB-AA49-F217AE9EE0ED}" type="pres">
      <dgm:prSet presAssocID="{F54BE9CC-67CB-4EF3-AEBF-06384B448BE5}" presName="nodeText" presStyleLbl="bgAccFollowNode1" presStyleIdx="2" presStyleCnt="5">
        <dgm:presLayoutVars>
          <dgm:bulletEnabled val="1"/>
        </dgm:presLayoutVars>
      </dgm:prSet>
      <dgm:spPr/>
    </dgm:pt>
    <dgm:pt modelId="{ED27C781-8C76-4E26-B68B-3D016F06DA89}" type="pres">
      <dgm:prSet presAssocID="{2E6AEFA0-3090-42E6-8A2F-515BF356FAEB}" presName="sibTrans" presStyleCnt="0"/>
      <dgm:spPr/>
    </dgm:pt>
    <dgm:pt modelId="{B78B2F96-185B-460D-9EE5-58A1ED621EB2}" type="pres">
      <dgm:prSet presAssocID="{2B0B02B5-D485-43A9-9E1C-5A86DBEB2BAE}" presName="compositeNode" presStyleCnt="0">
        <dgm:presLayoutVars>
          <dgm:bulletEnabled val="1"/>
        </dgm:presLayoutVars>
      </dgm:prSet>
      <dgm:spPr/>
    </dgm:pt>
    <dgm:pt modelId="{BCD4FCEF-2F68-4DDD-AD63-4A481CA522E6}" type="pres">
      <dgm:prSet presAssocID="{2B0B02B5-D485-43A9-9E1C-5A86DBEB2BAE}" presName="bgRect" presStyleLbl="bgAccFollowNode1" presStyleIdx="3" presStyleCnt="5" custLinFactNeighborX="-6235" custLinFactNeighborY="-17823"/>
      <dgm:spPr/>
    </dgm:pt>
    <dgm:pt modelId="{F7A24388-16A2-4450-8016-B4372A45959C}" type="pres">
      <dgm:prSet presAssocID="{0E5E2E54-955B-4EC5-BE06-5B923FF566E7}" presName="sibTransNodeCircle" presStyleLbl="alignNode1" presStyleIdx="6" presStyleCnt="10" custLinFactNeighborX="-13361" custLinFactNeighborY="-81649">
        <dgm:presLayoutVars>
          <dgm:chMax val="0"/>
          <dgm:bulletEnabled/>
        </dgm:presLayoutVars>
      </dgm:prSet>
      <dgm:spPr/>
    </dgm:pt>
    <dgm:pt modelId="{0173F872-BDED-4762-8A3A-55023C34F929}" type="pres">
      <dgm:prSet presAssocID="{2B0B02B5-D485-43A9-9E1C-5A86DBEB2BAE}" presName="bottomLine" presStyleLbl="alignNode1" presStyleIdx="7" presStyleCnt="10">
        <dgm:presLayoutVars/>
      </dgm:prSet>
      <dgm:spPr/>
    </dgm:pt>
    <dgm:pt modelId="{65340FE8-59C6-4FDA-A9E5-144D8ACCEA44}" type="pres">
      <dgm:prSet presAssocID="{2B0B02B5-D485-43A9-9E1C-5A86DBEB2BAE}" presName="nodeText" presStyleLbl="bgAccFollowNode1" presStyleIdx="3" presStyleCnt="5">
        <dgm:presLayoutVars>
          <dgm:bulletEnabled val="1"/>
        </dgm:presLayoutVars>
      </dgm:prSet>
      <dgm:spPr/>
    </dgm:pt>
    <dgm:pt modelId="{977EE2E4-CF73-4296-8F8E-A709E35330AE}" type="pres">
      <dgm:prSet presAssocID="{0E5E2E54-955B-4EC5-BE06-5B923FF566E7}" presName="sibTrans" presStyleCnt="0"/>
      <dgm:spPr/>
    </dgm:pt>
    <dgm:pt modelId="{7C0767CA-5C42-4371-9920-7543B42219B4}" type="pres">
      <dgm:prSet presAssocID="{D9E8E23B-C6D5-4D32-84D4-5D678FB8BF66}" presName="compositeNode" presStyleCnt="0">
        <dgm:presLayoutVars>
          <dgm:bulletEnabled val="1"/>
        </dgm:presLayoutVars>
      </dgm:prSet>
      <dgm:spPr/>
    </dgm:pt>
    <dgm:pt modelId="{89F6D132-6B38-4E5B-8F35-E2D28A83D364}" type="pres">
      <dgm:prSet presAssocID="{D9E8E23B-C6D5-4D32-84D4-5D678FB8BF66}" presName="bgRect" presStyleLbl="bgAccFollowNode1" presStyleIdx="4" presStyleCnt="5" custLinFactNeighborX="-4313" custLinFactNeighborY="-17823"/>
      <dgm:spPr/>
    </dgm:pt>
    <dgm:pt modelId="{6EB19C0F-324C-456A-9525-7FEFE16F2758}" type="pres">
      <dgm:prSet presAssocID="{81CDCBDA-8386-4978-8FFB-C2F2E60C6ECB}" presName="sibTransNodeCircle" presStyleLbl="alignNode1" presStyleIdx="8" presStyleCnt="10" custLinFactNeighborX="-16330" custLinFactNeighborY="-80165">
        <dgm:presLayoutVars>
          <dgm:chMax val="0"/>
          <dgm:bulletEnabled/>
        </dgm:presLayoutVars>
      </dgm:prSet>
      <dgm:spPr/>
    </dgm:pt>
    <dgm:pt modelId="{0EB92389-4161-43C7-90BA-9F8AB2754398}" type="pres">
      <dgm:prSet presAssocID="{D9E8E23B-C6D5-4D32-84D4-5D678FB8BF66}" presName="bottomLine" presStyleLbl="alignNode1" presStyleIdx="9" presStyleCnt="10">
        <dgm:presLayoutVars/>
      </dgm:prSet>
      <dgm:spPr/>
    </dgm:pt>
    <dgm:pt modelId="{A83E7C4D-C6D4-40F1-AB32-D018FAEDEE3C}" type="pres">
      <dgm:prSet presAssocID="{D9E8E23B-C6D5-4D32-84D4-5D678FB8BF66}" presName="nodeText" presStyleLbl="bgAccFollowNode1" presStyleIdx="4" presStyleCnt="5">
        <dgm:presLayoutVars>
          <dgm:bulletEnabled val="1"/>
        </dgm:presLayoutVars>
      </dgm:prSet>
      <dgm:spPr/>
    </dgm:pt>
  </dgm:ptLst>
  <dgm:cxnLst>
    <dgm:cxn modelId="{83217E02-6DF5-4B69-9951-5AC57DEF75F4}" type="presOf" srcId="{D9E8E23B-C6D5-4D32-84D4-5D678FB8BF66}" destId="{A83E7C4D-C6D4-40F1-AB32-D018FAEDEE3C}" srcOrd="1" destOrd="0" presId="urn:microsoft.com/office/officeart/2016/7/layout/BasicLinearProcessNumbered"/>
    <dgm:cxn modelId="{ABBBA209-63BF-4940-B59A-D62AD9991E44}" srcId="{AB0C8C0C-AFB8-446B-A0D8-501DDF4870B9}" destId="{D9E8E23B-C6D5-4D32-84D4-5D678FB8BF66}" srcOrd="4" destOrd="0" parTransId="{42C4E8ED-A2B7-4234-88B6-D2DBFD0E3EFD}" sibTransId="{81CDCBDA-8386-4978-8FFB-C2F2E60C6ECB}"/>
    <dgm:cxn modelId="{96ED0111-CE1D-4FC6-A1DC-00397EC9655B}" type="presOf" srcId="{D756F2D8-EA49-4F9C-89A1-75A2B702683B}" destId="{5DC9A1C6-5664-4A65-9711-E5943617F85C}" srcOrd="1" destOrd="0" presId="urn:microsoft.com/office/officeart/2016/7/layout/BasicLinearProcessNumbered"/>
    <dgm:cxn modelId="{C18A2B30-1CCF-4BB1-9995-E3BED00E454B}" type="presOf" srcId="{0E5E2E54-955B-4EC5-BE06-5B923FF566E7}" destId="{F7A24388-16A2-4450-8016-B4372A45959C}" srcOrd="0" destOrd="0" presId="urn:microsoft.com/office/officeart/2016/7/layout/BasicLinearProcessNumbered"/>
    <dgm:cxn modelId="{C0ED823F-939D-448A-B96E-31B134E341E3}" type="presOf" srcId="{2B0B02B5-D485-43A9-9E1C-5A86DBEB2BAE}" destId="{BCD4FCEF-2F68-4DDD-AD63-4A481CA522E6}" srcOrd="0" destOrd="0" presId="urn:microsoft.com/office/officeart/2016/7/layout/BasicLinearProcessNumbered"/>
    <dgm:cxn modelId="{5AC25444-C08B-4767-865E-DC867BC009CA}" type="presOf" srcId="{3BABFA22-C393-4110-B27E-99C69120DA8E}" destId="{1DD0F417-BFB5-4BD1-A6EB-E37C4C469671}" srcOrd="0" destOrd="0" presId="urn:microsoft.com/office/officeart/2016/7/layout/BasicLinearProcessNumbered"/>
    <dgm:cxn modelId="{F868464B-D473-4EEB-AC10-C8F9F6B71F61}" type="presOf" srcId="{F54BE9CC-67CB-4EF3-AEBF-06384B448BE5}" destId="{A0767D0B-D195-47BB-A6F3-616A6BC7461F}" srcOrd="0" destOrd="0" presId="urn:microsoft.com/office/officeart/2016/7/layout/BasicLinearProcessNumbered"/>
    <dgm:cxn modelId="{3971946D-DF14-439F-9E52-C732CF730C5C}" type="presOf" srcId="{D9E8E23B-C6D5-4D32-84D4-5D678FB8BF66}" destId="{89F6D132-6B38-4E5B-8F35-E2D28A83D364}" srcOrd="0" destOrd="0" presId="urn:microsoft.com/office/officeart/2016/7/layout/BasicLinearProcessNumbered"/>
    <dgm:cxn modelId="{84730953-9350-4333-8BA8-4B4E67C183FE}" srcId="{AB0C8C0C-AFB8-446B-A0D8-501DDF4870B9}" destId="{2B0B02B5-D485-43A9-9E1C-5A86DBEB2BAE}" srcOrd="3" destOrd="0" parTransId="{8EE2C6A6-7C24-407D-8B91-DAD28AD567E4}" sibTransId="{0E5E2E54-955B-4EC5-BE06-5B923FF566E7}"/>
    <dgm:cxn modelId="{5D751876-54D8-4803-B7EA-E96858B946D7}" type="presOf" srcId="{F54BE9CC-67CB-4EF3-AEBF-06384B448BE5}" destId="{1ED364FB-6EDD-4DCB-AA49-F217AE9EE0ED}" srcOrd="1" destOrd="0" presId="urn:microsoft.com/office/officeart/2016/7/layout/BasicLinearProcessNumbered"/>
    <dgm:cxn modelId="{4B618877-96FC-4F29-BB94-0229099177B8}" type="presOf" srcId="{AB0C8C0C-AFB8-446B-A0D8-501DDF4870B9}" destId="{39EC510A-2665-459B-AC82-BD4842A06891}" srcOrd="0" destOrd="0" presId="urn:microsoft.com/office/officeart/2016/7/layout/BasicLinearProcessNumbered"/>
    <dgm:cxn modelId="{651B2E83-076B-496E-8DF8-1C0D7130E846}" srcId="{AB0C8C0C-AFB8-446B-A0D8-501DDF4870B9}" destId="{F54BE9CC-67CB-4EF3-AEBF-06384B448BE5}" srcOrd="2" destOrd="0" parTransId="{9C8B5E81-BEC7-4E8C-B3C1-200DEE14B845}" sibTransId="{2E6AEFA0-3090-42E6-8A2F-515BF356FAEB}"/>
    <dgm:cxn modelId="{5FDE6389-26C5-477E-A627-7736242493F1}" type="presOf" srcId="{0F507CD3-BA32-4BB9-B6AD-00DBF182DB77}" destId="{B88ACA94-1D3D-4D7A-9053-8D60149AE46F}" srcOrd="1" destOrd="0" presId="urn:microsoft.com/office/officeart/2016/7/layout/BasicLinearProcessNumbered"/>
    <dgm:cxn modelId="{3A7C3F9C-8565-42AA-88D9-2E6C93CA33D3}" type="presOf" srcId="{D756F2D8-EA49-4F9C-89A1-75A2B702683B}" destId="{14551083-1B16-4B1F-89FB-50090EE5083D}" srcOrd="0" destOrd="0" presId="urn:microsoft.com/office/officeart/2016/7/layout/BasicLinearProcessNumbered"/>
    <dgm:cxn modelId="{182A13A5-859B-4B88-8700-44C497E1B00E}" type="presOf" srcId="{81CDCBDA-8386-4978-8FFB-C2F2E60C6ECB}" destId="{6EB19C0F-324C-456A-9525-7FEFE16F2758}" srcOrd="0" destOrd="0" presId="urn:microsoft.com/office/officeart/2016/7/layout/BasicLinearProcessNumbered"/>
    <dgm:cxn modelId="{9E9D9FAC-A7A8-4F43-9453-50A66B311736}" srcId="{AB0C8C0C-AFB8-446B-A0D8-501DDF4870B9}" destId="{0F507CD3-BA32-4BB9-B6AD-00DBF182DB77}" srcOrd="1" destOrd="0" parTransId="{7E0BED4F-B8BA-419E-B778-A2B1C6E93E80}" sibTransId="{3BABFA22-C393-4110-B27E-99C69120DA8E}"/>
    <dgm:cxn modelId="{45E34DB5-6B4D-4ACD-823E-C7792CE799DC}" type="presOf" srcId="{2E6AEFA0-3090-42E6-8A2F-515BF356FAEB}" destId="{E7009BBA-47DD-4100-A775-AC921243401B}" srcOrd="0" destOrd="0" presId="urn:microsoft.com/office/officeart/2016/7/layout/BasicLinearProcessNumbered"/>
    <dgm:cxn modelId="{315E1DCB-8DF4-4C4B-B290-C9BFBDA68E69}" type="presOf" srcId="{A2BF2EC7-FD67-4D1D-A3D0-DB2FC48ACB5E}" destId="{B6527973-9D6D-470A-A41F-3E373EF90B05}" srcOrd="0" destOrd="0" presId="urn:microsoft.com/office/officeart/2016/7/layout/BasicLinearProcessNumbered"/>
    <dgm:cxn modelId="{9ECD09DB-A965-431F-9CF3-CC84716AD71F}" srcId="{AB0C8C0C-AFB8-446B-A0D8-501DDF4870B9}" destId="{D756F2D8-EA49-4F9C-89A1-75A2B702683B}" srcOrd="0" destOrd="0" parTransId="{6A81726C-5E98-4FD4-889C-4F723B0227BC}" sibTransId="{A2BF2EC7-FD67-4D1D-A3D0-DB2FC48ACB5E}"/>
    <dgm:cxn modelId="{9E8016E5-A9EC-4EF9-867A-89E6286F98EA}" type="presOf" srcId="{2B0B02B5-D485-43A9-9E1C-5A86DBEB2BAE}" destId="{65340FE8-59C6-4FDA-A9E5-144D8ACCEA44}" srcOrd="1" destOrd="0" presId="urn:microsoft.com/office/officeart/2016/7/layout/BasicLinearProcessNumbered"/>
    <dgm:cxn modelId="{C4620CE8-4BCE-4D61-A392-5A77EC591C29}" type="presOf" srcId="{0F507CD3-BA32-4BB9-B6AD-00DBF182DB77}" destId="{88E03572-FB60-446D-B0B4-AE776C066C63}" srcOrd="0" destOrd="0" presId="urn:microsoft.com/office/officeart/2016/7/layout/BasicLinearProcessNumbered"/>
    <dgm:cxn modelId="{56BB7128-1BA7-4F97-A5D9-AA4A894C8C64}" type="presParOf" srcId="{39EC510A-2665-459B-AC82-BD4842A06891}" destId="{16A29475-3C8C-4F9C-9A2F-F0654C967D57}" srcOrd="0" destOrd="0" presId="urn:microsoft.com/office/officeart/2016/7/layout/BasicLinearProcessNumbered"/>
    <dgm:cxn modelId="{6C12388E-BCAB-400B-A670-DB959B8F2A8F}" type="presParOf" srcId="{16A29475-3C8C-4F9C-9A2F-F0654C967D57}" destId="{14551083-1B16-4B1F-89FB-50090EE5083D}" srcOrd="0" destOrd="0" presId="urn:microsoft.com/office/officeart/2016/7/layout/BasicLinearProcessNumbered"/>
    <dgm:cxn modelId="{CD47B2BB-CB72-4823-8C03-9E43C7EFC516}" type="presParOf" srcId="{16A29475-3C8C-4F9C-9A2F-F0654C967D57}" destId="{B6527973-9D6D-470A-A41F-3E373EF90B05}" srcOrd="1" destOrd="0" presId="urn:microsoft.com/office/officeart/2016/7/layout/BasicLinearProcessNumbered"/>
    <dgm:cxn modelId="{F46A3948-750B-45EC-AFBA-D55B34CAA676}" type="presParOf" srcId="{16A29475-3C8C-4F9C-9A2F-F0654C967D57}" destId="{420A14F8-FC7F-45B3-B7F2-D69AF50D4715}" srcOrd="2" destOrd="0" presId="urn:microsoft.com/office/officeart/2016/7/layout/BasicLinearProcessNumbered"/>
    <dgm:cxn modelId="{C3593266-F523-40AD-AF39-6AAA8CDE3B3C}" type="presParOf" srcId="{16A29475-3C8C-4F9C-9A2F-F0654C967D57}" destId="{5DC9A1C6-5664-4A65-9711-E5943617F85C}" srcOrd="3" destOrd="0" presId="urn:microsoft.com/office/officeart/2016/7/layout/BasicLinearProcessNumbered"/>
    <dgm:cxn modelId="{C1A1AF9E-80AC-4E05-BC3A-07B1B892DBF9}" type="presParOf" srcId="{39EC510A-2665-459B-AC82-BD4842A06891}" destId="{173A174C-10A5-4A14-8E68-61237D56459C}" srcOrd="1" destOrd="0" presId="urn:microsoft.com/office/officeart/2016/7/layout/BasicLinearProcessNumbered"/>
    <dgm:cxn modelId="{ECB4B688-05D0-4F71-AA91-B56B4DF1CFE6}" type="presParOf" srcId="{39EC510A-2665-459B-AC82-BD4842A06891}" destId="{B529097E-2781-4130-99E2-C6FEAA330BF7}" srcOrd="2" destOrd="0" presId="urn:microsoft.com/office/officeart/2016/7/layout/BasicLinearProcessNumbered"/>
    <dgm:cxn modelId="{7D0AC6D0-C3C0-49A1-8E8C-3B9255080403}" type="presParOf" srcId="{B529097E-2781-4130-99E2-C6FEAA330BF7}" destId="{88E03572-FB60-446D-B0B4-AE776C066C63}" srcOrd="0" destOrd="0" presId="urn:microsoft.com/office/officeart/2016/7/layout/BasicLinearProcessNumbered"/>
    <dgm:cxn modelId="{FE580DF7-CB39-41E4-97E1-0A63C0B64211}" type="presParOf" srcId="{B529097E-2781-4130-99E2-C6FEAA330BF7}" destId="{1DD0F417-BFB5-4BD1-A6EB-E37C4C469671}" srcOrd="1" destOrd="0" presId="urn:microsoft.com/office/officeart/2016/7/layout/BasicLinearProcessNumbered"/>
    <dgm:cxn modelId="{2EA13B09-FFA1-4EB0-BCEE-951ED77EF853}" type="presParOf" srcId="{B529097E-2781-4130-99E2-C6FEAA330BF7}" destId="{3F0591EA-75C6-4F82-B6A4-FCB5518E0B7C}" srcOrd="2" destOrd="0" presId="urn:microsoft.com/office/officeart/2016/7/layout/BasicLinearProcessNumbered"/>
    <dgm:cxn modelId="{120D71E7-2A75-4D77-8AD1-C634A724C3D9}" type="presParOf" srcId="{B529097E-2781-4130-99E2-C6FEAA330BF7}" destId="{B88ACA94-1D3D-4D7A-9053-8D60149AE46F}" srcOrd="3" destOrd="0" presId="urn:microsoft.com/office/officeart/2016/7/layout/BasicLinearProcessNumbered"/>
    <dgm:cxn modelId="{586BC6B8-674E-4CEC-AA28-AC59DC6DC59A}" type="presParOf" srcId="{39EC510A-2665-459B-AC82-BD4842A06891}" destId="{78318D37-2A06-437C-A431-7044B2613C09}" srcOrd="3" destOrd="0" presId="urn:microsoft.com/office/officeart/2016/7/layout/BasicLinearProcessNumbered"/>
    <dgm:cxn modelId="{94E8BEF0-D3BE-4F48-9030-F1E5C9C99F72}" type="presParOf" srcId="{39EC510A-2665-459B-AC82-BD4842A06891}" destId="{98EE6B21-F8A3-46AF-B977-C049C28B0D41}" srcOrd="4" destOrd="0" presId="urn:microsoft.com/office/officeart/2016/7/layout/BasicLinearProcessNumbered"/>
    <dgm:cxn modelId="{0B8B55E3-CE28-485B-B0C7-A781396C3D78}" type="presParOf" srcId="{98EE6B21-F8A3-46AF-B977-C049C28B0D41}" destId="{A0767D0B-D195-47BB-A6F3-616A6BC7461F}" srcOrd="0" destOrd="0" presId="urn:microsoft.com/office/officeart/2016/7/layout/BasicLinearProcessNumbered"/>
    <dgm:cxn modelId="{E21EF1C9-7C03-4668-8372-BF78E89EB8DC}" type="presParOf" srcId="{98EE6B21-F8A3-46AF-B977-C049C28B0D41}" destId="{E7009BBA-47DD-4100-A775-AC921243401B}" srcOrd="1" destOrd="0" presId="urn:microsoft.com/office/officeart/2016/7/layout/BasicLinearProcessNumbered"/>
    <dgm:cxn modelId="{7F754330-71BE-4404-B830-4103D7D06C26}" type="presParOf" srcId="{98EE6B21-F8A3-46AF-B977-C049C28B0D41}" destId="{E7CDC6C3-AE5B-48E4-90C1-24E4522FC408}" srcOrd="2" destOrd="0" presId="urn:microsoft.com/office/officeart/2016/7/layout/BasicLinearProcessNumbered"/>
    <dgm:cxn modelId="{4CCFC5D1-AAAB-47E0-B44D-8C26E5A368A7}" type="presParOf" srcId="{98EE6B21-F8A3-46AF-B977-C049C28B0D41}" destId="{1ED364FB-6EDD-4DCB-AA49-F217AE9EE0ED}" srcOrd="3" destOrd="0" presId="urn:microsoft.com/office/officeart/2016/7/layout/BasicLinearProcessNumbered"/>
    <dgm:cxn modelId="{7FA5F9B8-42AD-46B7-AE15-D58413C155B1}" type="presParOf" srcId="{39EC510A-2665-459B-AC82-BD4842A06891}" destId="{ED27C781-8C76-4E26-B68B-3D016F06DA89}" srcOrd="5" destOrd="0" presId="urn:microsoft.com/office/officeart/2016/7/layout/BasicLinearProcessNumbered"/>
    <dgm:cxn modelId="{35079708-DA88-4BD7-A505-7BFA491050D6}" type="presParOf" srcId="{39EC510A-2665-459B-AC82-BD4842A06891}" destId="{B78B2F96-185B-460D-9EE5-58A1ED621EB2}" srcOrd="6" destOrd="0" presId="urn:microsoft.com/office/officeart/2016/7/layout/BasicLinearProcessNumbered"/>
    <dgm:cxn modelId="{98093E90-2A72-40CB-9D41-8689CB98375A}" type="presParOf" srcId="{B78B2F96-185B-460D-9EE5-58A1ED621EB2}" destId="{BCD4FCEF-2F68-4DDD-AD63-4A481CA522E6}" srcOrd="0" destOrd="0" presId="urn:microsoft.com/office/officeart/2016/7/layout/BasicLinearProcessNumbered"/>
    <dgm:cxn modelId="{1BBC9E37-AE09-41D0-B7DC-1CA5AF2BEF81}" type="presParOf" srcId="{B78B2F96-185B-460D-9EE5-58A1ED621EB2}" destId="{F7A24388-16A2-4450-8016-B4372A45959C}" srcOrd="1" destOrd="0" presId="urn:microsoft.com/office/officeart/2016/7/layout/BasicLinearProcessNumbered"/>
    <dgm:cxn modelId="{E82438EA-F962-471B-AC30-B46A7BF98487}" type="presParOf" srcId="{B78B2F96-185B-460D-9EE5-58A1ED621EB2}" destId="{0173F872-BDED-4762-8A3A-55023C34F929}" srcOrd="2" destOrd="0" presId="urn:microsoft.com/office/officeart/2016/7/layout/BasicLinearProcessNumbered"/>
    <dgm:cxn modelId="{8D3839F1-395F-48F0-9EFC-A840C1413063}" type="presParOf" srcId="{B78B2F96-185B-460D-9EE5-58A1ED621EB2}" destId="{65340FE8-59C6-4FDA-A9E5-144D8ACCEA44}" srcOrd="3" destOrd="0" presId="urn:microsoft.com/office/officeart/2016/7/layout/BasicLinearProcessNumbered"/>
    <dgm:cxn modelId="{9B37C2AC-CD70-4E55-9748-BD83946514FB}" type="presParOf" srcId="{39EC510A-2665-459B-AC82-BD4842A06891}" destId="{977EE2E4-CF73-4296-8F8E-A709E35330AE}" srcOrd="7" destOrd="0" presId="urn:microsoft.com/office/officeart/2016/7/layout/BasicLinearProcessNumbered"/>
    <dgm:cxn modelId="{5C091F3A-1CAA-4C8C-ADD0-EB7088082179}" type="presParOf" srcId="{39EC510A-2665-459B-AC82-BD4842A06891}" destId="{7C0767CA-5C42-4371-9920-7543B42219B4}" srcOrd="8" destOrd="0" presId="urn:microsoft.com/office/officeart/2016/7/layout/BasicLinearProcessNumbered"/>
    <dgm:cxn modelId="{F92DD3B3-76CD-4D39-B4FC-DD9FD5711D05}" type="presParOf" srcId="{7C0767CA-5C42-4371-9920-7543B42219B4}" destId="{89F6D132-6B38-4E5B-8F35-E2D28A83D364}" srcOrd="0" destOrd="0" presId="urn:microsoft.com/office/officeart/2016/7/layout/BasicLinearProcessNumbered"/>
    <dgm:cxn modelId="{1E2CA6B1-4E66-4E04-AE6C-1A9B7CD18EB1}" type="presParOf" srcId="{7C0767CA-5C42-4371-9920-7543B42219B4}" destId="{6EB19C0F-324C-456A-9525-7FEFE16F2758}" srcOrd="1" destOrd="0" presId="urn:microsoft.com/office/officeart/2016/7/layout/BasicLinearProcessNumbered"/>
    <dgm:cxn modelId="{498CFDC3-364D-4434-B131-2A3FF9B18C37}" type="presParOf" srcId="{7C0767CA-5C42-4371-9920-7543B42219B4}" destId="{0EB92389-4161-43C7-90BA-9F8AB2754398}" srcOrd="2" destOrd="0" presId="urn:microsoft.com/office/officeart/2016/7/layout/BasicLinearProcessNumbered"/>
    <dgm:cxn modelId="{53A81952-2DB9-476B-A28C-2B021F714EEF}" type="presParOf" srcId="{7C0767CA-5C42-4371-9920-7543B42219B4}" destId="{A83E7C4D-C6D4-40F1-AB32-D018FAEDEE3C}"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76ADBE-F5CB-4DCF-AF37-A2A270CEFD1A}"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DECB19CC-9F98-44D3-BF0D-86D877C5D20D}">
      <dgm:prSet custT="1"/>
      <dgm:spPr/>
      <dgm:t>
        <a:bodyPr/>
        <a:lstStyle/>
        <a:p>
          <a:r>
            <a:rPr lang="en-GB" sz="1800" b="1" noProof="0" dirty="0">
              <a:solidFill>
                <a:schemeClr val="tx1"/>
              </a:solidFill>
            </a:rPr>
            <a:t>La </a:t>
          </a:r>
          <a:r>
            <a:rPr lang="en-GB" sz="1800" b="1" noProof="0" dirty="0" err="1">
              <a:solidFill>
                <a:schemeClr val="tx1"/>
              </a:solidFill>
            </a:rPr>
            <a:t>saison</a:t>
          </a:r>
          <a:r>
            <a:rPr lang="en-GB" sz="1800" b="1" noProof="0" dirty="0">
              <a:solidFill>
                <a:schemeClr val="tx1"/>
              </a:solidFill>
            </a:rPr>
            <a:t> de repos </a:t>
          </a:r>
          <a:r>
            <a:rPr lang="en-GB" sz="1800" b="1" noProof="0" dirty="0" err="1">
              <a:solidFill>
                <a:schemeClr val="tx1"/>
              </a:solidFill>
            </a:rPr>
            <a:t>biologique</a:t>
          </a:r>
          <a:r>
            <a:rPr lang="en-GB" sz="1800" b="1" noProof="0" dirty="0">
              <a:solidFill>
                <a:schemeClr val="tx1"/>
              </a:solidFill>
            </a:rPr>
            <a:t> 2022 et 2023 </a:t>
          </a:r>
          <a:r>
            <a:rPr lang="en-GB" sz="1800" b="1" noProof="0" dirty="0" err="1">
              <a:solidFill>
                <a:schemeClr val="tx1"/>
              </a:solidFill>
            </a:rPr>
            <a:t>soutenu</a:t>
          </a:r>
          <a:r>
            <a:rPr lang="en-GB" sz="1800" b="1" noProof="0" dirty="0">
              <a:solidFill>
                <a:schemeClr val="tx1"/>
              </a:solidFill>
            </a:rPr>
            <a:t> </a:t>
          </a:r>
          <a:r>
            <a:rPr lang="en-US" sz="1800" b="1" noProof="0" dirty="0">
              <a:solidFill>
                <a:schemeClr val="tx1"/>
              </a:solidFill>
            </a:rPr>
            <a:t>avec </a:t>
          </a:r>
          <a:r>
            <a:rPr lang="en-US" sz="1800" b="1" noProof="0" dirty="0" err="1">
              <a:solidFill>
                <a:schemeClr val="tx1"/>
              </a:solidFill>
            </a:rPr>
            <a:t>succès</a:t>
          </a:r>
          <a:endParaRPr lang="en-GB" sz="1800" b="1" noProof="0" dirty="0">
            <a:solidFill>
              <a:schemeClr val="tx1"/>
            </a:solidFill>
          </a:endParaRPr>
        </a:p>
      </dgm:t>
    </dgm:pt>
    <dgm:pt modelId="{E0D7D575-E51D-4EBB-81A1-F9560DB6CDB3}" type="parTrans" cxnId="{F9373DEF-7A38-4480-A88F-FE4BE3C2791F}">
      <dgm:prSet/>
      <dgm:spPr/>
      <dgm:t>
        <a:bodyPr/>
        <a:lstStyle/>
        <a:p>
          <a:endParaRPr lang="en-US"/>
        </a:p>
      </dgm:t>
    </dgm:pt>
    <dgm:pt modelId="{96BADE7C-0BF9-4159-9731-348902EA5248}" type="sibTrans" cxnId="{F9373DEF-7A38-4480-A88F-FE4BE3C2791F}">
      <dgm:prSet/>
      <dgm:spPr/>
      <dgm:t>
        <a:bodyPr/>
        <a:lstStyle/>
        <a:p>
          <a:endParaRPr lang="en-US"/>
        </a:p>
      </dgm:t>
    </dgm:pt>
    <dgm:pt modelId="{1C93D03A-3321-4757-97A9-4BC9B70A7FEF}">
      <dgm:prSet custT="1"/>
      <dgm:spPr/>
      <dgm:t>
        <a:bodyPr/>
        <a:lstStyle/>
        <a:p>
          <a:r>
            <a:rPr lang="fr-FR" sz="1800" b="1" noProof="0" dirty="0">
              <a:solidFill>
                <a:schemeClr val="tx1"/>
              </a:solidFill>
            </a:rPr>
            <a:t>Réaliser une étude de faisabilité sur un repos biologique régional avec pour objectif d’ajouter 2 pays membres (Côte d’Ivoire et Togo) au Ghana</a:t>
          </a:r>
          <a:endParaRPr lang="en-GB" sz="1800" b="1" noProof="0" dirty="0">
            <a:solidFill>
              <a:schemeClr val="tx1"/>
            </a:solidFill>
          </a:endParaRPr>
        </a:p>
      </dgm:t>
    </dgm:pt>
    <dgm:pt modelId="{E5F3469B-F8D8-4C7C-AE1D-28BCC6E33D00}" type="parTrans" cxnId="{CD6BD08F-3083-4A29-9AE7-1C6DBF12AABB}">
      <dgm:prSet/>
      <dgm:spPr/>
      <dgm:t>
        <a:bodyPr/>
        <a:lstStyle/>
        <a:p>
          <a:endParaRPr lang="en-US"/>
        </a:p>
      </dgm:t>
    </dgm:pt>
    <dgm:pt modelId="{2E9E052A-2F47-473E-8D42-5B3E8AE0089A}" type="sibTrans" cxnId="{CD6BD08F-3083-4A29-9AE7-1C6DBF12AABB}">
      <dgm:prSet/>
      <dgm:spPr/>
      <dgm:t>
        <a:bodyPr/>
        <a:lstStyle/>
        <a:p>
          <a:endParaRPr lang="en-US"/>
        </a:p>
      </dgm:t>
    </dgm:pt>
    <dgm:pt modelId="{EE1ABE00-2F05-44AA-B9FC-8D3025A70E32}">
      <dgm:prSet custT="1"/>
      <dgm:spPr/>
      <dgm:t>
        <a:bodyPr/>
        <a:lstStyle/>
        <a:p>
          <a:r>
            <a:rPr lang="fr-FR" sz="1800" b="1" noProof="0" dirty="0">
              <a:solidFill>
                <a:schemeClr val="tx1"/>
              </a:solidFill>
            </a:rPr>
            <a:t>Les rapports de l’étude des consultations régionales et nationales au Togo et en Côte d’Ivoire sont disponibles ainsi que des thèmes de communication développés sur le sujet.</a:t>
          </a:r>
          <a:endParaRPr lang="en-GB" sz="1800" b="1" noProof="0" dirty="0">
            <a:solidFill>
              <a:schemeClr val="tx1"/>
            </a:solidFill>
          </a:endParaRPr>
        </a:p>
      </dgm:t>
    </dgm:pt>
    <dgm:pt modelId="{66DA724F-1F08-4A70-9059-3F30D654A6E8}" type="parTrans" cxnId="{B4CDA845-84C2-40B9-9435-27A03E8DA29B}">
      <dgm:prSet/>
      <dgm:spPr/>
      <dgm:t>
        <a:bodyPr/>
        <a:lstStyle/>
        <a:p>
          <a:endParaRPr lang="en-US"/>
        </a:p>
      </dgm:t>
    </dgm:pt>
    <dgm:pt modelId="{5E70F6B9-A44E-4827-8E36-54E46FC812B6}" type="sibTrans" cxnId="{B4CDA845-84C2-40B9-9435-27A03E8DA29B}">
      <dgm:prSet/>
      <dgm:spPr/>
      <dgm:t>
        <a:bodyPr/>
        <a:lstStyle/>
        <a:p>
          <a:endParaRPr lang="en-US"/>
        </a:p>
      </dgm:t>
    </dgm:pt>
    <dgm:pt modelId="{08DA1978-D63E-44BB-85A9-04E605C3F321}">
      <dgm:prSet custT="1"/>
      <dgm:spPr/>
      <dgm:t>
        <a:bodyPr/>
        <a:lstStyle/>
        <a:p>
          <a:r>
            <a:rPr lang="fr-FR" sz="1800" b="1" noProof="0" dirty="0">
              <a:solidFill>
                <a:schemeClr val="tx1"/>
              </a:solidFill>
            </a:rPr>
            <a:t>Les Résultats des projets ont été présentés lors des réunions du Groupe de travail et de la Conférence des ministres pour approbation</a:t>
          </a:r>
          <a:endParaRPr lang="en-GB" sz="1800" b="1" noProof="0" dirty="0">
            <a:solidFill>
              <a:schemeClr val="tx1"/>
            </a:solidFill>
          </a:endParaRPr>
        </a:p>
      </dgm:t>
    </dgm:pt>
    <dgm:pt modelId="{369FAEBB-50F3-45C2-9562-7EF278B46099}" type="parTrans" cxnId="{4123A524-B247-4E65-9989-378B13B5647D}">
      <dgm:prSet/>
      <dgm:spPr/>
      <dgm:t>
        <a:bodyPr/>
        <a:lstStyle/>
        <a:p>
          <a:endParaRPr lang="en-US"/>
        </a:p>
      </dgm:t>
    </dgm:pt>
    <dgm:pt modelId="{38C65C69-6D73-4202-97F3-4EBEDB7820D9}" type="sibTrans" cxnId="{4123A524-B247-4E65-9989-378B13B5647D}">
      <dgm:prSet/>
      <dgm:spPr/>
      <dgm:t>
        <a:bodyPr/>
        <a:lstStyle/>
        <a:p>
          <a:endParaRPr lang="en-US"/>
        </a:p>
      </dgm:t>
    </dgm:pt>
    <dgm:pt modelId="{8B51488B-2F71-4431-8B47-A61C6B6B98D8}">
      <dgm:prSet custT="1"/>
      <dgm:spPr/>
      <dgm:t>
        <a:bodyPr/>
        <a:lstStyle/>
        <a:p>
          <a:r>
            <a:rPr lang="fr-FR" sz="1800" b="1" noProof="0" dirty="0">
              <a:solidFill>
                <a:schemeClr val="tx1"/>
              </a:solidFill>
            </a:rPr>
            <a:t>La Côte d’Ivoire a implémenté la toute première saison de repos biologique de pêche en juillet 2023</a:t>
          </a:r>
          <a:endParaRPr lang="en-GB" sz="1800" b="1" noProof="0" dirty="0">
            <a:solidFill>
              <a:schemeClr val="tx1"/>
            </a:solidFill>
          </a:endParaRPr>
        </a:p>
      </dgm:t>
    </dgm:pt>
    <dgm:pt modelId="{CC0765B7-C4C8-4035-9CFB-FB53AA05291D}" type="parTrans" cxnId="{0757E00A-AD70-4ED2-B634-7A3E282E9331}">
      <dgm:prSet/>
      <dgm:spPr/>
      <dgm:t>
        <a:bodyPr/>
        <a:lstStyle/>
        <a:p>
          <a:endParaRPr lang="en-US"/>
        </a:p>
      </dgm:t>
    </dgm:pt>
    <dgm:pt modelId="{9C565B01-4257-4645-BC37-DE9C9488FD63}" type="sibTrans" cxnId="{0757E00A-AD70-4ED2-B634-7A3E282E9331}">
      <dgm:prSet/>
      <dgm:spPr/>
      <dgm:t>
        <a:bodyPr/>
        <a:lstStyle/>
        <a:p>
          <a:endParaRPr lang="en-US"/>
        </a:p>
      </dgm:t>
    </dgm:pt>
    <dgm:pt modelId="{E1A66D36-EB5F-4267-B722-6121443A76DC}" type="pres">
      <dgm:prSet presAssocID="{9C76ADBE-F5CB-4DCF-AF37-A2A270CEFD1A}" presName="outerComposite" presStyleCnt="0">
        <dgm:presLayoutVars>
          <dgm:chMax val="5"/>
          <dgm:dir/>
          <dgm:resizeHandles val="exact"/>
        </dgm:presLayoutVars>
      </dgm:prSet>
      <dgm:spPr/>
    </dgm:pt>
    <dgm:pt modelId="{D4B79FF8-5156-4E37-B3CD-1050ACF21ECF}" type="pres">
      <dgm:prSet presAssocID="{9C76ADBE-F5CB-4DCF-AF37-A2A270CEFD1A}" presName="dummyMaxCanvas" presStyleCnt="0">
        <dgm:presLayoutVars/>
      </dgm:prSet>
      <dgm:spPr/>
    </dgm:pt>
    <dgm:pt modelId="{1482F52B-F68A-44F5-A95F-E1C5F4C1117A}" type="pres">
      <dgm:prSet presAssocID="{9C76ADBE-F5CB-4DCF-AF37-A2A270CEFD1A}" presName="FiveNodes_1" presStyleLbl="node1" presStyleIdx="0" presStyleCnt="5">
        <dgm:presLayoutVars>
          <dgm:bulletEnabled val="1"/>
        </dgm:presLayoutVars>
      </dgm:prSet>
      <dgm:spPr/>
    </dgm:pt>
    <dgm:pt modelId="{FBF5E3D3-B489-4973-BEE9-D21E0CC39B35}" type="pres">
      <dgm:prSet presAssocID="{9C76ADBE-F5CB-4DCF-AF37-A2A270CEFD1A}" presName="FiveNodes_2" presStyleLbl="node1" presStyleIdx="1" presStyleCnt="5">
        <dgm:presLayoutVars>
          <dgm:bulletEnabled val="1"/>
        </dgm:presLayoutVars>
      </dgm:prSet>
      <dgm:spPr/>
    </dgm:pt>
    <dgm:pt modelId="{E75D18F4-28B6-495B-94A2-F0B24674B39F}" type="pres">
      <dgm:prSet presAssocID="{9C76ADBE-F5CB-4DCF-AF37-A2A270CEFD1A}" presName="FiveNodes_3" presStyleLbl="node1" presStyleIdx="2" presStyleCnt="5">
        <dgm:presLayoutVars>
          <dgm:bulletEnabled val="1"/>
        </dgm:presLayoutVars>
      </dgm:prSet>
      <dgm:spPr/>
    </dgm:pt>
    <dgm:pt modelId="{03E7F2C3-6A02-415D-9E98-31222D40E067}" type="pres">
      <dgm:prSet presAssocID="{9C76ADBE-F5CB-4DCF-AF37-A2A270CEFD1A}" presName="FiveNodes_4" presStyleLbl="node1" presStyleIdx="3" presStyleCnt="5">
        <dgm:presLayoutVars>
          <dgm:bulletEnabled val="1"/>
        </dgm:presLayoutVars>
      </dgm:prSet>
      <dgm:spPr/>
    </dgm:pt>
    <dgm:pt modelId="{3F149C7C-5701-490A-B452-E1F0B2DE9096}" type="pres">
      <dgm:prSet presAssocID="{9C76ADBE-F5CB-4DCF-AF37-A2A270CEFD1A}" presName="FiveNodes_5" presStyleLbl="node1" presStyleIdx="4" presStyleCnt="5">
        <dgm:presLayoutVars>
          <dgm:bulletEnabled val="1"/>
        </dgm:presLayoutVars>
      </dgm:prSet>
      <dgm:spPr/>
    </dgm:pt>
    <dgm:pt modelId="{7F4D625C-11DA-4FC0-AFDE-F6940FA0BCC4}" type="pres">
      <dgm:prSet presAssocID="{9C76ADBE-F5CB-4DCF-AF37-A2A270CEFD1A}" presName="FiveConn_1-2" presStyleLbl="fgAccFollowNode1" presStyleIdx="0" presStyleCnt="4">
        <dgm:presLayoutVars>
          <dgm:bulletEnabled val="1"/>
        </dgm:presLayoutVars>
      </dgm:prSet>
      <dgm:spPr/>
    </dgm:pt>
    <dgm:pt modelId="{C6F19141-A5B2-413D-AA90-FB982406197B}" type="pres">
      <dgm:prSet presAssocID="{9C76ADBE-F5CB-4DCF-AF37-A2A270CEFD1A}" presName="FiveConn_2-3" presStyleLbl="fgAccFollowNode1" presStyleIdx="1" presStyleCnt="4">
        <dgm:presLayoutVars>
          <dgm:bulletEnabled val="1"/>
        </dgm:presLayoutVars>
      </dgm:prSet>
      <dgm:spPr/>
    </dgm:pt>
    <dgm:pt modelId="{12130B86-F62E-4B8D-8C74-10C7590407EE}" type="pres">
      <dgm:prSet presAssocID="{9C76ADBE-F5CB-4DCF-AF37-A2A270CEFD1A}" presName="FiveConn_3-4" presStyleLbl="fgAccFollowNode1" presStyleIdx="2" presStyleCnt="4">
        <dgm:presLayoutVars>
          <dgm:bulletEnabled val="1"/>
        </dgm:presLayoutVars>
      </dgm:prSet>
      <dgm:spPr/>
    </dgm:pt>
    <dgm:pt modelId="{DCCA55BA-7E94-43FC-B613-3AEC659AB44A}" type="pres">
      <dgm:prSet presAssocID="{9C76ADBE-F5CB-4DCF-AF37-A2A270CEFD1A}" presName="FiveConn_4-5" presStyleLbl="fgAccFollowNode1" presStyleIdx="3" presStyleCnt="4">
        <dgm:presLayoutVars>
          <dgm:bulletEnabled val="1"/>
        </dgm:presLayoutVars>
      </dgm:prSet>
      <dgm:spPr/>
    </dgm:pt>
    <dgm:pt modelId="{7F001BC9-A14A-43CE-B497-F988CA0FA9DF}" type="pres">
      <dgm:prSet presAssocID="{9C76ADBE-F5CB-4DCF-AF37-A2A270CEFD1A}" presName="FiveNodes_1_text" presStyleLbl="node1" presStyleIdx="4" presStyleCnt="5">
        <dgm:presLayoutVars>
          <dgm:bulletEnabled val="1"/>
        </dgm:presLayoutVars>
      </dgm:prSet>
      <dgm:spPr/>
    </dgm:pt>
    <dgm:pt modelId="{763F7CF2-AC9F-4837-9BF3-994DB06702A0}" type="pres">
      <dgm:prSet presAssocID="{9C76ADBE-F5CB-4DCF-AF37-A2A270CEFD1A}" presName="FiveNodes_2_text" presStyleLbl="node1" presStyleIdx="4" presStyleCnt="5">
        <dgm:presLayoutVars>
          <dgm:bulletEnabled val="1"/>
        </dgm:presLayoutVars>
      </dgm:prSet>
      <dgm:spPr/>
    </dgm:pt>
    <dgm:pt modelId="{A1B79569-5375-4893-9F6F-7D69CD5D785E}" type="pres">
      <dgm:prSet presAssocID="{9C76ADBE-F5CB-4DCF-AF37-A2A270CEFD1A}" presName="FiveNodes_3_text" presStyleLbl="node1" presStyleIdx="4" presStyleCnt="5">
        <dgm:presLayoutVars>
          <dgm:bulletEnabled val="1"/>
        </dgm:presLayoutVars>
      </dgm:prSet>
      <dgm:spPr/>
    </dgm:pt>
    <dgm:pt modelId="{FC1670C3-AED6-4EA4-A9F7-F32237EC7285}" type="pres">
      <dgm:prSet presAssocID="{9C76ADBE-F5CB-4DCF-AF37-A2A270CEFD1A}" presName="FiveNodes_4_text" presStyleLbl="node1" presStyleIdx="4" presStyleCnt="5">
        <dgm:presLayoutVars>
          <dgm:bulletEnabled val="1"/>
        </dgm:presLayoutVars>
      </dgm:prSet>
      <dgm:spPr/>
    </dgm:pt>
    <dgm:pt modelId="{B08AB976-53F8-429E-B00F-A6DC25839D04}" type="pres">
      <dgm:prSet presAssocID="{9C76ADBE-F5CB-4DCF-AF37-A2A270CEFD1A}" presName="FiveNodes_5_text" presStyleLbl="node1" presStyleIdx="4" presStyleCnt="5">
        <dgm:presLayoutVars>
          <dgm:bulletEnabled val="1"/>
        </dgm:presLayoutVars>
      </dgm:prSet>
      <dgm:spPr/>
    </dgm:pt>
  </dgm:ptLst>
  <dgm:cxnLst>
    <dgm:cxn modelId="{20854D09-E4B4-42D0-962F-4CB73E6BD319}" type="presOf" srcId="{8B51488B-2F71-4431-8B47-A61C6B6B98D8}" destId="{3F149C7C-5701-490A-B452-E1F0B2DE9096}" srcOrd="0" destOrd="0" presId="urn:microsoft.com/office/officeart/2005/8/layout/vProcess5"/>
    <dgm:cxn modelId="{0757E00A-AD70-4ED2-B634-7A3E282E9331}" srcId="{9C76ADBE-F5CB-4DCF-AF37-A2A270CEFD1A}" destId="{8B51488B-2F71-4431-8B47-A61C6B6B98D8}" srcOrd="4" destOrd="0" parTransId="{CC0765B7-C4C8-4035-9CFB-FB53AA05291D}" sibTransId="{9C565B01-4257-4645-BC37-DE9C9488FD63}"/>
    <dgm:cxn modelId="{4123A524-B247-4E65-9989-378B13B5647D}" srcId="{9C76ADBE-F5CB-4DCF-AF37-A2A270CEFD1A}" destId="{08DA1978-D63E-44BB-85A9-04E605C3F321}" srcOrd="3" destOrd="0" parTransId="{369FAEBB-50F3-45C2-9562-7EF278B46099}" sibTransId="{38C65C69-6D73-4202-97F3-4EBEDB7820D9}"/>
    <dgm:cxn modelId="{9ADE2930-55C7-4A04-9963-94FDFEAB83A7}" type="presOf" srcId="{96BADE7C-0BF9-4159-9731-348902EA5248}" destId="{7F4D625C-11DA-4FC0-AFDE-F6940FA0BCC4}" srcOrd="0" destOrd="0" presId="urn:microsoft.com/office/officeart/2005/8/layout/vProcess5"/>
    <dgm:cxn modelId="{335EB55E-6C60-4623-8F77-6196D473309F}" type="presOf" srcId="{8B51488B-2F71-4431-8B47-A61C6B6B98D8}" destId="{B08AB976-53F8-429E-B00F-A6DC25839D04}" srcOrd="1" destOrd="0" presId="urn:microsoft.com/office/officeart/2005/8/layout/vProcess5"/>
    <dgm:cxn modelId="{B4CDA845-84C2-40B9-9435-27A03E8DA29B}" srcId="{9C76ADBE-F5CB-4DCF-AF37-A2A270CEFD1A}" destId="{EE1ABE00-2F05-44AA-B9FC-8D3025A70E32}" srcOrd="2" destOrd="0" parTransId="{66DA724F-1F08-4A70-9059-3F30D654A6E8}" sibTransId="{5E70F6B9-A44E-4827-8E36-54E46FC812B6}"/>
    <dgm:cxn modelId="{8A83094B-ED34-4E9F-9320-D39E8B322B0F}" type="presOf" srcId="{08DA1978-D63E-44BB-85A9-04E605C3F321}" destId="{03E7F2C3-6A02-415D-9E98-31222D40E067}" srcOrd="0" destOrd="0" presId="urn:microsoft.com/office/officeart/2005/8/layout/vProcess5"/>
    <dgm:cxn modelId="{9FF99F52-F693-482B-A096-458C5E94FCCE}" type="presOf" srcId="{DECB19CC-9F98-44D3-BF0D-86D877C5D20D}" destId="{1482F52B-F68A-44F5-A95F-E1C5F4C1117A}" srcOrd="0" destOrd="0" presId="urn:microsoft.com/office/officeart/2005/8/layout/vProcess5"/>
    <dgm:cxn modelId="{B8319085-B9B8-4088-A47D-308164A3B6FD}" type="presOf" srcId="{38C65C69-6D73-4202-97F3-4EBEDB7820D9}" destId="{DCCA55BA-7E94-43FC-B613-3AEC659AB44A}" srcOrd="0" destOrd="0" presId="urn:microsoft.com/office/officeart/2005/8/layout/vProcess5"/>
    <dgm:cxn modelId="{CD6BD08F-3083-4A29-9AE7-1C6DBF12AABB}" srcId="{9C76ADBE-F5CB-4DCF-AF37-A2A270CEFD1A}" destId="{1C93D03A-3321-4757-97A9-4BC9B70A7FEF}" srcOrd="1" destOrd="0" parTransId="{E5F3469B-F8D8-4C7C-AE1D-28BCC6E33D00}" sibTransId="{2E9E052A-2F47-473E-8D42-5B3E8AE0089A}"/>
    <dgm:cxn modelId="{DDE9D5A0-9C4E-4C37-A56B-779B3860BD02}" type="presOf" srcId="{DECB19CC-9F98-44D3-BF0D-86D877C5D20D}" destId="{7F001BC9-A14A-43CE-B497-F988CA0FA9DF}" srcOrd="1" destOrd="0" presId="urn:microsoft.com/office/officeart/2005/8/layout/vProcess5"/>
    <dgm:cxn modelId="{21EBE8A8-EE59-41D7-8B1F-6EEAAC88B8C4}" type="presOf" srcId="{9C76ADBE-F5CB-4DCF-AF37-A2A270CEFD1A}" destId="{E1A66D36-EB5F-4267-B722-6121443A76DC}" srcOrd="0" destOrd="0" presId="urn:microsoft.com/office/officeart/2005/8/layout/vProcess5"/>
    <dgm:cxn modelId="{7958BAA9-AAB4-46B3-B127-BB43958EE469}" type="presOf" srcId="{EE1ABE00-2F05-44AA-B9FC-8D3025A70E32}" destId="{E75D18F4-28B6-495B-94A2-F0B24674B39F}" srcOrd="0" destOrd="0" presId="urn:microsoft.com/office/officeart/2005/8/layout/vProcess5"/>
    <dgm:cxn modelId="{D6378BB0-54F3-44F3-814C-A262866E5CA5}" type="presOf" srcId="{08DA1978-D63E-44BB-85A9-04E605C3F321}" destId="{FC1670C3-AED6-4EA4-A9F7-F32237EC7285}" srcOrd="1" destOrd="0" presId="urn:microsoft.com/office/officeart/2005/8/layout/vProcess5"/>
    <dgm:cxn modelId="{2DB95AB4-DB55-4DC2-A48B-4CD7BE220D98}" type="presOf" srcId="{5E70F6B9-A44E-4827-8E36-54E46FC812B6}" destId="{12130B86-F62E-4B8D-8C74-10C7590407EE}" srcOrd="0" destOrd="0" presId="urn:microsoft.com/office/officeart/2005/8/layout/vProcess5"/>
    <dgm:cxn modelId="{C3613CBC-2325-4525-BC40-9B3ADA61E184}" type="presOf" srcId="{1C93D03A-3321-4757-97A9-4BC9B70A7FEF}" destId="{763F7CF2-AC9F-4837-9BF3-994DB06702A0}" srcOrd="1" destOrd="0" presId="urn:microsoft.com/office/officeart/2005/8/layout/vProcess5"/>
    <dgm:cxn modelId="{B51EFAC1-F33C-4FB8-8FD3-AE733BC99360}" type="presOf" srcId="{EE1ABE00-2F05-44AA-B9FC-8D3025A70E32}" destId="{A1B79569-5375-4893-9F6F-7D69CD5D785E}" srcOrd="1" destOrd="0" presId="urn:microsoft.com/office/officeart/2005/8/layout/vProcess5"/>
    <dgm:cxn modelId="{5D22AECC-F456-412D-98D7-B9CB466AEF58}" type="presOf" srcId="{1C93D03A-3321-4757-97A9-4BC9B70A7FEF}" destId="{FBF5E3D3-B489-4973-BEE9-D21E0CC39B35}" srcOrd="0" destOrd="0" presId="urn:microsoft.com/office/officeart/2005/8/layout/vProcess5"/>
    <dgm:cxn modelId="{C1F140D8-8054-44D3-B170-D5AA007C1B05}" type="presOf" srcId="{2E9E052A-2F47-473E-8D42-5B3E8AE0089A}" destId="{C6F19141-A5B2-413D-AA90-FB982406197B}" srcOrd="0" destOrd="0" presId="urn:microsoft.com/office/officeart/2005/8/layout/vProcess5"/>
    <dgm:cxn modelId="{F9373DEF-7A38-4480-A88F-FE4BE3C2791F}" srcId="{9C76ADBE-F5CB-4DCF-AF37-A2A270CEFD1A}" destId="{DECB19CC-9F98-44D3-BF0D-86D877C5D20D}" srcOrd="0" destOrd="0" parTransId="{E0D7D575-E51D-4EBB-81A1-F9560DB6CDB3}" sibTransId="{96BADE7C-0BF9-4159-9731-348902EA5248}"/>
    <dgm:cxn modelId="{4B29C981-51E6-4C6B-B10B-B04A6D5FBA3E}" type="presParOf" srcId="{E1A66D36-EB5F-4267-B722-6121443A76DC}" destId="{D4B79FF8-5156-4E37-B3CD-1050ACF21ECF}" srcOrd="0" destOrd="0" presId="urn:microsoft.com/office/officeart/2005/8/layout/vProcess5"/>
    <dgm:cxn modelId="{B527059B-F723-4E29-9820-3DBCBA648F28}" type="presParOf" srcId="{E1A66D36-EB5F-4267-B722-6121443A76DC}" destId="{1482F52B-F68A-44F5-A95F-E1C5F4C1117A}" srcOrd="1" destOrd="0" presId="urn:microsoft.com/office/officeart/2005/8/layout/vProcess5"/>
    <dgm:cxn modelId="{1D9E3230-3156-4280-9662-B396201AC3E1}" type="presParOf" srcId="{E1A66D36-EB5F-4267-B722-6121443A76DC}" destId="{FBF5E3D3-B489-4973-BEE9-D21E0CC39B35}" srcOrd="2" destOrd="0" presId="urn:microsoft.com/office/officeart/2005/8/layout/vProcess5"/>
    <dgm:cxn modelId="{36437FF7-4CFE-4442-AA76-12516C0EB58B}" type="presParOf" srcId="{E1A66D36-EB5F-4267-B722-6121443A76DC}" destId="{E75D18F4-28B6-495B-94A2-F0B24674B39F}" srcOrd="3" destOrd="0" presId="urn:microsoft.com/office/officeart/2005/8/layout/vProcess5"/>
    <dgm:cxn modelId="{AF09A641-3FA0-44C8-BC4C-FD63795B1F6E}" type="presParOf" srcId="{E1A66D36-EB5F-4267-B722-6121443A76DC}" destId="{03E7F2C3-6A02-415D-9E98-31222D40E067}" srcOrd="4" destOrd="0" presId="urn:microsoft.com/office/officeart/2005/8/layout/vProcess5"/>
    <dgm:cxn modelId="{E90669F6-3D83-4ED7-9B7F-00460877265D}" type="presParOf" srcId="{E1A66D36-EB5F-4267-B722-6121443A76DC}" destId="{3F149C7C-5701-490A-B452-E1F0B2DE9096}" srcOrd="5" destOrd="0" presId="urn:microsoft.com/office/officeart/2005/8/layout/vProcess5"/>
    <dgm:cxn modelId="{F3095B1F-902F-49FA-9284-E00940C44C96}" type="presParOf" srcId="{E1A66D36-EB5F-4267-B722-6121443A76DC}" destId="{7F4D625C-11DA-4FC0-AFDE-F6940FA0BCC4}" srcOrd="6" destOrd="0" presId="urn:microsoft.com/office/officeart/2005/8/layout/vProcess5"/>
    <dgm:cxn modelId="{087B243B-65F4-4878-B7AD-FDDE7DD29ED8}" type="presParOf" srcId="{E1A66D36-EB5F-4267-B722-6121443A76DC}" destId="{C6F19141-A5B2-413D-AA90-FB982406197B}" srcOrd="7" destOrd="0" presId="urn:microsoft.com/office/officeart/2005/8/layout/vProcess5"/>
    <dgm:cxn modelId="{C0BBBAA5-154B-4989-B4A7-B7FCF4171CBF}" type="presParOf" srcId="{E1A66D36-EB5F-4267-B722-6121443A76DC}" destId="{12130B86-F62E-4B8D-8C74-10C7590407EE}" srcOrd="8" destOrd="0" presId="urn:microsoft.com/office/officeart/2005/8/layout/vProcess5"/>
    <dgm:cxn modelId="{1E3DD3A0-1324-448B-B6AB-C2D8D6EBAD35}" type="presParOf" srcId="{E1A66D36-EB5F-4267-B722-6121443A76DC}" destId="{DCCA55BA-7E94-43FC-B613-3AEC659AB44A}" srcOrd="9" destOrd="0" presId="urn:microsoft.com/office/officeart/2005/8/layout/vProcess5"/>
    <dgm:cxn modelId="{AD686077-DCC9-4889-82D4-A9A2548ED462}" type="presParOf" srcId="{E1A66D36-EB5F-4267-B722-6121443A76DC}" destId="{7F001BC9-A14A-43CE-B497-F988CA0FA9DF}" srcOrd="10" destOrd="0" presId="urn:microsoft.com/office/officeart/2005/8/layout/vProcess5"/>
    <dgm:cxn modelId="{ACD7E42B-ADCE-4B0D-81F2-5C752B9E3A10}" type="presParOf" srcId="{E1A66D36-EB5F-4267-B722-6121443A76DC}" destId="{763F7CF2-AC9F-4837-9BF3-994DB06702A0}" srcOrd="11" destOrd="0" presId="urn:microsoft.com/office/officeart/2005/8/layout/vProcess5"/>
    <dgm:cxn modelId="{E262541B-1F0A-4997-92CE-C672673B0871}" type="presParOf" srcId="{E1A66D36-EB5F-4267-B722-6121443A76DC}" destId="{A1B79569-5375-4893-9F6F-7D69CD5D785E}" srcOrd="12" destOrd="0" presId="urn:microsoft.com/office/officeart/2005/8/layout/vProcess5"/>
    <dgm:cxn modelId="{6CF63E39-9709-4A1B-AAB6-F234128810E1}" type="presParOf" srcId="{E1A66D36-EB5F-4267-B722-6121443A76DC}" destId="{FC1670C3-AED6-4EA4-A9F7-F32237EC7285}" srcOrd="13" destOrd="0" presId="urn:microsoft.com/office/officeart/2005/8/layout/vProcess5"/>
    <dgm:cxn modelId="{57519E70-D6C5-43A9-AEEE-A772091968DC}" type="presParOf" srcId="{E1A66D36-EB5F-4267-B722-6121443A76DC}" destId="{B08AB976-53F8-429E-B00F-A6DC25839D04}"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0C860-9564-B04D-944D-7D962B2F0847}">
      <dsp:nvSpPr>
        <dsp:cNvPr id="0" name=""/>
        <dsp:cNvSpPr/>
      </dsp:nvSpPr>
      <dsp:spPr>
        <a:xfrm>
          <a:off x="3416959" y="905417"/>
          <a:ext cx="698017" cy="91440"/>
        </a:xfrm>
        <a:custGeom>
          <a:avLst/>
          <a:gdLst/>
          <a:ahLst/>
          <a:cxnLst/>
          <a:rect l="0" t="0" r="0" b="0"/>
          <a:pathLst>
            <a:path>
              <a:moveTo>
                <a:pt x="0" y="45720"/>
              </a:moveTo>
              <a:lnTo>
                <a:pt x="698017"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7753" y="947493"/>
        <a:ext cx="36430" cy="7286"/>
      </dsp:txXfrm>
    </dsp:sp>
    <dsp:sp modelId="{C9AF1B5C-E361-BA40-9B11-B1C632A483BD}">
      <dsp:nvSpPr>
        <dsp:cNvPr id="0" name=""/>
        <dsp:cNvSpPr/>
      </dsp:nvSpPr>
      <dsp:spPr>
        <a:xfrm>
          <a:off x="250857" y="766"/>
          <a:ext cx="3167902" cy="1900741"/>
        </a:xfrm>
        <a:prstGeom prst="rect">
          <a:avLst/>
        </a:prstGeom>
        <a:solidFill>
          <a:srgbClr val="970E1D"/>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rPr>
            <a:t>Domaine 1 - </a:t>
          </a:r>
          <a:r>
            <a:rPr kumimoji="0" lang="fr-FR" sz="1900" b="0" i="0" u="none" strike="noStrike" kern="1200" cap="none" spc="0" normalizeH="0" baseline="0" noProof="0" dirty="0">
              <a:ln/>
              <a:effectLst/>
              <a:uLnTx/>
              <a:uFillTx/>
              <a:latin typeface="Gill Sans Nova" panose="020B0602020104020203" pitchFamily="34" charset="0"/>
            </a:rPr>
            <a:t>Mise en œuvre du Plan Régional de Gestion des Ressources Halieutiques (PRGRH)</a:t>
          </a:r>
          <a:endParaRPr kumimoji="0" lang="en-US" sz="1900" b="0" i="0" u="none" strike="noStrike" kern="1200" cap="none" spc="0" normalizeH="0" baseline="0" noProof="0" dirty="0">
            <a:solidFill>
              <a:srgbClr val="FFFFFF"/>
            </a:solidFill>
            <a:effectLst/>
            <a:uLnTx/>
            <a:uFillTx/>
            <a:latin typeface="Gill Sans Nova" panose="020B0602020104020203" pitchFamily="34" charset="0"/>
            <a:ea typeface="+mn-ea"/>
            <a:cs typeface="+mn-cs"/>
          </a:endParaRPr>
        </a:p>
      </dsp:txBody>
      <dsp:txXfrm>
        <a:off x="250857" y="766"/>
        <a:ext cx="3167902" cy="1900741"/>
      </dsp:txXfrm>
    </dsp:sp>
    <dsp:sp modelId="{671362CB-2412-4B42-A435-79794FB09E11}">
      <dsp:nvSpPr>
        <dsp:cNvPr id="0" name=""/>
        <dsp:cNvSpPr/>
      </dsp:nvSpPr>
      <dsp:spPr>
        <a:xfrm>
          <a:off x="7313479" y="905417"/>
          <a:ext cx="698017" cy="91440"/>
        </a:xfrm>
        <a:custGeom>
          <a:avLst/>
          <a:gdLst/>
          <a:ahLst/>
          <a:cxnLst/>
          <a:rect l="0" t="0" r="0" b="0"/>
          <a:pathLst>
            <a:path>
              <a:moveTo>
                <a:pt x="0" y="45720"/>
              </a:moveTo>
              <a:lnTo>
                <a:pt x="698017" y="45720"/>
              </a:lnTo>
            </a:path>
          </a:pathLst>
        </a:custGeom>
        <a:noFill/>
        <a:ln w="6350" cap="flat" cmpd="sng" algn="ctr">
          <a:solidFill>
            <a:schemeClr val="accent2">
              <a:hueOff val="1007031"/>
              <a:satOff val="-11599"/>
              <a:lumOff val="406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44272" y="947493"/>
        <a:ext cx="36430" cy="7286"/>
      </dsp:txXfrm>
    </dsp:sp>
    <dsp:sp modelId="{654BA1C2-179E-A94B-A6B1-39ED5C6F12D4}">
      <dsp:nvSpPr>
        <dsp:cNvPr id="0" name=""/>
        <dsp:cNvSpPr/>
      </dsp:nvSpPr>
      <dsp:spPr>
        <a:xfrm>
          <a:off x="4147377" y="766"/>
          <a:ext cx="3167902" cy="1900741"/>
        </a:xfrm>
        <a:prstGeom prst="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2 - </a:t>
          </a:r>
          <a:r>
            <a:rPr kumimoji="0" lang="fr-FR" sz="1700" b="0" i="0" u="none" strike="noStrike" kern="1200" cap="none" spc="0" normalizeH="0" baseline="0" noProof="0" dirty="0">
              <a:ln/>
              <a:effectLst/>
              <a:uLnTx/>
              <a:uFillTx/>
              <a:latin typeface="Gill Sans Nova" panose="020B0602020104020203" pitchFamily="34" charset="0"/>
            </a:rPr>
            <a:t>Consolidation et extension des acquis de la coopération </a:t>
          </a:r>
          <a:r>
            <a:rPr kumimoji="0" lang="fr-FR" sz="1700" b="0" i="0" u="none" strike="noStrike" kern="1200" cap="none" spc="0" normalizeH="0" baseline="0" noProof="0" dirty="0" err="1">
              <a:ln/>
              <a:effectLst/>
              <a:uLnTx/>
              <a:uFillTx/>
              <a:latin typeface="Gill Sans Nova" panose="020B0602020104020203" pitchFamily="34" charset="0"/>
            </a:rPr>
            <a:t>sous-régionale</a:t>
          </a:r>
          <a:r>
            <a:rPr kumimoji="0" lang="fr-FR" sz="1700" b="0" i="0" u="none" strike="noStrike" kern="1200" cap="none" spc="0" normalizeH="0" baseline="0" noProof="0" dirty="0">
              <a:ln/>
              <a:effectLst/>
              <a:uLnTx/>
              <a:uFillTx/>
              <a:latin typeface="Gill Sans Nova" panose="020B0602020104020203" pitchFamily="34" charset="0"/>
            </a:rPr>
            <a:t> en matière de lutte contre la pêche INN et de sécurité maritime</a:t>
          </a:r>
          <a:r>
            <a:rPr kumimoji="0" lang="en-US" sz="1700" b="0" i="0" u="none" strike="noStrike" kern="1200" cap="none" spc="0" normalizeH="0" baseline="0" noProof="0" dirty="0">
              <a:effectLst/>
              <a:uLnTx/>
              <a:uFillTx/>
              <a:latin typeface="Gill Sans Nova" panose="020B0602020104020203" pitchFamily="34" charset="0"/>
            </a:rPr>
            <a:t>.</a:t>
          </a:r>
        </a:p>
      </dsp:txBody>
      <dsp:txXfrm>
        <a:off x="4147377" y="766"/>
        <a:ext cx="3167902" cy="1900741"/>
      </dsp:txXfrm>
    </dsp:sp>
    <dsp:sp modelId="{605F7BE9-5CAA-A841-8CE5-570000F058DC}">
      <dsp:nvSpPr>
        <dsp:cNvPr id="0" name=""/>
        <dsp:cNvSpPr/>
      </dsp:nvSpPr>
      <dsp:spPr>
        <a:xfrm>
          <a:off x="1834808" y="1899707"/>
          <a:ext cx="7793039" cy="698017"/>
        </a:xfrm>
        <a:custGeom>
          <a:avLst/>
          <a:gdLst/>
          <a:ahLst/>
          <a:cxnLst/>
          <a:rect l="0" t="0" r="0" b="0"/>
          <a:pathLst>
            <a:path>
              <a:moveTo>
                <a:pt x="7793039" y="0"/>
              </a:moveTo>
              <a:lnTo>
                <a:pt x="7793039" y="366108"/>
              </a:lnTo>
              <a:lnTo>
                <a:pt x="0" y="366108"/>
              </a:lnTo>
              <a:lnTo>
                <a:pt x="0" y="698017"/>
              </a:lnTo>
            </a:path>
          </a:pathLst>
        </a:custGeom>
        <a:noFill/>
        <a:ln w="6350" cap="flat" cmpd="sng" algn="ctr">
          <a:solidFill>
            <a:schemeClr val="accent2">
              <a:hueOff val="2014062"/>
              <a:satOff val="-23199"/>
              <a:lumOff val="81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35652" y="2245073"/>
        <a:ext cx="391351" cy="7286"/>
      </dsp:txXfrm>
    </dsp:sp>
    <dsp:sp modelId="{CFB0856F-45CE-8A48-BE57-7D3E196CD1BF}">
      <dsp:nvSpPr>
        <dsp:cNvPr id="0" name=""/>
        <dsp:cNvSpPr/>
      </dsp:nvSpPr>
      <dsp:spPr>
        <a:xfrm>
          <a:off x="8043897" y="766"/>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3 - </a:t>
          </a:r>
          <a:r>
            <a:rPr kumimoji="0" lang="fr-FR" sz="1700" b="0" i="0" u="none" strike="noStrike" kern="1200" cap="none" spc="0" normalizeH="0" baseline="0" noProof="0" dirty="0">
              <a:ln/>
              <a:effectLst/>
              <a:uLnTx/>
              <a:uFillTx/>
              <a:latin typeface="Gill Sans Nova" panose="020B0602020104020203" pitchFamily="34" charset="0"/>
            </a:rPr>
            <a:t>Développement de la recherche halieutique et du système d'information régional pour soutenir les mesures de gestion</a:t>
          </a:r>
          <a:r>
            <a:rPr kumimoji="0" lang="en-US" sz="1700" b="0" i="0" u="none" strike="noStrike" kern="1200" cap="none" spc="0" normalizeH="0" baseline="0" noProof="0" dirty="0">
              <a:effectLst/>
              <a:uLnTx/>
              <a:uFillTx/>
              <a:latin typeface="Gill Sans Nova" panose="020B0602020104020203" pitchFamily="34" charset="0"/>
            </a:rPr>
            <a:t>.</a:t>
          </a:r>
        </a:p>
      </dsp:txBody>
      <dsp:txXfrm>
        <a:off x="8043897" y="766"/>
        <a:ext cx="3167902" cy="1900741"/>
      </dsp:txXfrm>
    </dsp:sp>
    <dsp:sp modelId="{9C266F3B-2159-174C-91E8-42D60F1F4150}">
      <dsp:nvSpPr>
        <dsp:cNvPr id="0" name=""/>
        <dsp:cNvSpPr/>
      </dsp:nvSpPr>
      <dsp:spPr>
        <a:xfrm>
          <a:off x="3416959" y="3534775"/>
          <a:ext cx="698017" cy="91440"/>
        </a:xfrm>
        <a:custGeom>
          <a:avLst/>
          <a:gdLst/>
          <a:ahLst/>
          <a:cxnLst/>
          <a:rect l="0" t="0" r="0" b="0"/>
          <a:pathLst>
            <a:path>
              <a:moveTo>
                <a:pt x="0" y="45720"/>
              </a:moveTo>
              <a:lnTo>
                <a:pt x="698017" y="45720"/>
              </a:lnTo>
            </a:path>
          </a:pathLst>
        </a:custGeom>
        <a:noFill/>
        <a:ln w="6350" cap="flat" cmpd="sng" algn="ctr">
          <a:solidFill>
            <a:schemeClr val="accent2">
              <a:hueOff val="3021092"/>
              <a:satOff val="-34798"/>
              <a:lumOff val="1220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7753" y="3576852"/>
        <a:ext cx="36430" cy="7286"/>
      </dsp:txXfrm>
    </dsp:sp>
    <dsp:sp modelId="{2BD991FD-FB78-B341-9576-5955559C1AAD}">
      <dsp:nvSpPr>
        <dsp:cNvPr id="0" name=""/>
        <dsp:cNvSpPr/>
      </dsp:nvSpPr>
      <dsp:spPr>
        <a:xfrm>
          <a:off x="250857" y="2630125"/>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4 - </a:t>
          </a:r>
          <a:r>
            <a:rPr kumimoji="0" lang="fr-FR" sz="1700" b="0" i="0" u="none" strike="noStrike" kern="1200" cap="none" spc="0" normalizeH="0" baseline="0" noProof="0" dirty="0">
              <a:ln/>
              <a:effectLst/>
              <a:uLnTx/>
              <a:uFillTx/>
              <a:latin typeface="Gill Sans Nova" panose="020B0602020104020203" pitchFamily="34" charset="0"/>
            </a:rPr>
            <a:t>Elaboration et mise en œuvre d'une politique coordonnée de développement de l'aquaculture au niveau du CPCO</a:t>
          </a:r>
          <a:r>
            <a:rPr kumimoji="0" lang="en-US" sz="1700" b="0" i="0" u="none" strike="noStrike" kern="1200" cap="none" spc="0" normalizeH="0" baseline="0" noProof="0" dirty="0">
              <a:effectLst/>
              <a:uLnTx/>
              <a:uFillTx/>
              <a:latin typeface="Gill Sans Nova" panose="020B0602020104020203" pitchFamily="34" charset="0"/>
            </a:rPr>
            <a:t>.</a:t>
          </a:r>
        </a:p>
      </dsp:txBody>
      <dsp:txXfrm>
        <a:off x="250857" y="2630125"/>
        <a:ext cx="3167902" cy="1900741"/>
      </dsp:txXfrm>
    </dsp:sp>
    <dsp:sp modelId="{815732C9-0763-8E4A-8E39-73EAD0D58F1D}">
      <dsp:nvSpPr>
        <dsp:cNvPr id="0" name=""/>
        <dsp:cNvSpPr/>
      </dsp:nvSpPr>
      <dsp:spPr>
        <a:xfrm>
          <a:off x="7313479" y="3534775"/>
          <a:ext cx="698017" cy="91440"/>
        </a:xfrm>
        <a:custGeom>
          <a:avLst/>
          <a:gdLst/>
          <a:ahLst/>
          <a:cxnLst/>
          <a:rect l="0" t="0" r="0" b="0"/>
          <a:pathLst>
            <a:path>
              <a:moveTo>
                <a:pt x="0" y="45720"/>
              </a:moveTo>
              <a:lnTo>
                <a:pt x="698017" y="45720"/>
              </a:lnTo>
            </a:path>
          </a:pathLst>
        </a:custGeom>
        <a:noFill/>
        <a:ln w="6350" cap="flat" cmpd="sng" algn="ctr">
          <a:solidFill>
            <a:schemeClr val="accent2">
              <a:hueOff val="4028123"/>
              <a:satOff val="-46397"/>
              <a:lumOff val="1627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44272" y="3576852"/>
        <a:ext cx="36430" cy="7286"/>
      </dsp:txXfrm>
    </dsp:sp>
    <dsp:sp modelId="{20520A3D-BA4A-1B4B-8E6A-90FA1E939323}">
      <dsp:nvSpPr>
        <dsp:cNvPr id="0" name=""/>
        <dsp:cNvSpPr/>
      </dsp:nvSpPr>
      <dsp:spPr>
        <a:xfrm>
          <a:off x="4147377" y="2630125"/>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5 - </a:t>
          </a:r>
          <a:r>
            <a:rPr kumimoji="0" lang="fr-FR" sz="1700" b="0" i="0" u="none" strike="noStrike" kern="1200" cap="none" spc="0" normalizeH="0" baseline="0" noProof="0" dirty="0">
              <a:ln/>
              <a:effectLst/>
              <a:uLnTx/>
              <a:uFillTx/>
              <a:latin typeface="Gill Sans Nova" panose="020B0602020104020203" pitchFamily="34" charset="0"/>
            </a:rPr>
            <a:t>Renforcement des capacités organisationnelles et humaines des organes du CPCO</a:t>
          </a:r>
          <a:r>
            <a:rPr kumimoji="0" lang="en-US" sz="1700" b="0" i="0" u="none" strike="noStrike" kern="1200" cap="none" spc="0" normalizeH="0" baseline="0" noProof="0" dirty="0">
              <a:effectLst/>
              <a:uLnTx/>
              <a:uFillTx/>
              <a:latin typeface="Gill Sans Nova" panose="020B0602020104020203" pitchFamily="34" charset="0"/>
            </a:rPr>
            <a:t>.</a:t>
          </a:r>
        </a:p>
      </dsp:txBody>
      <dsp:txXfrm>
        <a:off x="4147377" y="2630125"/>
        <a:ext cx="3167902" cy="1900741"/>
      </dsp:txXfrm>
    </dsp:sp>
    <dsp:sp modelId="{C091A0AA-F9DB-B341-A99C-F96E89D6C682}">
      <dsp:nvSpPr>
        <dsp:cNvPr id="0" name=""/>
        <dsp:cNvSpPr/>
      </dsp:nvSpPr>
      <dsp:spPr>
        <a:xfrm>
          <a:off x="8043897" y="2630125"/>
          <a:ext cx="3167902" cy="1900741"/>
        </a:xfrm>
        <a:prstGeom prst="rect">
          <a:avLst/>
        </a:prstGeom>
        <a:solidFill>
          <a:srgbClr val="9BC3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230" tIns="162941" rIns="155230" bIns="162941" numCol="1" spcCol="1270" anchor="ctr" anchorCtr="0">
          <a:noAutofit/>
        </a:bodyPr>
        <a:lstStyle/>
        <a:p>
          <a:pPr marL="0" lvl="0" indent="0" algn="ctr" defTabSz="755650">
            <a:lnSpc>
              <a:spcPct val="90000"/>
            </a:lnSpc>
            <a:spcBef>
              <a:spcPct val="0"/>
            </a:spcBef>
            <a:spcAft>
              <a:spcPct val="35000"/>
            </a:spcAft>
            <a:buNone/>
          </a:pPr>
          <a:r>
            <a:rPr kumimoji="0" lang="en-US" sz="1700" b="0" i="0" u="none" strike="noStrike" kern="1200" cap="none" spc="0" normalizeH="0" baseline="0" noProof="0" dirty="0">
              <a:effectLst/>
              <a:uLnTx/>
              <a:uFillTx/>
              <a:latin typeface="Gill Sans Nova" panose="020B0602020104020203" pitchFamily="34" charset="0"/>
            </a:rPr>
            <a:t>Domaine 6 - </a:t>
          </a:r>
          <a:r>
            <a:rPr kumimoji="0" lang="fr-FR" sz="1700" b="0" i="0" u="none" strike="noStrike" kern="1200" cap="none" spc="0" normalizeH="0" baseline="0" noProof="0" dirty="0">
              <a:ln/>
              <a:effectLst/>
              <a:uLnTx/>
              <a:uFillTx/>
              <a:latin typeface="Gill Sans Nova" panose="020B0602020104020203" pitchFamily="34" charset="0"/>
            </a:rPr>
            <a:t>Développement de partenariats pour soutenir la coopération </a:t>
          </a:r>
          <a:r>
            <a:rPr kumimoji="0" lang="fr-FR" sz="1700" b="0" i="0" u="none" strike="noStrike" kern="1200" cap="none" spc="0" normalizeH="0" baseline="0" noProof="0" dirty="0" err="1">
              <a:ln/>
              <a:effectLst/>
              <a:uLnTx/>
              <a:uFillTx/>
              <a:latin typeface="Gill Sans Nova" panose="020B0602020104020203" pitchFamily="34" charset="0"/>
            </a:rPr>
            <a:t>sous-régionale</a:t>
          </a:r>
          <a:r>
            <a:rPr kumimoji="0" lang="fr-FR" sz="1700" b="0" i="0" u="none" strike="noStrike" kern="1200" cap="none" spc="0" normalizeH="0" baseline="0" noProof="0" dirty="0">
              <a:ln/>
              <a:effectLst/>
              <a:uLnTx/>
              <a:uFillTx/>
              <a:latin typeface="Gill Sans Nova" panose="020B0602020104020203" pitchFamily="34" charset="0"/>
            </a:rPr>
            <a:t> et les politiques des États Membres</a:t>
          </a:r>
          <a:r>
            <a:rPr kumimoji="0" lang="en-US" sz="1700" b="0" i="0" u="none" strike="noStrike" kern="1200" cap="none" spc="0" normalizeH="0" baseline="0" noProof="0" dirty="0">
              <a:effectLst/>
              <a:uLnTx/>
              <a:uFillTx/>
              <a:latin typeface="Gill Sans Nova" panose="020B0602020104020203" pitchFamily="34" charset="0"/>
            </a:rPr>
            <a:t>.</a:t>
          </a:r>
        </a:p>
      </dsp:txBody>
      <dsp:txXfrm>
        <a:off x="8043897" y="2630125"/>
        <a:ext cx="3167902" cy="1900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51083-1B16-4B1F-89FB-50090EE5083D}">
      <dsp:nvSpPr>
        <dsp:cNvPr id="0" name=""/>
        <dsp:cNvSpPr/>
      </dsp:nvSpPr>
      <dsp:spPr>
        <a:xfrm>
          <a:off x="0" y="0"/>
          <a:ext cx="3690937" cy="45024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7760" tIns="330200" rIns="287760"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Composante</a:t>
          </a:r>
          <a:r>
            <a:rPr lang="en-US" sz="1600" b="1" u="sng" kern="1200" dirty="0"/>
            <a:t> 1</a:t>
          </a:r>
          <a:r>
            <a:rPr lang="en-US" sz="1600" b="1" kern="1200" dirty="0"/>
            <a:t>: </a:t>
          </a:r>
          <a:r>
            <a:rPr lang="en-US" sz="1600" b="1" kern="1200" dirty="0" err="1"/>
            <a:t>Appui</a:t>
          </a:r>
          <a:r>
            <a:rPr lang="en-US" sz="1600" b="1" kern="1200" dirty="0"/>
            <a:t> </a:t>
          </a:r>
          <a:r>
            <a:rPr lang="en-US" sz="1600" b="1" kern="1200" dirty="0" err="1"/>
            <a:t>Institutionel</a:t>
          </a:r>
          <a:endParaRPr lang="en-US" sz="1600" b="1" kern="1200" dirty="0"/>
        </a:p>
        <a:p>
          <a:pPr marL="0" lvl="0" indent="0" algn="l" defTabSz="711200">
            <a:lnSpc>
              <a:spcPct val="90000"/>
            </a:lnSpc>
            <a:spcBef>
              <a:spcPct val="0"/>
            </a:spcBef>
            <a:spcAft>
              <a:spcPct val="35000"/>
            </a:spcAft>
            <a:buNone/>
          </a:pPr>
          <a:r>
            <a:rPr lang="en-US" sz="1600" b="1" kern="1200" dirty="0"/>
            <a:t>- </a:t>
          </a:r>
          <a:r>
            <a:rPr lang="fr-FR" sz="1600" b="1" kern="1200" dirty="0"/>
            <a:t>Faciliter la disponibilité des informations opérationnelles pour les États membres et d'autres actions</a:t>
          </a:r>
          <a:endParaRPr lang="en-US" sz="1600" b="1" kern="1200" dirty="0"/>
        </a:p>
        <a:p>
          <a:pPr marL="0" lvl="0" indent="0" algn="l" defTabSz="711200">
            <a:lnSpc>
              <a:spcPct val="90000"/>
            </a:lnSpc>
            <a:spcBef>
              <a:spcPct val="0"/>
            </a:spcBef>
            <a:spcAft>
              <a:spcPct val="35000"/>
            </a:spcAft>
            <a:buNone/>
          </a:pPr>
          <a:endParaRPr lang="en-US" sz="1600" kern="1200" dirty="0"/>
        </a:p>
      </dsp:txBody>
      <dsp:txXfrm>
        <a:off x="0" y="1710919"/>
        <a:ext cx="3690937" cy="2701451"/>
      </dsp:txXfrm>
    </dsp:sp>
    <dsp:sp modelId="{B6527973-9D6D-470A-A41F-3E373EF90B05}">
      <dsp:nvSpPr>
        <dsp:cNvPr id="0" name=""/>
        <dsp:cNvSpPr/>
      </dsp:nvSpPr>
      <dsp:spPr>
        <a:xfrm>
          <a:off x="1172940" y="0"/>
          <a:ext cx="1350725" cy="1350725"/>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308" tIns="12700" rIns="105308"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endParaRPr lang="en-US" sz="4800" kern="1200" dirty="0"/>
        </a:p>
      </dsp:txBody>
      <dsp:txXfrm>
        <a:off x="1370749" y="197809"/>
        <a:ext cx="955107" cy="955107"/>
      </dsp:txXfrm>
    </dsp:sp>
    <dsp:sp modelId="{420A14F8-FC7F-45B3-B7F2-D69AF50D4715}">
      <dsp:nvSpPr>
        <dsp:cNvPr id="0" name=""/>
        <dsp:cNvSpPr/>
      </dsp:nvSpPr>
      <dsp:spPr>
        <a:xfrm>
          <a:off x="2834" y="4502347"/>
          <a:ext cx="369093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E03572-FB60-446D-B0B4-AE776C066C63}">
      <dsp:nvSpPr>
        <dsp:cNvPr id="0" name=""/>
        <dsp:cNvSpPr/>
      </dsp:nvSpPr>
      <dsp:spPr>
        <a:xfrm>
          <a:off x="3855730" y="0"/>
          <a:ext cx="4066268" cy="45024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7760" tIns="330200" rIns="287760" bIns="330200" numCol="1" spcCol="1270" anchor="t" anchorCtr="0">
          <a:noAutofit/>
        </a:bodyPr>
        <a:lstStyle/>
        <a:p>
          <a:pPr marL="0" lvl="0" indent="0" algn="l" defTabSz="800100">
            <a:lnSpc>
              <a:spcPct val="90000"/>
            </a:lnSpc>
            <a:spcBef>
              <a:spcPct val="0"/>
            </a:spcBef>
            <a:spcAft>
              <a:spcPct val="35000"/>
            </a:spcAft>
            <a:buNone/>
          </a:pPr>
          <a:r>
            <a:rPr lang="en-US" sz="1800" b="1" u="sng" kern="1200" dirty="0" err="1"/>
            <a:t>Composante</a:t>
          </a:r>
          <a:r>
            <a:rPr lang="en-US" sz="1800" b="1" u="sng" kern="1200" dirty="0"/>
            <a:t> 2</a:t>
          </a:r>
          <a:r>
            <a:rPr lang="en-US" sz="1600" b="1" kern="1200" dirty="0"/>
            <a:t>: </a:t>
          </a:r>
          <a:r>
            <a:rPr lang="fr-FR" sz="1600" b="1" kern="1200" dirty="0"/>
            <a:t>Renforcer les capacités du personnel de surveillance</a:t>
          </a:r>
          <a:endParaRPr lang="en-US" sz="1600" b="1" kern="1200" dirty="0"/>
        </a:p>
        <a:p>
          <a:pPr marL="0" lvl="0" indent="0" algn="l" defTabSz="800100">
            <a:lnSpc>
              <a:spcPct val="90000"/>
            </a:lnSpc>
            <a:spcBef>
              <a:spcPct val="0"/>
            </a:spcBef>
            <a:spcAft>
              <a:spcPct val="35000"/>
            </a:spcAft>
            <a:buNone/>
          </a:pPr>
          <a:r>
            <a:rPr lang="en-US" sz="1600" b="1" kern="1200" dirty="0"/>
            <a:t>- </a:t>
          </a:r>
          <a:r>
            <a:rPr lang="fr-FR" sz="1600" b="1" kern="1200" dirty="0"/>
            <a:t>Analyser les informations provenant des systèmes de surveillance des navires (VMS, AIS) pour une prise de décision éclairée</a:t>
          </a:r>
          <a:endParaRPr lang="en-US" sz="1600" b="1" kern="1200" dirty="0"/>
        </a:p>
        <a:p>
          <a:pPr marL="0" lvl="0" indent="0" algn="l" defTabSz="800100">
            <a:lnSpc>
              <a:spcPct val="90000"/>
            </a:lnSpc>
            <a:spcBef>
              <a:spcPct val="0"/>
            </a:spcBef>
            <a:spcAft>
              <a:spcPct val="35000"/>
            </a:spcAft>
            <a:buNone/>
          </a:pPr>
          <a:r>
            <a:rPr lang="en-US" sz="1600" b="1" kern="1200" dirty="0"/>
            <a:t>- A</a:t>
          </a:r>
          <a:r>
            <a:rPr lang="fr-FR" sz="1600" b="1" kern="1200" dirty="0" err="1"/>
            <a:t>ppui</a:t>
          </a:r>
          <a:r>
            <a:rPr lang="fr-FR" sz="1600" b="1" kern="1200" dirty="0"/>
            <a:t> au renforcement de l'équipement de base</a:t>
          </a:r>
          <a:endParaRPr lang="en-US" sz="1600" b="1" kern="1200" dirty="0"/>
        </a:p>
      </dsp:txBody>
      <dsp:txXfrm>
        <a:off x="3855730" y="1710919"/>
        <a:ext cx="4066268" cy="2701451"/>
      </dsp:txXfrm>
    </dsp:sp>
    <dsp:sp modelId="{1DD0F417-BFB5-4BD1-A6EB-E37C4C469671}">
      <dsp:nvSpPr>
        <dsp:cNvPr id="0" name=""/>
        <dsp:cNvSpPr/>
      </dsp:nvSpPr>
      <dsp:spPr>
        <a:xfrm>
          <a:off x="5159960" y="0"/>
          <a:ext cx="1350725" cy="1350725"/>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308" tIns="12700" rIns="10530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endParaRPr lang="en-US" sz="4800" kern="1200" dirty="0"/>
        </a:p>
      </dsp:txBody>
      <dsp:txXfrm>
        <a:off x="5357769" y="197809"/>
        <a:ext cx="955107" cy="955107"/>
      </dsp:txXfrm>
    </dsp:sp>
    <dsp:sp modelId="{3F0591EA-75C6-4F82-B6A4-FCB5518E0B7C}">
      <dsp:nvSpPr>
        <dsp:cNvPr id="0" name=""/>
        <dsp:cNvSpPr/>
      </dsp:nvSpPr>
      <dsp:spPr>
        <a:xfrm>
          <a:off x="4250531" y="4502347"/>
          <a:ext cx="369093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767D0B-D195-47BB-A6F3-616A6BC7461F}">
      <dsp:nvSpPr>
        <dsp:cNvPr id="0" name=""/>
        <dsp:cNvSpPr/>
      </dsp:nvSpPr>
      <dsp:spPr>
        <a:xfrm>
          <a:off x="8291092" y="0"/>
          <a:ext cx="3690937" cy="45024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7760" tIns="330200" rIns="287760"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Composante</a:t>
          </a:r>
          <a:r>
            <a:rPr lang="en-US" sz="1600" b="1" u="sng" kern="1200" dirty="0"/>
            <a:t> 3</a:t>
          </a:r>
          <a:r>
            <a:rPr lang="en-US" sz="1600" b="1" kern="1200" dirty="0"/>
            <a:t>: </a:t>
          </a:r>
          <a:r>
            <a:rPr lang="fr-FR" sz="1600" b="1" kern="1200" dirty="0"/>
            <a:t>Diversifier les options pour la protection des milieux aquatiques</a:t>
          </a:r>
          <a:endParaRPr lang="en-US" sz="1600" b="1" kern="1200" dirty="0"/>
        </a:p>
        <a:p>
          <a:pPr marL="0" lvl="0" indent="0" algn="l" defTabSz="711200">
            <a:lnSpc>
              <a:spcPct val="90000"/>
            </a:lnSpc>
            <a:spcBef>
              <a:spcPct val="0"/>
            </a:spcBef>
            <a:spcAft>
              <a:spcPct val="35000"/>
            </a:spcAft>
            <a:buNone/>
          </a:pPr>
          <a:r>
            <a:rPr lang="en-US" sz="1600" b="1" kern="1200" dirty="0"/>
            <a:t>- </a:t>
          </a:r>
          <a:r>
            <a:rPr lang="fr-FR" sz="1600" b="1" kern="1200" dirty="0"/>
            <a:t>Élargir la portée des activités de SCS pour inclure la protection de la biodiversité aquatique et de l'environnement</a:t>
          </a:r>
          <a:endParaRPr lang="en-US" sz="1600" b="1" kern="1200" dirty="0"/>
        </a:p>
      </dsp:txBody>
      <dsp:txXfrm>
        <a:off x="8291092" y="1710919"/>
        <a:ext cx="3690937" cy="2701451"/>
      </dsp:txXfrm>
    </dsp:sp>
    <dsp:sp modelId="{E7009BBA-47DD-4100-A775-AC921243401B}">
      <dsp:nvSpPr>
        <dsp:cNvPr id="0" name=""/>
        <dsp:cNvSpPr/>
      </dsp:nvSpPr>
      <dsp:spPr>
        <a:xfrm>
          <a:off x="9426554" y="0"/>
          <a:ext cx="1350725" cy="1350725"/>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308" tIns="12700" rIns="105308"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624363" y="197809"/>
        <a:ext cx="955107" cy="955107"/>
      </dsp:txXfrm>
    </dsp:sp>
    <dsp:sp modelId="{E7CDC6C3-AE5B-48E4-90C1-24E4522FC408}">
      <dsp:nvSpPr>
        <dsp:cNvPr id="0" name=""/>
        <dsp:cNvSpPr/>
      </dsp:nvSpPr>
      <dsp:spPr>
        <a:xfrm>
          <a:off x="8498228" y="4502347"/>
          <a:ext cx="369093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51083-1B16-4B1F-89FB-50090EE5083D}">
      <dsp:nvSpPr>
        <dsp:cNvPr id="0" name=""/>
        <dsp:cNvSpPr/>
      </dsp:nvSpPr>
      <dsp:spPr>
        <a:xfrm>
          <a:off x="0"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1</a:t>
          </a:r>
          <a:r>
            <a:rPr lang="en-US" sz="1600" b="1" kern="1200" dirty="0"/>
            <a:t>: </a:t>
          </a:r>
          <a:r>
            <a:rPr lang="fr-FR" sz="1600" b="1" kern="1200" dirty="0"/>
            <a:t>Contribuer à la réduction de la pêche INN dans le secteur du chalutage, en particulier les captures illégales et les transbordements aux niveaux national et régional</a:t>
          </a:r>
          <a:endParaRPr lang="en-US" sz="1600" kern="1200" dirty="0"/>
        </a:p>
      </dsp:txBody>
      <dsp:txXfrm>
        <a:off x="0" y="1200316"/>
        <a:ext cx="2256234" cy="1895236"/>
      </dsp:txXfrm>
    </dsp:sp>
    <dsp:sp modelId="{B6527973-9D6D-470A-A41F-3E373EF90B05}">
      <dsp:nvSpPr>
        <dsp:cNvPr id="0" name=""/>
        <dsp:cNvSpPr/>
      </dsp:nvSpPr>
      <dsp:spPr>
        <a:xfrm>
          <a:off x="658475" y="10511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1</a:t>
          </a:r>
          <a:endParaRPr lang="en-US" sz="4600" kern="1200" dirty="0"/>
        </a:p>
      </dsp:txBody>
      <dsp:txXfrm>
        <a:off x="797250" y="243893"/>
        <a:ext cx="670068" cy="670068"/>
      </dsp:txXfrm>
    </dsp:sp>
    <dsp:sp modelId="{420A14F8-FC7F-45B3-B7F2-D69AF50D4715}">
      <dsp:nvSpPr>
        <dsp:cNvPr id="0" name=""/>
        <dsp:cNvSpPr/>
      </dsp:nvSpPr>
      <dsp:spPr>
        <a:xfrm>
          <a:off x="4167"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E03572-FB60-446D-B0B4-AE776C066C63}">
      <dsp:nvSpPr>
        <dsp:cNvPr id="0" name=""/>
        <dsp:cNvSpPr/>
      </dsp:nvSpPr>
      <dsp:spPr>
        <a:xfrm>
          <a:off x="2359405"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2</a:t>
          </a:r>
          <a:r>
            <a:rPr lang="en-US" sz="1800" b="1" kern="1200" dirty="0"/>
            <a:t>: </a:t>
          </a:r>
          <a:r>
            <a:rPr lang="fr-FR" sz="1800" b="1" kern="1200" dirty="0"/>
            <a:t>Améliorer la transparence dans la gestion des pêcheries aux niveaux national et régional</a:t>
          </a:r>
          <a:r>
            <a:rPr lang="en-US" sz="1800" b="1" kern="1200" dirty="0"/>
            <a:t> </a:t>
          </a:r>
          <a:endParaRPr lang="en-US" sz="1800" kern="1200" dirty="0"/>
        </a:p>
      </dsp:txBody>
      <dsp:txXfrm>
        <a:off x="2359405" y="1200316"/>
        <a:ext cx="2256234" cy="1895236"/>
      </dsp:txXfrm>
    </dsp:sp>
    <dsp:sp modelId="{1DD0F417-BFB5-4BD1-A6EB-E37C4C469671}">
      <dsp:nvSpPr>
        <dsp:cNvPr id="0" name=""/>
        <dsp:cNvSpPr/>
      </dsp:nvSpPr>
      <dsp:spPr>
        <a:xfrm>
          <a:off x="2957452" y="11253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2</a:t>
          </a:r>
          <a:endParaRPr lang="en-US" sz="4600" kern="1200" dirty="0"/>
        </a:p>
      </dsp:txBody>
      <dsp:txXfrm>
        <a:off x="3096227" y="251313"/>
        <a:ext cx="670068" cy="670068"/>
      </dsp:txXfrm>
    </dsp:sp>
    <dsp:sp modelId="{3F0591EA-75C6-4F82-B6A4-FCB5518E0B7C}">
      <dsp:nvSpPr>
        <dsp:cNvPr id="0" name=""/>
        <dsp:cNvSpPr/>
      </dsp:nvSpPr>
      <dsp:spPr>
        <a:xfrm>
          <a:off x="2486025"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767D0B-D195-47BB-A6F3-616A6BC7461F}">
      <dsp:nvSpPr>
        <dsp:cNvPr id="0" name=""/>
        <dsp:cNvSpPr/>
      </dsp:nvSpPr>
      <dsp:spPr>
        <a:xfrm>
          <a:off x="4841262"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3</a:t>
          </a:r>
          <a:r>
            <a:rPr lang="en-US" sz="1600" b="1" kern="1200" dirty="0"/>
            <a:t>: </a:t>
          </a:r>
          <a:r>
            <a:rPr lang="fr-FR" sz="1600" b="1" kern="1200" dirty="0"/>
            <a:t>Appuyer la mise en œuvre de mesures de gestion basées sur la science et l’évaluations des stocks de petits pélagiques aux niveaux national et régional</a:t>
          </a:r>
          <a:r>
            <a:rPr lang="en-US" sz="1600" b="1" kern="1200" dirty="0"/>
            <a:t> </a:t>
          </a:r>
          <a:endParaRPr lang="en-US" sz="1600" kern="1200" dirty="0"/>
        </a:p>
      </dsp:txBody>
      <dsp:txXfrm>
        <a:off x="4841262" y="1200316"/>
        <a:ext cx="2256234" cy="1895236"/>
      </dsp:txXfrm>
    </dsp:sp>
    <dsp:sp modelId="{E7009BBA-47DD-4100-A775-AC921243401B}">
      <dsp:nvSpPr>
        <dsp:cNvPr id="0" name=""/>
        <dsp:cNvSpPr/>
      </dsp:nvSpPr>
      <dsp:spPr>
        <a:xfrm>
          <a:off x="5452567" y="10511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3</a:t>
          </a:r>
        </a:p>
      </dsp:txBody>
      <dsp:txXfrm>
        <a:off x="5591342" y="243893"/>
        <a:ext cx="670068" cy="670068"/>
      </dsp:txXfrm>
    </dsp:sp>
    <dsp:sp modelId="{E7CDC6C3-AE5B-48E4-90C1-24E4522FC408}">
      <dsp:nvSpPr>
        <dsp:cNvPr id="0" name=""/>
        <dsp:cNvSpPr/>
      </dsp:nvSpPr>
      <dsp:spPr>
        <a:xfrm>
          <a:off x="4967882"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D4FCEF-2F68-4DDD-AD63-4A481CA522E6}">
      <dsp:nvSpPr>
        <dsp:cNvPr id="0" name=""/>
        <dsp:cNvSpPr/>
      </dsp:nvSpPr>
      <dsp:spPr>
        <a:xfrm>
          <a:off x="7309064"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a:t>
          </a:r>
          <a:r>
            <a:rPr lang="en-GB" sz="1600" b="1" u="sng" kern="1200" dirty="0"/>
            <a:t> 4</a:t>
          </a:r>
          <a:r>
            <a:rPr lang="en-GB" sz="1800" b="1" u="sng" kern="1200" dirty="0"/>
            <a:t>: </a:t>
          </a:r>
          <a:r>
            <a:rPr lang="fr-FR" sz="1600" b="1" kern="1200" dirty="0"/>
            <a:t>Améliorer les </a:t>
          </a:r>
          <a:r>
            <a:rPr lang="fr-FR" sz="1600" b="1" kern="1200" dirty="0" err="1"/>
            <a:t>mésures</a:t>
          </a:r>
          <a:r>
            <a:rPr lang="fr-FR" sz="1600" b="1" kern="1200" dirty="0"/>
            <a:t> de gouvernance et de cogestion des pêcheries aux niveaux national et régional</a:t>
          </a:r>
          <a:endParaRPr lang="en-US" sz="1600" kern="1200" dirty="0"/>
        </a:p>
      </dsp:txBody>
      <dsp:txXfrm>
        <a:off x="7309064" y="1200316"/>
        <a:ext cx="2256234" cy="1895236"/>
      </dsp:txXfrm>
    </dsp:sp>
    <dsp:sp modelId="{F7A24388-16A2-4450-8016-B4372A45959C}">
      <dsp:nvSpPr>
        <dsp:cNvPr id="0" name=""/>
        <dsp:cNvSpPr/>
      </dsp:nvSpPr>
      <dsp:spPr>
        <a:xfrm>
          <a:off x="7977437" y="105118"/>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4</a:t>
          </a:r>
          <a:endParaRPr lang="en-US" sz="4600" kern="1200" dirty="0"/>
        </a:p>
      </dsp:txBody>
      <dsp:txXfrm>
        <a:off x="8116212" y="243893"/>
        <a:ext cx="670068" cy="670068"/>
      </dsp:txXfrm>
    </dsp:sp>
    <dsp:sp modelId="{0173F872-BDED-4762-8A3A-55023C34F929}">
      <dsp:nvSpPr>
        <dsp:cNvPr id="0" name=""/>
        <dsp:cNvSpPr/>
      </dsp:nvSpPr>
      <dsp:spPr>
        <a:xfrm>
          <a:off x="7449740"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6D132-6B38-4E5B-8F35-E2D28A83D364}">
      <dsp:nvSpPr>
        <dsp:cNvPr id="0" name=""/>
        <dsp:cNvSpPr/>
      </dsp:nvSpPr>
      <dsp:spPr>
        <a:xfrm>
          <a:off x="9834287" y="0"/>
          <a:ext cx="2256234" cy="31587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905" tIns="330200" rIns="175905" bIns="330200" numCol="1" spcCol="1270" anchor="t" anchorCtr="0">
          <a:noAutofit/>
        </a:bodyPr>
        <a:lstStyle/>
        <a:p>
          <a:pPr marL="0" lvl="0" indent="0" algn="l" defTabSz="711200">
            <a:lnSpc>
              <a:spcPct val="90000"/>
            </a:lnSpc>
            <a:spcBef>
              <a:spcPct val="0"/>
            </a:spcBef>
            <a:spcAft>
              <a:spcPct val="35000"/>
            </a:spcAft>
            <a:buNone/>
          </a:pPr>
          <a:r>
            <a:rPr lang="en-US" sz="1600" b="1" u="sng" kern="1200" dirty="0" err="1"/>
            <a:t>Objectif</a:t>
          </a:r>
          <a:r>
            <a:rPr lang="en-US" sz="1600" b="1" u="sng" kern="1200" dirty="0"/>
            <a:t> </a:t>
          </a:r>
          <a:r>
            <a:rPr lang="en-US" sz="1600" b="1" u="sng" kern="1200" dirty="0" err="1"/>
            <a:t>commun</a:t>
          </a:r>
          <a:r>
            <a:rPr lang="en-US" sz="1600" b="1" u="sng" kern="1200" dirty="0"/>
            <a:t> </a:t>
          </a:r>
          <a:r>
            <a:rPr lang="en-GB" sz="1600" b="1" u="sng" kern="1200" dirty="0"/>
            <a:t>5: </a:t>
          </a:r>
          <a:r>
            <a:rPr lang="en-GB" sz="1600" b="1" kern="1200" dirty="0"/>
            <a:t> </a:t>
          </a:r>
          <a:r>
            <a:rPr lang="fr-FR" sz="1600" b="1" kern="1200" dirty="0"/>
            <a:t>Renforcer le soutien politique en faveur d’une gestion durable des pêches et du programme de transparence des pêches aux niveaux national et régional</a:t>
          </a:r>
          <a:endParaRPr lang="en-US" sz="1600" kern="1200" dirty="0"/>
        </a:p>
      </dsp:txBody>
      <dsp:txXfrm>
        <a:off x="9834287" y="1200316"/>
        <a:ext cx="2256234" cy="1895236"/>
      </dsp:txXfrm>
    </dsp:sp>
    <dsp:sp modelId="{6EB19C0F-324C-456A-9525-7FEFE16F2758}">
      <dsp:nvSpPr>
        <dsp:cNvPr id="0" name=""/>
        <dsp:cNvSpPr/>
      </dsp:nvSpPr>
      <dsp:spPr>
        <a:xfrm>
          <a:off x="10431160" y="119181"/>
          <a:ext cx="947618" cy="94761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880" tIns="12700" rIns="73880" bIns="12700" numCol="1" spcCol="1270" anchor="ctr" anchorCtr="0">
          <a:noAutofit/>
        </a:bodyPr>
        <a:lstStyle/>
        <a:p>
          <a:pPr marL="0" lvl="0" indent="0" algn="ctr" defTabSz="2044700">
            <a:lnSpc>
              <a:spcPct val="90000"/>
            </a:lnSpc>
            <a:spcBef>
              <a:spcPct val="0"/>
            </a:spcBef>
            <a:spcAft>
              <a:spcPct val="35000"/>
            </a:spcAft>
            <a:buNone/>
          </a:pPr>
          <a:r>
            <a:rPr lang="en-US" sz="4600" kern="1200"/>
            <a:t>5</a:t>
          </a:r>
        </a:p>
      </dsp:txBody>
      <dsp:txXfrm>
        <a:off x="10569935" y="257956"/>
        <a:ext cx="670068" cy="670068"/>
      </dsp:txXfrm>
    </dsp:sp>
    <dsp:sp modelId="{0EB92389-4161-43C7-90BA-9F8AB2754398}">
      <dsp:nvSpPr>
        <dsp:cNvPr id="0" name=""/>
        <dsp:cNvSpPr/>
      </dsp:nvSpPr>
      <dsp:spPr>
        <a:xfrm>
          <a:off x="9931598" y="3721623"/>
          <a:ext cx="2256234"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2F52B-F68A-44F5-A95F-E1C5F4C1117A}">
      <dsp:nvSpPr>
        <dsp:cNvPr id="0" name=""/>
        <dsp:cNvSpPr/>
      </dsp:nvSpPr>
      <dsp:spPr>
        <a:xfrm>
          <a:off x="0" y="0"/>
          <a:ext cx="8414428" cy="7547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tx1"/>
              </a:solidFill>
            </a:rPr>
            <a:t>La </a:t>
          </a:r>
          <a:r>
            <a:rPr lang="en-GB" sz="1800" b="1" kern="1200" noProof="0" dirty="0" err="1">
              <a:solidFill>
                <a:schemeClr val="tx1"/>
              </a:solidFill>
            </a:rPr>
            <a:t>saison</a:t>
          </a:r>
          <a:r>
            <a:rPr lang="en-GB" sz="1800" b="1" kern="1200" noProof="0" dirty="0">
              <a:solidFill>
                <a:schemeClr val="tx1"/>
              </a:solidFill>
            </a:rPr>
            <a:t> de repos </a:t>
          </a:r>
          <a:r>
            <a:rPr lang="en-GB" sz="1800" b="1" kern="1200" noProof="0" dirty="0" err="1">
              <a:solidFill>
                <a:schemeClr val="tx1"/>
              </a:solidFill>
            </a:rPr>
            <a:t>biologique</a:t>
          </a:r>
          <a:r>
            <a:rPr lang="en-GB" sz="1800" b="1" kern="1200" noProof="0" dirty="0">
              <a:solidFill>
                <a:schemeClr val="tx1"/>
              </a:solidFill>
            </a:rPr>
            <a:t> 2022 et 2023 </a:t>
          </a:r>
          <a:r>
            <a:rPr lang="en-GB" sz="1800" b="1" kern="1200" noProof="0" dirty="0" err="1">
              <a:solidFill>
                <a:schemeClr val="tx1"/>
              </a:solidFill>
            </a:rPr>
            <a:t>soutenu</a:t>
          </a:r>
          <a:r>
            <a:rPr lang="en-GB" sz="1800" b="1" kern="1200" noProof="0" dirty="0">
              <a:solidFill>
                <a:schemeClr val="tx1"/>
              </a:solidFill>
            </a:rPr>
            <a:t> </a:t>
          </a:r>
          <a:r>
            <a:rPr lang="en-US" sz="1800" b="1" kern="1200" noProof="0" dirty="0">
              <a:solidFill>
                <a:schemeClr val="tx1"/>
              </a:solidFill>
            </a:rPr>
            <a:t>avec </a:t>
          </a:r>
          <a:r>
            <a:rPr lang="en-US" sz="1800" b="1" kern="1200" noProof="0" dirty="0" err="1">
              <a:solidFill>
                <a:schemeClr val="tx1"/>
              </a:solidFill>
            </a:rPr>
            <a:t>succès</a:t>
          </a:r>
          <a:endParaRPr lang="en-GB" sz="1800" b="1" kern="1200" noProof="0" dirty="0">
            <a:solidFill>
              <a:schemeClr val="tx1"/>
            </a:solidFill>
          </a:endParaRPr>
        </a:p>
      </dsp:txBody>
      <dsp:txXfrm>
        <a:off x="22105" y="22105"/>
        <a:ext cx="7511741" cy="710494"/>
      </dsp:txXfrm>
    </dsp:sp>
    <dsp:sp modelId="{FBF5E3D3-B489-4973-BEE9-D21E0CC39B35}">
      <dsp:nvSpPr>
        <dsp:cNvPr id="0" name=""/>
        <dsp:cNvSpPr/>
      </dsp:nvSpPr>
      <dsp:spPr>
        <a:xfrm>
          <a:off x="628350" y="859525"/>
          <a:ext cx="8414428" cy="754704"/>
        </a:xfrm>
        <a:prstGeom prst="roundRect">
          <a:avLst>
            <a:gd name="adj" fmla="val 10000"/>
          </a:avLst>
        </a:prstGeom>
        <a:solidFill>
          <a:schemeClr val="accent2">
            <a:hueOff val="1007031"/>
            <a:satOff val="-11599"/>
            <a:lumOff val="40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Réaliser une étude de faisabilité sur un repos biologique régional avec pour objectif d’ajouter 2 pays membres (Côte d’Ivoire et Togo) au Ghana</a:t>
          </a:r>
          <a:endParaRPr lang="en-GB" sz="1800" b="1" kern="1200" noProof="0" dirty="0">
            <a:solidFill>
              <a:schemeClr val="tx1"/>
            </a:solidFill>
          </a:endParaRPr>
        </a:p>
      </dsp:txBody>
      <dsp:txXfrm>
        <a:off x="650455" y="881630"/>
        <a:ext cx="7251309" cy="710494"/>
      </dsp:txXfrm>
    </dsp:sp>
    <dsp:sp modelId="{E75D18F4-28B6-495B-94A2-F0B24674B39F}">
      <dsp:nvSpPr>
        <dsp:cNvPr id="0" name=""/>
        <dsp:cNvSpPr/>
      </dsp:nvSpPr>
      <dsp:spPr>
        <a:xfrm>
          <a:off x="1256700" y="1719050"/>
          <a:ext cx="8414428" cy="754704"/>
        </a:xfrm>
        <a:prstGeom prst="roundRect">
          <a:avLst>
            <a:gd name="adj" fmla="val 10000"/>
          </a:avLst>
        </a:prstGeom>
        <a:solidFill>
          <a:schemeClr val="accent2">
            <a:hueOff val="2014062"/>
            <a:satOff val="-23199"/>
            <a:lumOff val="8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Les rapports de l’étude des consultations régionales et nationales au Togo et en Côte d’Ivoire sont disponibles ainsi que des thèmes de communication développés sur le sujet.</a:t>
          </a:r>
          <a:endParaRPr lang="en-GB" sz="1800" b="1" kern="1200" noProof="0" dirty="0">
            <a:solidFill>
              <a:schemeClr val="tx1"/>
            </a:solidFill>
          </a:endParaRPr>
        </a:p>
      </dsp:txBody>
      <dsp:txXfrm>
        <a:off x="1278805" y="1741155"/>
        <a:ext cx="7251309" cy="710494"/>
      </dsp:txXfrm>
    </dsp:sp>
    <dsp:sp modelId="{03E7F2C3-6A02-415D-9E98-31222D40E067}">
      <dsp:nvSpPr>
        <dsp:cNvPr id="0" name=""/>
        <dsp:cNvSpPr/>
      </dsp:nvSpPr>
      <dsp:spPr>
        <a:xfrm>
          <a:off x="1885050" y="2578575"/>
          <a:ext cx="8414428" cy="754704"/>
        </a:xfrm>
        <a:prstGeom prst="roundRect">
          <a:avLst>
            <a:gd name="adj" fmla="val 10000"/>
          </a:avLst>
        </a:prstGeom>
        <a:solidFill>
          <a:schemeClr val="accent2">
            <a:hueOff val="3021092"/>
            <a:satOff val="-34798"/>
            <a:lumOff val="12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Les Résultats des projets ont été présentés lors des réunions du Groupe de travail et de la Conférence des ministres pour approbation</a:t>
          </a:r>
          <a:endParaRPr lang="en-GB" sz="1800" b="1" kern="1200" noProof="0" dirty="0">
            <a:solidFill>
              <a:schemeClr val="tx1"/>
            </a:solidFill>
          </a:endParaRPr>
        </a:p>
      </dsp:txBody>
      <dsp:txXfrm>
        <a:off x="1907155" y="2600680"/>
        <a:ext cx="7251309" cy="710494"/>
      </dsp:txXfrm>
    </dsp:sp>
    <dsp:sp modelId="{3F149C7C-5701-490A-B452-E1F0B2DE9096}">
      <dsp:nvSpPr>
        <dsp:cNvPr id="0" name=""/>
        <dsp:cNvSpPr/>
      </dsp:nvSpPr>
      <dsp:spPr>
        <a:xfrm>
          <a:off x="2513400" y="3438100"/>
          <a:ext cx="8414428" cy="754704"/>
        </a:xfrm>
        <a:prstGeom prst="roundRect">
          <a:avLst>
            <a:gd name="adj" fmla="val 10000"/>
          </a:avLst>
        </a:prstGeom>
        <a:solidFill>
          <a:schemeClr val="accent2">
            <a:hueOff val="4028123"/>
            <a:satOff val="-46397"/>
            <a:lumOff val="16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noProof="0" dirty="0">
              <a:solidFill>
                <a:schemeClr val="tx1"/>
              </a:solidFill>
            </a:rPr>
            <a:t>La Côte d’Ivoire a implémenté la toute première saison de repos biologique de pêche en juillet 2023</a:t>
          </a:r>
          <a:endParaRPr lang="en-GB" sz="1800" b="1" kern="1200" noProof="0" dirty="0">
            <a:solidFill>
              <a:schemeClr val="tx1"/>
            </a:solidFill>
          </a:endParaRPr>
        </a:p>
      </dsp:txBody>
      <dsp:txXfrm>
        <a:off x="2535505" y="3460205"/>
        <a:ext cx="7251309" cy="710494"/>
      </dsp:txXfrm>
    </dsp:sp>
    <dsp:sp modelId="{7F4D625C-11DA-4FC0-AFDE-F6940FA0BCC4}">
      <dsp:nvSpPr>
        <dsp:cNvPr id="0" name=""/>
        <dsp:cNvSpPr/>
      </dsp:nvSpPr>
      <dsp:spPr>
        <a:xfrm>
          <a:off x="7923870" y="551353"/>
          <a:ext cx="490558" cy="49055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034246" y="551353"/>
        <a:ext cx="269806" cy="369145"/>
      </dsp:txXfrm>
    </dsp:sp>
    <dsp:sp modelId="{C6F19141-A5B2-413D-AA90-FB982406197B}">
      <dsp:nvSpPr>
        <dsp:cNvPr id="0" name=""/>
        <dsp:cNvSpPr/>
      </dsp:nvSpPr>
      <dsp:spPr>
        <a:xfrm>
          <a:off x="8552220" y="1410878"/>
          <a:ext cx="490558" cy="490558"/>
        </a:xfrm>
        <a:prstGeom prst="downArrow">
          <a:avLst>
            <a:gd name="adj1" fmla="val 55000"/>
            <a:gd name="adj2" fmla="val 45000"/>
          </a:avLst>
        </a:prstGeom>
        <a:solidFill>
          <a:schemeClr val="accent2">
            <a:tint val="40000"/>
            <a:alpha val="90000"/>
            <a:hueOff val="1176763"/>
            <a:satOff val="-10480"/>
            <a:lumOff val="728"/>
            <a:alphaOff val="0"/>
          </a:schemeClr>
        </a:solidFill>
        <a:ln w="12700" cap="flat" cmpd="sng" algn="ctr">
          <a:solidFill>
            <a:schemeClr val="accent2">
              <a:tint val="40000"/>
              <a:alpha val="90000"/>
              <a:hueOff val="1176763"/>
              <a:satOff val="-10480"/>
              <a:lumOff val="7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62596" y="1410878"/>
        <a:ext cx="269806" cy="369145"/>
      </dsp:txXfrm>
    </dsp:sp>
    <dsp:sp modelId="{12130B86-F62E-4B8D-8C74-10C7590407EE}">
      <dsp:nvSpPr>
        <dsp:cNvPr id="0" name=""/>
        <dsp:cNvSpPr/>
      </dsp:nvSpPr>
      <dsp:spPr>
        <a:xfrm>
          <a:off x="9180570" y="2257825"/>
          <a:ext cx="490558" cy="490558"/>
        </a:xfrm>
        <a:prstGeom prst="downArrow">
          <a:avLst>
            <a:gd name="adj1" fmla="val 55000"/>
            <a:gd name="adj2" fmla="val 45000"/>
          </a:avLst>
        </a:prstGeom>
        <a:solidFill>
          <a:schemeClr val="accent2">
            <a:tint val="40000"/>
            <a:alpha val="90000"/>
            <a:hueOff val="2353526"/>
            <a:satOff val="-20961"/>
            <a:lumOff val="1455"/>
            <a:alphaOff val="0"/>
          </a:schemeClr>
        </a:solidFill>
        <a:ln w="12700" cap="flat" cmpd="sng" algn="ctr">
          <a:solidFill>
            <a:schemeClr val="accent2">
              <a:tint val="40000"/>
              <a:alpha val="90000"/>
              <a:hueOff val="2353526"/>
              <a:satOff val="-20961"/>
              <a:lumOff val="14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290946" y="2257825"/>
        <a:ext cx="269806" cy="369145"/>
      </dsp:txXfrm>
    </dsp:sp>
    <dsp:sp modelId="{DCCA55BA-7E94-43FC-B613-3AEC659AB44A}">
      <dsp:nvSpPr>
        <dsp:cNvPr id="0" name=""/>
        <dsp:cNvSpPr/>
      </dsp:nvSpPr>
      <dsp:spPr>
        <a:xfrm>
          <a:off x="9808920" y="3125736"/>
          <a:ext cx="490558" cy="490558"/>
        </a:xfrm>
        <a:prstGeom prst="downArrow">
          <a:avLst>
            <a:gd name="adj1" fmla="val 55000"/>
            <a:gd name="adj2" fmla="val 45000"/>
          </a:avLst>
        </a:prstGeom>
        <a:solidFill>
          <a:schemeClr val="accent2">
            <a:tint val="40000"/>
            <a:alpha val="90000"/>
            <a:hueOff val="3530289"/>
            <a:satOff val="-31441"/>
            <a:lumOff val="2183"/>
            <a:alphaOff val="0"/>
          </a:schemeClr>
        </a:solidFill>
        <a:ln w="12700" cap="flat" cmpd="sng" algn="ctr">
          <a:solidFill>
            <a:schemeClr val="accent2">
              <a:tint val="40000"/>
              <a:alpha val="90000"/>
              <a:hueOff val="3530289"/>
              <a:satOff val="-31441"/>
              <a:lumOff val="21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919296" y="3125736"/>
        <a:ext cx="269806" cy="36914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28C3F-2A0A-3046-8580-8A1262F28DB8}" type="datetimeFigureOut">
              <a:rPr lang="en-US" smtClean="0"/>
              <a:t>9/13/2023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49D5C1-245D-B347-9F67-0B3CEAE8DBB9}" type="slidenum">
              <a:rPr lang="en-US" smtClean="0"/>
              <a:t>‹N°›</a:t>
            </a:fld>
            <a:endParaRPr lang="en-US"/>
          </a:p>
        </p:txBody>
      </p:sp>
    </p:spTree>
    <p:extLst>
      <p:ext uri="{BB962C8B-B14F-4D97-AF65-F5344CB8AC3E}">
        <p14:creationId xmlns:p14="http://schemas.microsoft.com/office/powerpoint/2010/main" val="3182315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49D5C1-245D-B347-9F67-0B3CEAE8DBB9}" type="slidenum">
              <a:rPr lang="en-US" smtClean="0"/>
              <a:t>1</a:t>
            </a:fld>
            <a:endParaRPr lang="en-US"/>
          </a:p>
        </p:txBody>
      </p:sp>
    </p:spTree>
    <p:extLst>
      <p:ext uri="{BB962C8B-B14F-4D97-AF65-F5344CB8AC3E}">
        <p14:creationId xmlns:p14="http://schemas.microsoft.com/office/powerpoint/2010/main" val="19122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E449D5C1-245D-B347-9F67-0B3CEAE8DBB9}" type="slidenum">
              <a:rPr lang="en-US" smtClean="0"/>
              <a:t>14</a:t>
            </a:fld>
            <a:endParaRPr lang="en-US"/>
          </a:p>
        </p:txBody>
      </p:sp>
    </p:spTree>
    <p:extLst>
      <p:ext uri="{BB962C8B-B14F-4D97-AF65-F5344CB8AC3E}">
        <p14:creationId xmlns:p14="http://schemas.microsoft.com/office/powerpoint/2010/main" val="1296649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A309F68-F237-304D-B98C-E8FB938F422B}"/>
              </a:ext>
            </a:extLst>
          </p:cNvPr>
          <p:cNvSpPr>
            <a:spLocks noGrp="1"/>
          </p:cNvSpPr>
          <p:nvPr>
            <p:ph type="subTitle" idx="1"/>
          </p:nvPr>
        </p:nvSpPr>
        <p:spPr>
          <a:xfrm>
            <a:off x="803274" y="5768975"/>
            <a:ext cx="11053763" cy="912234"/>
          </a:xfrm>
        </p:spPr>
        <p:txBody>
          <a:bodyPr tIns="108000" bIns="108000" anchor="t"/>
          <a:lstStyle>
            <a:lvl1pPr marL="0" indent="0" algn="l">
              <a:buNone/>
              <a:defRPr sz="2400">
                <a:solidFill>
                  <a:schemeClr val="bg1"/>
                </a:solidFill>
                <a:latin typeface="Chevin" panose="02000803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6FF6B37A-E59E-D349-B6CE-9898AB34440D}"/>
              </a:ext>
            </a:extLst>
          </p:cNvPr>
          <p:cNvSpPr/>
          <p:nvPr userDrawn="1"/>
        </p:nvSpPr>
        <p:spPr>
          <a:xfrm>
            <a:off x="0" y="-12226"/>
            <a:ext cx="12192000" cy="19823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5" name="Picture Placeholder 4"/>
          <p:cNvSpPr>
            <a:spLocks noGrp="1"/>
          </p:cNvSpPr>
          <p:nvPr>
            <p:ph type="pic" sz="quarter" idx="10"/>
          </p:nvPr>
        </p:nvSpPr>
        <p:spPr>
          <a:xfrm>
            <a:off x="0" y="0"/>
            <a:ext cx="12192000" cy="5768975"/>
          </a:xfrm>
        </p:spPr>
        <p:txBody>
          <a:bodyPr/>
          <a:lstStyle/>
          <a:p>
            <a:endParaRPr lang="en-US"/>
          </a:p>
        </p:txBody>
      </p:sp>
      <p:pic>
        <p:nvPicPr>
          <p:cNvPr id="8" name="Picture 7">
            <a:extLst>
              <a:ext uri="{FF2B5EF4-FFF2-40B4-BE49-F238E27FC236}">
                <a16:creationId xmlns:a16="http://schemas.microsoft.com/office/drawing/2014/main" id="{F08A8137-B18C-3845-B49E-838D1EC763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20000" y="375618"/>
            <a:ext cx="4153295" cy="1297250"/>
          </a:xfrm>
          <a:prstGeom prst="rect">
            <a:avLst/>
          </a:prstGeom>
        </p:spPr>
      </p:pic>
      <p:sp>
        <p:nvSpPr>
          <p:cNvPr id="6" name="Rectangle 5">
            <a:extLst>
              <a:ext uri="{FF2B5EF4-FFF2-40B4-BE49-F238E27FC236}">
                <a16:creationId xmlns:a16="http://schemas.microsoft.com/office/drawing/2014/main" id="{D4DD28E4-D5DA-E245-BCC2-0C19D4005E7F}"/>
              </a:ext>
            </a:extLst>
          </p:cNvPr>
          <p:cNvSpPr/>
          <p:nvPr userDrawn="1"/>
        </p:nvSpPr>
        <p:spPr>
          <a:xfrm>
            <a:off x="0" y="4604931"/>
            <a:ext cx="12192000" cy="2268000"/>
          </a:xfrm>
          <a:prstGeom prst="rect">
            <a:avLst/>
          </a:prstGeom>
          <a:solidFill>
            <a:srgbClr val="132B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0139A4B-9CA7-6943-97D4-6D484A13DB82}"/>
              </a:ext>
            </a:extLst>
          </p:cNvPr>
          <p:cNvSpPr>
            <a:spLocks noGrp="1"/>
          </p:cNvSpPr>
          <p:nvPr>
            <p:ph type="ctrTitle"/>
          </p:nvPr>
        </p:nvSpPr>
        <p:spPr>
          <a:xfrm>
            <a:off x="803275" y="4594226"/>
            <a:ext cx="11053763" cy="1174750"/>
          </a:xfrm>
        </p:spPr>
        <p:txBody>
          <a:bodyPr anchor="b">
            <a:normAutofit/>
          </a:bodyPr>
          <a:lstStyle>
            <a:lvl1pPr algn="l">
              <a:defRPr sz="4800">
                <a:solidFill>
                  <a:schemeClr val="accent2"/>
                </a:solidFill>
              </a:defRPr>
            </a:lvl1pPr>
          </a:lstStyle>
          <a:p>
            <a:r>
              <a:rPr lang="en-GB" dirty="0"/>
              <a:t>Click to edit Master title style</a:t>
            </a:r>
            <a:endParaRPr lang="en-US" dirty="0"/>
          </a:p>
        </p:txBody>
      </p:sp>
    </p:spTree>
    <p:extLst>
      <p:ext uri="{BB962C8B-B14F-4D97-AF65-F5344CB8AC3E}">
        <p14:creationId xmlns:p14="http://schemas.microsoft.com/office/powerpoint/2010/main" val="1890997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B57E-EAA4-9C41-8F9E-339A711A4FC2}"/>
              </a:ext>
            </a:extLst>
          </p:cNvPr>
          <p:cNvSpPr>
            <a:spLocks noGrp="1"/>
          </p:cNvSpPr>
          <p:nvPr>
            <p:ph type="title"/>
          </p:nvPr>
        </p:nvSpPr>
        <p:spPr>
          <a:xfrm>
            <a:off x="803275" y="368300"/>
            <a:ext cx="10585449" cy="1286267"/>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161369E-81FA-2D4B-A6D9-434C23D239CA}"/>
              </a:ext>
            </a:extLst>
          </p:cNvPr>
          <p:cNvSpPr>
            <a:spLocks noGrp="1"/>
          </p:cNvSpPr>
          <p:nvPr>
            <p:ph idx="1"/>
          </p:nvPr>
        </p:nvSpPr>
        <p:spPr/>
        <p:txBody>
          <a:bodyPr/>
          <a:lstStyle>
            <a:lvl1pPr>
              <a:buClr>
                <a:schemeClr val="accent2"/>
              </a:buClr>
              <a:defRPr/>
            </a:lvl1pPr>
            <a:lvl2pPr marL="493713" indent="-225425">
              <a:buClr>
                <a:schemeClr val="accent2"/>
              </a:buClr>
              <a:tabLst/>
              <a:defRPr/>
            </a:lvl2pPr>
            <a:lvl3pPr marL="673100" indent="-179388">
              <a:buClr>
                <a:schemeClr val="accent2"/>
              </a:buClr>
              <a:tabLst/>
              <a:defRPr/>
            </a:lvl3pPr>
            <a:lvl4pPr marL="808038" indent="-134938">
              <a:buClr>
                <a:schemeClr val="accent2"/>
              </a:buClr>
              <a:tabLst/>
              <a:defRPr/>
            </a:lvl4pPr>
            <a:lvl5pPr marL="989013" indent="-134938">
              <a:buClr>
                <a:schemeClr val="accent2"/>
              </a:buClr>
              <a:tabLs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1102671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A6F7-EA10-DE40-A2A2-45159318F395}"/>
              </a:ext>
            </a:extLst>
          </p:cNvPr>
          <p:cNvSpPr>
            <a:spLocks noGrp="1"/>
          </p:cNvSpPr>
          <p:nvPr>
            <p:ph type="title"/>
          </p:nvPr>
        </p:nvSpPr>
        <p:spPr>
          <a:xfrm>
            <a:off x="831850" y="368300"/>
            <a:ext cx="10515600" cy="1279878"/>
          </a:xfr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EA44000-9C7E-F641-9710-A215029A1FF0}"/>
              </a:ext>
            </a:extLst>
          </p:cNvPr>
          <p:cNvSpPr>
            <a:spLocks noGrp="1"/>
          </p:cNvSpPr>
          <p:nvPr>
            <p:ph type="body" idx="1"/>
          </p:nvPr>
        </p:nvSpPr>
        <p:spPr>
          <a:xfrm>
            <a:off x="803275" y="1970089"/>
            <a:ext cx="10544175" cy="4119562"/>
          </a:xfrm>
        </p:spPr>
        <p:txBody>
          <a:bodyPr>
            <a:normAutofit/>
          </a:bodyPr>
          <a:lstStyle>
            <a:lvl1pPr marL="0" indent="0">
              <a:buNone/>
              <a:defRPr sz="2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7" name="Footer Placeholder 4">
            <a:extLst>
              <a:ext uri="{FF2B5EF4-FFF2-40B4-BE49-F238E27FC236}">
                <a16:creationId xmlns:a16="http://schemas.microsoft.com/office/drawing/2014/main" id="{FDE99C5F-E590-7142-B6B5-5F3DC1978EAD}"/>
              </a:ext>
            </a:extLst>
          </p:cNvPr>
          <p:cNvSpPr txBox="1">
            <a:spLocks/>
          </p:cNvSpPr>
          <p:nvPr userDrawn="1"/>
        </p:nvSpPr>
        <p:spPr>
          <a:xfrm>
            <a:off x="4269481" y="6345238"/>
            <a:ext cx="7587558" cy="325209"/>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USING INNOVATIVE TECHNOLOGY TO INCREASE OVERSIGHT FOR FAIR, SAFE AND LEGAL FISHERIES</a:t>
            </a:r>
            <a:endParaRPr lang="en-US" dirty="0"/>
          </a:p>
        </p:txBody>
      </p:sp>
    </p:spTree>
    <p:extLst>
      <p:ext uri="{BB962C8B-B14F-4D97-AF65-F5344CB8AC3E}">
        <p14:creationId xmlns:p14="http://schemas.microsoft.com/office/powerpoint/2010/main" val="3524685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DC0C4-AA40-EC42-A2D0-69EE3CD455F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F017B5C-0126-2546-B3D3-226B342CBA15}"/>
              </a:ext>
            </a:extLst>
          </p:cNvPr>
          <p:cNvSpPr>
            <a:spLocks noGrp="1"/>
          </p:cNvSpPr>
          <p:nvPr>
            <p:ph sz="half" idx="1"/>
          </p:nvPr>
        </p:nvSpPr>
        <p:spPr>
          <a:xfrm>
            <a:off x="803276" y="1970087"/>
            <a:ext cx="5113338" cy="4206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4B09416-BF5D-7D49-B43F-8192534576BF}"/>
              </a:ext>
            </a:extLst>
          </p:cNvPr>
          <p:cNvSpPr>
            <a:spLocks noGrp="1"/>
          </p:cNvSpPr>
          <p:nvPr>
            <p:ph sz="half" idx="2"/>
          </p:nvPr>
        </p:nvSpPr>
        <p:spPr>
          <a:xfrm>
            <a:off x="6275387" y="1970087"/>
            <a:ext cx="5113337" cy="42068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Footer Placeholder 4">
            <a:extLst>
              <a:ext uri="{FF2B5EF4-FFF2-40B4-BE49-F238E27FC236}">
                <a16:creationId xmlns:a16="http://schemas.microsoft.com/office/drawing/2014/main" id="{FDE99C5F-E590-7142-B6B5-5F3DC1978EAD}"/>
              </a:ext>
            </a:extLst>
          </p:cNvPr>
          <p:cNvSpPr txBox="1">
            <a:spLocks/>
          </p:cNvSpPr>
          <p:nvPr userDrawn="1"/>
        </p:nvSpPr>
        <p:spPr>
          <a:xfrm>
            <a:off x="4269481" y="6345238"/>
            <a:ext cx="7587558" cy="325209"/>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USING INNOVATIVE TECHNOLOGY TO INCREASE OVERSIGHT FOR FAIR, SAFE AND LEGAL FISHERIES</a:t>
            </a:r>
          </a:p>
        </p:txBody>
      </p:sp>
    </p:spTree>
    <p:extLst>
      <p:ext uri="{BB962C8B-B14F-4D97-AF65-F5344CB8AC3E}">
        <p14:creationId xmlns:p14="http://schemas.microsoft.com/office/powerpoint/2010/main" val="3732822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46DC-03B5-B648-A403-98136ACC868E}"/>
              </a:ext>
            </a:extLst>
          </p:cNvPr>
          <p:cNvSpPr>
            <a:spLocks noGrp="1"/>
          </p:cNvSpPr>
          <p:nvPr>
            <p:ph type="title"/>
          </p:nvPr>
        </p:nvSpPr>
        <p:spPr>
          <a:xfrm>
            <a:off x="803275" y="368300"/>
            <a:ext cx="10552113" cy="1279878"/>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9EEEEC6-EBAE-794E-890C-7B670811CDD5}"/>
              </a:ext>
            </a:extLst>
          </p:cNvPr>
          <p:cNvSpPr>
            <a:spLocks noGrp="1"/>
          </p:cNvSpPr>
          <p:nvPr>
            <p:ph type="body" idx="1"/>
          </p:nvPr>
        </p:nvSpPr>
        <p:spPr>
          <a:xfrm>
            <a:off x="803276" y="1970087"/>
            <a:ext cx="5113337" cy="534987"/>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A111652-FFD4-AC48-A294-ADD8264FB978}"/>
              </a:ext>
            </a:extLst>
          </p:cNvPr>
          <p:cNvSpPr>
            <a:spLocks noGrp="1"/>
          </p:cNvSpPr>
          <p:nvPr>
            <p:ph sz="half" idx="2"/>
          </p:nvPr>
        </p:nvSpPr>
        <p:spPr>
          <a:xfrm>
            <a:off x="803276" y="3429000"/>
            <a:ext cx="5113337" cy="233997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B3DA8D61-CEC8-6347-BE6E-4E242FDD9212}"/>
              </a:ext>
            </a:extLst>
          </p:cNvPr>
          <p:cNvSpPr>
            <a:spLocks noGrp="1"/>
          </p:cNvSpPr>
          <p:nvPr>
            <p:ph type="body" sz="quarter" idx="3"/>
          </p:nvPr>
        </p:nvSpPr>
        <p:spPr>
          <a:xfrm>
            <a:off x="6275387" y="1970087"/>
            <a:ext cx="5113337" cy="534987"/>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A35ABE22-89B3-4346-9DE5-F7C9CF5D141B}"/>
              </a:ext>
            </a:extLst>
          </p:cNvPr>
          <p:cNvSpPr>
            <a:spLocks noGrp="1"/>
          </p:cNvSpPr>
          <p:nvPr>
            <p:ph sz="quarter" idx="4"/>
          </p:nvPr>
        </p:nvSpPr>
        <p:spPr>
          <a:xfrm>
            <a:off x="6275388" y="3429000"/>
            <a:ext cx="5080000" cy="233997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2773840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8DC5A-80CA-6649-8E57-9B56E9C743E4}"/>
              </a:ext>
            </a:extLst>
          </p:cNvPr>
          <p:cNvSpPr>
            <a:spLocks noGrp="1"/>
          </p:cNvSpPr>
          <p:nvPr>
            <p:ph type="title"/>
          </p:nvPr>
        </p:nvSpPr>
        <p:spPr/>
        <p:txBody>
          <a:bodyPr/>
          <a:lstStyle/>
          <a:p>
            <a:r>
              <a:rPr lang="en-GB" dirty="0"/>
              <a:t>Click to edit Master title style</a:t>
            </a:r>
            <a:endParaRPr lang="en-US" dirty="0"/>
          </a:p>
        </p:txBody>
      </p:sp>
      <p:sp>
        <p:nvSpPr>
          <p:cNvPr id="6"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2757396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88064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C48D-276E-3B42-A6BD-C928E26A64F0}"/>
              </a:ext>
            </a:extLst>
          </p:cNvPr>
          <p:cNvSpPr>
            <a:spLocks noGrp="1"/>
          </p:cNvSpPr>
          <p:nvPr>
            <p:ph type="title"/>
          </p:nvPr>
        </p:nvSpPr>
        <p:spPr>
          <a:xfrm>
            <a:off x="803276" y="457200"/>
            <a:ext cx="10585448" cy="1202267"/>
          </a:xfrm>
        </p:spPr>
        <p:txBody>
          <a:bodyPr anchor="b">
            <a:normAutofit/>
          </a:bodyPr>
          <a:lstStyle>
            <a:lvl1pPr>
              <a:defRPr sz="44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F2D2BB9F-82FF-5E45-BFCE-98349DECAD23}"/>
              </a:ext>
            </a:extLst>
          </p:cNvPr>
          <p:cNvSpPr>
            <a:spLocks noGrp="1"/>
          </p:cNvSpPr>
          <p:nvPr>
            <p:ph idx="1"/>
          </p:nvPr>
        </p:nvSpPr>
        <p:spPr>
          <a:xfrm>
            <a:off x="6275387" y="1970088"/>
            <a:ext cx="5113337" cy="3798887"/>
          </a:xfrm>
        </p:spPr>
        <p:txBody>
          <a:bodyPr/>
          <a:lstStyle>
            <a:lvl1pPr>
              <a:buClr>
                <a:schemeClr val="accent2"/>
              </a:buClr>
              <a:defRPr sz="2800"/>
            </a:lvl1pPr>
            <a:lvl2pPr>
              <a:buClr>
                <a:schemeClr val="accent2"/>
              </a:buClr>
              <a:defRPr sz="2400"/>
            </a:lvl2pPr>
            <a:lvl3pPr>
              <a:buClr>
                <a:schemeClr val="accent2"/>
              </a:buClr>
              <a:defRPr sz="2400"/>
            </a:lvl3pPr>
            <a:lvl4pPr>
              <a:buClr>
                <a:schemeClr val="accent2"/>
              </a:buClr>
              <a:defRPr sz="2000"/>
            </a:lvl4pPr>
            <a:lvl5pPr>
              <a:buClr>
                <a:schemeClr val="accent2"/>
              </a:buCl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65F446BA-DDBB-A345-B47E-ECAC7C5700C1}"/>
              </a:ext>
            </a:extLst>
          </p:cNvPr>
          <p:cNvSpPr>
            <a:spLocks noGrp="1"/>
          </p:cNvSpPr>
          <p:nvPr>
            <p:ph type="body" sz="half" idx="2"/>
          </p:nvPr>
        </p:nvSpPr>
        <p:spPr>
          <a:xfrm>
            <a:off x="803275" y="1970088"/>
            <a:ext cx="5113337" cy="3798887"/>
          </a:xfrm>
        </p:spPr>
        <p:txBody>
          <a:bodyPr>
            <a:normAutofit/>
          </a:bodyPr>
          <a:lstStyle>
            <a:lvl1pPr marL="0" indent="0">
              <a:buNone/>
              <a:defRPr sz="2800">
                <a:latin typeface="Chevin" panose="02000803000000000000"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329883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259-4BE5-914E-80F6-34DC344DE0F0}"/>
              </a:ext>
            </a:extLst>
          </p:cNvPr>
          <p:cNvSpPr>
            <a:spLocks noGrp="1"/>
          </p:cNvSpPr>
          <p:nvPr>
            <p:ph type="title"/>
          </p:nvPr>
        </p:nvSpPr>
        <p:spPr>
          <a:xfrm>
            <a:off x="803275" y="457200"/>
            <a:ext cx="11053763" cy="1202267"/>
          </a:xfrm>
        </p:spPr>
        <p:txBody>
          <a:bodyPr anchor="b">
            <a:normAutofit/>
          </a:bodyPr>
          <a:lstStyle>
            <a:lvl1pPr>
              <a:defRPr sz="44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1979BAC3-0190-FA40-8EF2-1F48E66F22D5}"/>
              </a:ext>
            </a:extLst>
          </p:cNvPr>
          <p:cNvSpPr>
            <a:spLocks noGrp="1"/>
          </p:cNvSpPr>
          <p:nvPr>
            <p:ph type="pic" idx="1"/>
          </p:nvPr>
        </p:nvSpPr>
        <p:spPr>
          <a:xfrm>
            <a:off x="6275388" y="1970088"/>
            <a:ext cx="5581650" cy="37988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57D9CC-4E85-0E42-928A-6A66AF7C2914}"/>
              </a:ext>
            </a:extLst>
          </p:cNvPr>
          <p:cNvSpPr>
            <a:spLocks noGrp="1"/>
          </p:cNvSpPr>
          <p:nvPr>
            <p:ph type="body" sz="half" idx="2"/>
          </p:nvPr>
        </p:nvSpPr>
        <p:spPr>
          <a:xfrm>
            <a:off x="803275" y="1970088"/>
            <a:ext cx="5113337" cy="3798887"/>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Footer Placeholder 4">
            <a:extLst>
              <a:ext uri="{FF2B5EF4-FFF2-40B4-BE49-F238E27FC236}">
                <a16:creationId xmlns:a16="http://schemas.microsoft.com/office/drawing/2014/main" id="{FDE99C5F-E590-7142-B6B5-5F3DC1978EAD}"/>
              </a:ext>
            </a:extLst>
          </p:cNvPr>
          <p:cNvSpPr>
            <a:spLocks noGrp="1"/>
          </p:cNvSpPr>
          <p:nvPr>
            <p:ph type="ftr" sz="quarter" idx="11"/>
          </p:nvPr>
        </p:nvSpPr>
        <p:spPr>
          <a:xfrm>
            <a:off x="4269481" y="6345238"/>
            <a:ext cx="7587558" cy="325209"/>
          </a:xfrm>
        </p:spPr>
        <p:txBody>
          <a:bodyPr/>
          <a:lstStyle/>
          <a:p>
            <a:endParaRPr lang="en-US" dirty="0"/>
          </a:p>
        </p:txBody>
      </p:sp>
    </p:spTree>
    <p:extLst>
      <p:ext uri="{BB962C8B-B14F-4D97-AF65-F5344CB8AC3E}">
        <p14:creationId xmlns:p14="http://schemas.microsoft.com/office/powerpoint/2010/main" val="1581694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69FC-DBF7-374A-BE05-705E05E918B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45C20C3-DF01-074B-BF7D-A1D385EF2DD1}"/>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C3855ECB-5063-C347-AA59-356E0602E6D2}"/>
              </a:ext>
            </a:extLst>
          </p:cNvPr>
          <p:cNvSpPr>
            <a:spLocks noGrp="1"/>
          </p:cNvSpPr>
          <p:nvPr>
            <p:ph type="dt" sz="half" idx="10"/>
          </p:nvPr>
        </p:nvSpPr>
        <p:spPr>
          <a:xfrm>
            <a:off x="5196997" y="6436783"/>
            <a:ext cx="899003" cy="229130"/>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4A7ECE4-3875-9641-B198-D111A9CF0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388E9-9EF6-894B-9C2F-772BDC9C4914}"/>
              </a:ext>
            </a:extLst>
          </p:cNvPr>
          <p:cNvSpPr>
            <a:spLocks noGrp="1"/>
          </p:cNvSpPr>
          <p:nvPr>
            <p:ph type="sldNum" sz="quarter" idx="12"/>
          </p:nvPr>
        </p:nvSpPr>
        <p:spPr>
          <a:xfrm>
            <a:off x="6096002" y="6436783"/>
            <a:ext cx="359305" cy="224367"/>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3732780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16A45-6860-544F-A715-B8797EEF5D20}"/>
              </a:ext>
            </a:extLst>
          </p:cNvPr>
          <p:cNvSpPr>
            <a:spLocks noGrp="1"/>
          </p:cNvSpPr>
          <p:nvPr>
            <p:ph type="title" orient="vert"/>
          </p:nvPr>
        </p:nvSpPr>
        <p:spPr>
          <a:xfrm>
            <a:off x="10114844" y="1970087"/>
            <a:ext cx="1742194" cy="4206875"/>
          </a:xfrm>
        </p:spPr>
        <p:txBody>
          <a:bodyPr vert="eaVert"/>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E1E9340D-BCC3-1A43-B17D-849E8DFBFDBC}"/>
              </a:ext>
            </a:extLst>
          </p:cNvPr>
          <p:cNvSpPr>
            <a:spLocks noGrp="1"/>
          </p:cNvSpPr>
          <p:nvPr>
            <p:ph type="body" orient="vert" idx="1"/>
          </p:nvPr>
        </p:nvSpPr>
        <p:spPr>
          <a:xfrm>
            <a:off x="838200" y="1970088"/>
            <a:ext cx="9073444" cy="3798888"/>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0173D419-3463-684A-A71B-51630A56AF5F}"/>
              </a:ext>
            </a:extLst>
          </p:cNvPr>
          <p:cNvSpPr>
            <a:spLocks noGrp="1"/>
          </p:cNvSpPr>
          <p:nvPr>
            <p:ph type="dt" sz="half" idx="10"/>
          </p:nvPr>
        </p:nvSpPr>
        <p:spPr>
          <a:xfrm>
            <a:off x="5196997" y="6436783"/>
            <a:ext cx="899003" cy="229130"/>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A451ED4-EC32-E34A-AEB4-A6AF296FF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B919D8-BF43-1C43-ABA2-7DA92CF1661C}"/>
              </a:ext>
            </a:extLst>
          </p:cNvPr>
          <p:cNvSpPr>
            <a:spLocks noGrp="1"/>
          </p:cNvSpPr>
          <p:nvPr>
            <p:ph type="sldNum" sz="quarter" idx="12"/>
          </p:nvPr>
        </p:nvSpPr>
        <p:spPr>
          <a:xfrm>
            <a:off x="6096002" y="6436783"/>
            <a:ext cx="359305" cy="224367"/>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1565227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B57E-EAA4-9C41-8F9E-339A711A4F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161369E-81FA-2D4B-A6D9-434C23D239CA}"/>
              </a:ext>
            </a:extLst>
          </p:cNvPr>
          <p:cNvSpPr>
            <a:spLocks noGrp="1"/>
          </p:cNvSpPr>
          <p:nvPr>
            <p:ph idx="1"/>
          </p:nvPr>
        </p:nvSpPr>
        <p:spPr>
          <a:xfrm>
            <a:off x="803273" y="1808163"/>
            <a:ext cx="11053764" cy="37576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ooter Placeholder 4">
            <a:extLst>
              <a:ext uri="{FF2B5EF4-FFF2-40B4-BE49-F238E27FC236}">
                <a16:creationId xmlns:a16="http://schemas.microsoft.com/office/drawing/2014/main" id="{946E2596-4AEE-A142-8AC9-DFC4AD0A97D4}"/>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4288446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A6F7-EA10-DE40-A2A2-45159318F395}"/>
              </a:ext>
            </a:extLst>
          </p:cNvPr>
          <p:cNvSpPr>
            <a:spLocks noGrp="1"/>
          </p:cNvSpPr>
          <p:nvPr>
            <p:ph type="title"/>
          </p:nvPr>
        </p:nvSpPr>
        <p:spPr>
          <a:xfrm>
            <a:off x="803275" y="296863"/>
            <a:ext cx="10515600" cy="1187450"/>
          </a:xfrm>
        </p:spPr>
        <p:txBody>
          <a:bodyPr anchor="b">
            <a:normAutofit/>
          </a:bodyPr>
          <a:lstStyle>
            <a:lvl1pPr>
              <a:defRPr sz="44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EA44000-9C7E-F641-9710-A215029A1FF0}"/>
              </a:ext>
            </a:extLst>
          </p:cNvPr>
          <p:cNvSpPr>
            <a:spLocks noGrp="1"/>
          </p:cNvSpPr>
          <p:nvPr>
            <p:ph type="body" idx="1"/>
          </p:nvPr>
        </p:nvSpPr>
        <p:spPr>
          <a:xfrm>
            <a:off x="803275" y="1784351"/>
            <a:ext cx="10544175" cy="3781424"/>
          </a:xfrm>
        </p:spPr>
        <p:txBody>
          <a:bodyPr>
            <a:normAutofit/>
          </a:bodyPr>
          <a:lstStyle>
            <a:lvl1pPr marL="0" indent="0">
              <a:buNone/>
              <a:defRPr sz="2800">
                <a:solidFill>
                  <a:srgbClr val="132B7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Footer Placeholder 4">
            <a:extLst>
              <a:ext uri="{FF2B5EF4-FFF2-40B4-BE49-F238E27FC236}">
                <a16:creationId xmlns:a16="http://schemas.microsoft.com/office/drawing/2014/main" id="{8EF0FC0C-948F-2346-B0C9-F2CDA9CF87F1}"/>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3530366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DC0C4-AA40-EC42-A2D0-69EE3CD455F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F017B5C-0126-2546-B3D3-226B342CBA15}"/>
              </a:ext>
            </a:extLst>
          </p:cNvPr>
          <p:cNvSpPr>
            <a:spLocks noGrp="1"/>
          </p:cNvSpPr>
          <p:nvPr>
            <p:ph sz="half" idx="1"/>
          </p:nvPr>
        </p:nvSpPr>
        <p:spPr>
          <a:xfrm>
            <a:off x="803276" y="1784350"/>
            <a:ext cx="5126564" cy="37814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4B09416-BF5D-7D49-B43F-8192534576BF}"/>
              </a:ext>
            </a:extLst>
          </p:cNvPr>
          <p:cNvSpPr>
            <a:spLocks noGrp="1"/>
          </p:cNvSpPr>
          <p:nvPr>
            <p:ph sz="half" idx="2"/>
          </p:nvPr>
        </p:nvSpPr>
        <p:spPr>
          <a:xfrm>
            <a:off x="6275388" y="1784350"/>
            <a:ext cx="5126564" cy="37814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Footer Placeholder 4">
            <a:extLst>
              <a:ext uri="{FF2B5EF4-FFF2-40B4-BE49-F238E27FC236}">
                <a16:creationId xmlns:a16="http://schemas.microsoft.com/office/drawing/2014/main" id="{8A248867-EC65-C241-B60D-A6238DDE75ED}"/>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2777180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46DC-03B5-B648-A403-98136ACC868E}"/>
              </a:ext>
            </a:extLst>
          </p:cNvPr>
          <p:cNvSpPr>
            <a:spLocks noGrp="1"/>
          </p:cNvSpPr>
          <p:nvPr>
            <p:ph type="title"/>
          </p:nvPr>
        </p:nvSpPr>
        <p:spPr>
          <a:xfrm>
            <a:off x="803275" y="296863"/>
            <a:ext cx="10585450" cy="1187451"/>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9EEEEC6-EBAE-794E-890C-7B670811CDD5}"/>
              </a:ext>
            </a:extLst>
          </p:cNvPr>
          <p:cNvSpPr>
            <a:spLocks noGrp="1"/>
          </p:cNvSpPr>
          <p:nvPr>
            <p:ph type="body" idx="1"/>
          </p:nvPr>
        </p:nvSpPr>
        <p:spPr>
          <a:xfrm>
            <a:off x="803276" y="1784350"/>
            <a:ext cx="5113338" cy="1644650"/>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A111652-FFD4-AC48-A294-ADD8264FB978}"/>
              </a:ext>
            </a:extLst>
          </p:cNvPr>
          <p:cNvSpPr>
            <a:spLocks noGrp="1"/>
          </p:cNvSpPr>
          <p:nvPr>
            <p:ph sz="half" idx="2"/>
          </p:nvPr>
        </p:nvSpPr>
        <p:spPr>
          <a:xfrm>
            <a:off x="803276" y="3429000"/>
            <a:ext cx="5194300" cy="213677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B3DA8D61-CEC8-6347-BE6E-4E242FDD9212}"/>
              </a:ext>
            </a:extLst>
          </p:cNvPr>
          <p:cNvSpPr>
            <a:spLocks noGrp="1"/>
          </p:cNvSpPr>
          <p:nvPr>
            <p:ph type="body" sz="quarter" idx="3"/>
          </p:nvPr>
        </p:nvSpPr>
        <p:spPr>
          <a:xfrm>
            <a:off x="6275388" y="1784350"/>
            <a:ext cx="5113337" cy="1644650"/>
          </a:xfrm>
        </p:spPr>
        <p:txBody>
          <a:bodyPr anchor="t">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A35ABE22-89B3-4346-9DE5-F7C9CF5D141B}"/>
              </a:ext>
            </a:extLst>
          </p:cNvPr>
          <p:cNvSpPr>
            <a:spLocks noGrp="1"/>
          </p:cNvSpPr>
          <p:nvPr>
            <p:ph sz="quarter" idx="4"/>
          </p:nvPr>
        </p:nvSpPr>
        <p:spPr>
          <a:xfrm>
            <a:off x="6275387" y="3429000"/>
            <a:ext cx="5113337" cy="213677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Footer Placeholder 4">
            <a:extLst>
              <a:ext uri="{FF2B5EF4-FFF2-40B4-BE49-F238E27FC236}">
                <a16:creationId xmlns:a16="http://schemas.microsoft.com/office/drawing/2014/main" id="{4F3BF4D4-F5BF-FA40-B864-C6B394DFDD11}"/>
              </a:ext>
            </a:extLst>
          </p:cNvPr>
          <p:cNvSpPr>
            <a:spLocks noGrp="1"/>
          </p:cNvSpPr>
          <p:nvPr>
            <p:ph type="ftr" sz="quarter" idx="10"/>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4267857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8DC5A-80CA-6649-8E57-9B56E9C743E4}"/>
              </a:ext>
            </a:extLst>
          </p:cNvPr>
          <p:cNvSpPr>
            <a:spLocks noGrp="1"/>
          </p:cNvSpPr>
          <p:nvPr>
            <p:ph type="title"/>
          </p:nvPr>
        </p:nvSpPr>
        <p:spPr/>
        <p:txBody>
          <a:bodyPr/>
          <a:lstStyle/>
          <a:p>
            <a:r>
              <a:rPr lang="en-GB"/>
              <a:t>Click to edit Master title style</a:t>
            </a:r>
            <a:endParaRPr lang="en-US"/>
          </a:p>
        </p:txBody>
      </p:sp>
      <p:sp>
        <p:nvSpPr>
          <p:cNvPr id="6" name="Footer Placeholder 4">
            <a:extLst>
              <a:ext uri="{FF2B5EF4-FFF2-40B4-BE49-F238E27FC236}">
                <a16:creationId xmlns:a16="http://schemas.microsoft.com/office/drawing/2014/main" id="{943E964E-167C-ED42-BCB8-66AE1D110342}"/>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3672832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D3007EC-B92E-E34C-A544-B253D1204ABB}"/>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27643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C48D-276E-3B42-A6BD-C928E26A64F0}"/>
              </a:ext>
            </a:extLst>
          </p:cNvPr>
          <p:cNvSpPr>
            <a:spLocks noGrp="1"/>
          </p:cNvSpPr>
          <p:nvPr>
            <p:ph type="title"/>
          </p:nvPr>
        </p:nvSpPr>
        <p:spPr>
          <a:xfrm>
            <a:off x="803276" y="296863"/>
            <a:ext cx="10585448" cy="1187450"/>
          </a:xfrm>
        </p:spPr>
        <p:txBody>
          <a:bodyPr anchor="b">
            <a:normAutofit/>
          </a:bodyPr>
          <a:lstStyle>
            <a:lvl1pPr>
              <a:defRPr sz="44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F2D2BB9F-82FF-5E45-BFCE-98349DECAD23}"/>
              </a:ext>
            </a:extLst>
          </p:cNvPr>
          <p:cNvSpPr>
            <a:spLocks noGrp="1"/>
          </p:cNvSpPr>
          <p:nvPr>
            <p:ph idx="1"/>
          </p:nvPr>
        </p:nvSpPr>
        <p:spPr>
          <a:xfrm>
            <a:off x="6275387" y="1784350"/>
            <a:ext cx="5113337" cy="3781426"/>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65F446BA-DDBB-A345-B47E-ECAC7C5700C1}"/>
              </a:ext>
            </a:extLst>
          </p:cNvPr>
          <p:cNvSpPr>
            <a:spLocks noGrp="1"/>
          </p:cNvSpPr>
          <p:nvPr>
            <p:ph type="body" sz="half" idx="2"/>
          </p:nvPr>
        </p:nvSpPr>
        <p:spPr>
          <a:xfrm>
            <a:off x="803275" y="1784350"/>
            <a:ext cx="5113337" cy="3781425"/>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Footer Placeholder 4">
            <a:extLst>
              <a:ext uri="{FF2B5EF4-FFF2-40B4-BE49-F238E27FC236}">
                <a16:creationId xmlns:a16="http://schemas.microsoft.com/office/drawing/2014/main" id="{8C64470E-4176-B949-95BE-2DF8DBB3EECA}"/>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17553966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259-4BE5-914E-80F6-34DC344DE0F0}"/>
              </a:ext>
            </a:extLst>
          </p:cNvPr>
          <p:cNvSpPr>
            <a:spLocks noGrp="1"/>
          </p:cNvSpPr>
          <p:nvPr>
            <p:ph type="title"/>
          </p:nvPr>
        </p:nvSpPr>
        <p:spPr>
          <a:xfrm>
            <a:off x="839788" y="296864"/>
            <a:ext cx="10548937" cy="118745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979BAC3-0190-FA40-8EF2-1F48E66F22D5}"/>
              </a:ext>
            </a:extLst>
          </p:cNvPr>
          <p:cNvSpPr>
            <a:spLocks noGrp="1"/>
          </p:cNvSpPr>
          <p:nvPr>
            <p:ph type="pic" idx="1"/>
          </p:nvPr>
        </p:nvSpPr>
        <p:spPr>
          <a:xfrm>
            <a:off x="6275387" y="1784350"/>
            <a:ext cx="5581649" cy="378142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57D9CC-4E85-0E42-928A-6A66AF7C2914}"/>
              </a:ext>
            </a:extLst>
          </p:cNvPr>
          <p:cNvSpPr>
            <a:spLocks noGrp="1"/>
          </p:cNvSpPr>
          <p:nvPr>
            <p:ph type="body" sz="half" idx="2"/>
          </p:nvPr>
        </p:nvSpPr>
        <p:spPr>
          <a:xfrm>
            <a:off x="803275" y="1784350"/>
            <a:ext cx="5113337" cy="3781426"/>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8" name="Footer Placeholder 4">
            <a:extLst>
              <a:ext uri="{FF2B5EF4-FFF2-40B4-BE49-F238E27FC236}">
                <a16:creationId xmlns:a16="http://schemas.microsoft.com/office/drawing/2014/main" id="{C01F5D2B-BBF3-D74D-BD15-10B881C04ABC}"/>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1189656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69FC-DBF7-374A-BE05-705E05E918B9}"/>
              </a:ext>
            </a:extLst>
          </p:cNvPr>
          <p:cNvSpPr>
            <a:spLocks noGrp="1"/>
          </p:cNvSpPr>
          <p:nvPr>
            <p:ph type="title"/>
          </p:nvPr>
        </p:nvSpPr>
        <p:spPr/>
        <p:txBody>
          <a:body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445C20C3-DF01-074B-BF7D-A1D385EF2DD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3855ECB-5063-C347-AA59-356E0602E6D2}"/>
              </a:ext>
            </a:extLst>
          </p:cNvPr>
          <p:cNvSpPr>
            <a:spLocks noGrp="1"/>
          </p:cNvSpPr>
          <p:nvPr>
            <p:ph type="dt" sz="half" idx="10"/>
          </p:nvPr>
        </p:nvSpPr>
        <p:spPr>
          <a:xfrm>
            <a:off x="4535660" y="6137803"/>
            <a:ext cx="1380953" cy="45838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01388E9-9EF6-894B-9C2F-772BDC9C4914}"/>
              </a:ext>
            </a:extLst>
          </p:cNvPr>
          <p:cNvSpPr>
            <a:spLocks noGrp="1"/>
          </p:cNvSpPr>
          <p:nvPr>
            <p:ph type="sldNum" sz="quarter" idx="12"/>
          </p:nvPr>
        </p:nvSpPr>
        <p:spPr>
          <a:xfrm>
            <a:off x="6262162" y="6129338"/>
            <a:ext cx="359305" cy="468311"/>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4268153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16A45-6860-544F-A715-B8797EEF5D20}"/>
              </a:ext>
            </a:extLst>
          </p:cNvPr>
          <p:cNvSpPr>
            <a:spLocks noGrp="1"/>
          </p:cNvSpPr>
          <p:nvPr>
            <p:ph type="title" orient="vert"/>
          </p:nvPr>
        </p:nvSpPr>
        <p:spPr>
          <a:xfrm>
            <a:off x="10092267" y="1484312"/>
            <a:ext cx="1764770" cy="4081463"/>
          </a:xfrm>
        </p:spPr>
        <p:txBody>
          <a:bodyPr vert="eaVert"/>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E1E9340D-BCC3-1A43-B17D-849E8DFBFDBC}"/>
              </a:ext>
            </a:extLst>
          </p:cNvPr>
          <p:cNvSpPr>
            <a:spLocks noGrp="1"/>
          </p:cNvSpPr>
          <p:nvPr>
            <p:ph type="body" orient="vert" idx="1"/>
          </p:nvPr>
        </p:nvSpPr>
        <p:spPr>
          <a:xfrm>
            <a:off x="2754317" y="1784350"/>
            <a:ext cx="6750927" cy="3781426"/>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0173D419-3463-684A-A71B-51630A56AF5F}"/>
              </a:ext>
            </a:extLst>
          </p:cNvPr>
          <p:cNvSpPr>
            <a:spLocks noGrp="1"/>
          </p:cNvSpPr>
          <p:nvPr>
            <p:ph type="dt" sz="half" idx="10"/>
          </p:nvPr>
        </p:nvSpPr>
        <p:spPr>
          <a:xfrm>
            <a:off x="4535660" y="6137803"/>
            <a:ext cx="1380953" cy="45838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9B919D8-BF43-1C43-ABA2-7DA92CF1661C}"/>
              </a:ext>
            </a:extLst>
          </p:cNvPr>
          <p:cNvSpPr>
            <a:spLocks noGrp="1"/>
          </p:cNvSpPr>
          <p:nvPr>
            <p:ph type="sldNum" sz="quarter" idx="12"/>
          </p:nvPr>
        </p:nvSpPr>
        <p:spPr>
          <a:xfrm>
            <a:off x="6262162" y="6129338"/>
            <a:ext cx="359305" cy="468311"/>
          </a:xfrm>
          <a:prstGeom prst="rect">
            <a:avLst/>
          </a:prstGeom>
        </p:spPr>
        <p:txBody>
          <a:bodyPr/>
          <a:lstStyle/>
          <a:p>
            <a:fld id="{76BE5F73-159F-E54F-A1D1-53889290CAD0}" type="slidenum">
              <a:rPr lang="en-US" smtClean="0"/>
              <a:t>‹N°›</a:t>
            </a:fld>
            <a:endParaRPr lang="en-US"/>
          </a:p>
        </p:txBody>
      </p:sp>
    </p:spTree>
    <p:extLst>
      <p:ext uri="{BB962C8B-B14F-4D97-AF65-F5344CB8AC3E}">
        <p14:creationId xmlns:p14="http://schemas.microsoft.com/office/powerpoint/2010/main" val="2723048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309E93-7FDE-8746-BF5F-A49F82360B03}"/>
              </a:ext>
            </a:extLst>
          </p:cNvPr>
          <p:cNvSpPr>
            <a:spLocks noGrp="1"/>
          </p:cNvSpPr>
          <p:nvPr>
            <p:ph type="title"/>
          </p:nvPr>
        </p:nvSpPr>
        <p:spPr>
          <a:xfrm>
            <a:off x="803276" y="368300"/>
            <a:ext cx="10585450" cy="1286267"/>
          </a:xfrm>
          <a:prstGeom prst="rect">
            <a:avLst/>
          </a:prstGeom>
        </p:spPr>
        <p:txBody>
          <a:bodyPr vert="horz" lIns="0" tIns="0" rIns="0" bIns="72000" rtlCol="0" anchor="b">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5D0767A-8D4D-5542-9785-BCA88117FFDF}"/>
              </a:ext>
            </a:extLst>
          </p:cNvPr>
          <p:cNvSpPr>
            <a:spLocks noGrp="1"/>
          </p:cNvSpPr>
          <p:nvPr>
            <p:ph type="body" idx="1"/>
          </p:nvPr>
        </p:nvSpPr>
        <p:spPr>
          <a:xfrm>
            <a:off x="803275" y="1976322"/>
            <a:ext cx="10585450" cy="3792653"/>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2C81E5C6-A570-2C45-9C83-FD7E1C4D3B94}"/>
              </a:ext>
            </a:extLst>
          </p:cNvPr>
          <p:cNvSpPr>
            <a:spLocks noGrp="1"/>
          </p:cNvSpPr>
          <p:nvPr>
            <p:ph type="ftr" sz="quarter" idx="3"/>
          </p:nvPr>
        </p:nvSpPr>
        <p:spPr>
          <a:xfrm>
            <a:off x="3607441" y="5039221"/>
            <a:ext cx="8249598" cy="1531292"/>
          </a:xfrm>
          <a:prstGeom prst="rect">
            <a:avLst/>
          </a:prstGeom>
        </p:spPr>
        <p:txBody>
          <a:bodyPr vert="horz" lIns="0" tIns="0" rIns="0" bIns="0" rtlCol="0" anchor="b"/>
          <a:lstStyle>
            <a:lvl1pPr algn="r">
              <a:defRPr sz="1200">
                <a:solidFill>
                  <a:schemeClr val="accent2"/>
                </a:solidFill>
                <a:latin typeface="ChevinMedium" pitchFamily="2" charset="0"/>
              </a:defRPr>
            </a:lvl1pPr>
          </a:lstStyle>
          <a:p>
            <a:endParaRPr lang="en-US" dirty="0"/>
          </a:p>
        </p:txBody>
      </p:sp>
      <p:cxnSp>
        <p:nvCxnSpPr>
          <p:cNvPr id="13" name="Straight Connector 12">
            <a:extLst>
              <a:ext uri="{FF2B5EF4-FFF2-40B4-BE49-F238E27FC236}">
                <a16:creationId xmlns:a16="http://schemas.microsoft.com/office/drawing/2014/main" id="{422BA26F-FEEE-BB42-ACA2-28B671DF1AF7}"/>
              </a:ext>
            </a:extLst>
          </p:cNvPr>
          <p:cNvCxnSpPr>
            <a:cxnSpLocks/>
          </p:cNvCxnSpPr>
          <p:nvPr userDrawn="1"/>
        </p:nvCxnSpPr>
        <p:spPr>
          <a:xfrm>
            <a:off x="2389038" y="6342317"/>
            <a:ext cx="9468000" cy="0"/>
          </a:xfrm>
          <a:prstGeom prst="line">
            <a:avLst/>
          </a:prstGeom>
          <a:ln w="25400" cmpd="sng">
            <a:solidFill>
              <a:srgbClr val="132B75"/>
            </a:solidFill>
          </a:ln>
        </p:spPr>
        <p:style>
          <a:lnRef idx="1">
            <a:schemeClr val="accent6"/>
          </a:lnRef>
          <a:fillRef idx="0">
            <a:schemeClr val="accent6"/>
          </a:fillRef>
          <a:effectRef idx="0">
            <a:schemeClr val="accent6"/>
          </a:effectRef>
          <a:fontRef idx="minor">
            <a:schemeClr val="tx1"/>
          </a:fontRef>
        </p:style>
      </p:cxnSp>
      <p:cxnSp>
        <p:nvCxnSpPr>
          <p:cNvPr id="18" name="Straight Connector 17">
            <a:extLst>
              <a:ext uri="{FF2B5EF4-FFF2-40B4-BE49-F238E27FC236}">
                <a16:creationId xmlns:a16="http://schemas.microsoft.com/office/drawing/2014/main" id="{6174BCCF-3014-1740-BE0C-2A30AD6DD639}"/>
              </a:ext>
            </a:extLst>
          </p:cNvPr>
          <p:cNvCxnSpPr>
            <a:cxnSpLocks/>
          </p:cNvCxnSpPr>
          <p:nvPr userDrawn="1"/>
        </p:nvCxnSpPr>
        <p:spPr>
          <a:xfrm>
            <a:off x="803275" y="1654567"/>
            <a:ext cx="11053763" cy="0"/>
          </a:xfrm>
          <a:prstGeom prst="line">
            <a:avLst/>
          </a:prstGeom>
          <a:ln w="25400" cmpd="sng">
            <a:solidFill>
              <a:srgbClr val="132B75"/>
            </a:solidFill>
          </a:ln>
        </p:spPr>
        <p:style>
          <a:lnRef idx="1">
            <a:schemeClr val="accent6"/>
          </a:lnRef>
          <a:fillRef idx="0">
            <a:schemeClr val="accent6"/>
          </a:fillRef>
          <a:effectRef idx="0">
            <a:schemeClr val="accent6"/>
          </a:effectRef>
          <a:fontRef idx="minor">
            <a:schemeClr val="tx1"/>
          </a:fontRef>
        </p:style>
      </p:cxnSp>
      <p:pic>
        <p:nvPicPr>
          <p:cNvPr id="21" name="Picture 20">
            <a:extLst>
              <a:ext uri="{FF2B5EF4-FFF2-40B4-BE49-F238E27FC236}">
                <a16:creationId xmlns:a16="http://schemas.microsoft.com/office/drawing/2014/main" id="{F08A8137-B18C-3845-B49E-838D1EC763F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273533" y="5890348"/>
            <a:ext cx="2177623" cy="680164"/>
          </a:xfrm>
          <a:prstGeom prst="rect">
            <a:avLst/>
          </a:prstGeom>
        </p:spPr>
      </p:pic>
    </p:spTree>
    <p:extLst>
      <p:ext uri="{BB962C8B-B14F-4D97-AF65-F5344CB8AC3E}">
        <p14:creationId xmlns:p14="http://schemas.microsoft.com/office/powerpoint/2010/main" val="330810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accent2"/>
          </a:solidFill>
          <a:latin typeface="Chevin" panose="02000803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32B75"/>
          </a:solidFill>
          <a:latin typeface="ChevinMedium" pitchFamily="2" charset="0"/>
          <a:ea typeface="+mn-ea"/>
          <a:cs typeface="+mn-cs"/>
        </a:defRPr>
      </a:lvl1pPr>
      <a:lvl2pPr marL="538163" indent="-269875" algn="l" defTabSz="914400" rtl="0" eaLnBrk="1" latinLnBrk="0" hangingPunct="1">
        <a:lnSpc>
          <a:spcPct val="90000"/>
        </a:lnSpc>
        <a:spcBef>
          <a:spcPts val="500"/>
        </a:spcBef>
        <a:buFont typeface="Arial" panose="020B0604020202020204" pitchFamily="34" charset="0"/>
        <a:buChar char="•"/>
        <a:tabLst/>
        <a:defRPr sz="2400" kern="1200">
          <a:solidFill>
            <a:srgbClr val="132B75"/>
          </a:solidFill>
          <a:latin typeface="ChevinMedium" pitchFamily="2" charset="0"/>
          <a:ea typeface="+mn-ea"/>
          <a:cs typeface="+mn-cs"/>
        </a:defRPr>
      </a:lvl2pPr>
      <a:lvl3pPr marL="806450" indent="-227013" algn="l" defTabSz="914400" rtl="0" eaLnBrk="1" latinLnBrk="0" hangingPunct="1">
        <a:lnSpc>
          <a:spcPct val="90000"/>
        </a:lnSpc>
        <a:spcBef>
          <a:spcPts val="500"/>
        </a:spcBef>
        <a:buFont typeface="Arial" panose="020B0604020202020204" pitchFamily="34" charset="0"/>
        <a:buChar char="•"/>
        <a:tabLst/>
        <a:defRPr sz="2000" kern="1200">
          <a:solidFill>
            <a:srgbClr val="132B75"/>
          </a:solidFill>
          <a:latin typeface="ChevinLight" pitchFamily="2" charset="0"/>
          <a:ea typeface="+mn-ea"/>
          <a:cs typeface="+mn-cs"/>
        </a:defRPr>
      </a:lvl3pPr>
      <a:lvl4pPr marL="1066800" indent="-217488" algn="l" defTabSz="914400" rtl="0" eaLnBrk="1" latinLnBrk="0" hangingPunct="1">
        <a:lnSpc>
          <a:spcPct val="90000"/>
        </a:lnSpc>
        <a:spcBef>
          <a:spcPts val="500"/>
        </a:spcBef>
        <a:buFont typeface="Arial" panose="020B0604020202020204" pitchFamily="34" charset="0"/>
        <a:buChar char="•"/>
        <a:tabLst/>
        <a:defRPr sz="1800" kern="1200">
          <a:solidFill>
            <a:srgbClr val="132B75"/>
          </a:solidFill>
          <a:latin typeface="ChevinLight" pitchFamily="2" charset="0"/>
          <a:ea typeface="+mn-ea"/>
          <a:cs typeface="+mn-cs"/>
        </a:defRPr>
      </a:lvl4pPr>
      <a:lvl5pPr marL="1244600" indent="-177800" algn="l" defTabSz="914400" rtl="0" eaLnBrk="1" latinLnBrk="0" hangingPunct="1">
        <a:lnSpc>
          <a:spcPct val="90000"/>
        </a:lnSpc>
        <a:spcBef>
          <a:spcPts val="500"/>
        </a:spcBef>
        <a:buFont typeface="Arial" panose="020B0604020202020204" pitchFamily="34" charset="0"/>
        <a:buChar char="•"/>
        <a:tabLst/>
        <a:defRPr sz="1800" kern="1200">
          <a:solidFill>
            <a:srgbClr val="132B75"/>
          </a:solidFill>
          <a:latin typeface="Chevin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5" pos="3953" userDrawn="1">
          <p15:clr>
            <a:srgbClr val="F26B43"/>
          </p15:clr>
        </p15:guide>
        <p15:guide id="6" pos="3727" userDrawn="1">
          <p15:clr>
            <a:srgbClr val="F26B43"/>
          </p15:clr>
        </p15:guide>
        <p15:guide id="7" orient="horz" pos="232" userDrawn="1">
          <p15:clr>
            <a:srgbClr val="F26B43"/>
          </p15:clr>
        </p15:guide>
        <p15:guide id="8" pos="7469" userDrawn="1">
          <p15:clr>
            <a:srgbClr val="F26B43"/>
          </p15:clr>
        </p15:guide>
        <p15:guide id="9" orient="horz" pos="4199" userDrawn="1">
          <p15:clr>
            <a:srgbClr val="F26B43"/>
          </p15:clr>
        </p15:guide>
        <p15:guide id="10" orient="horz" pos="3997" userDrawn="1">
          <p15:clr>
            <a:srgbClr val="F26B43"/>
          </p15:clr>
        </p15:guide>
        <p15:guide id="11" orient="horz" pos="3634" userDrawn="1">
          <p15:clr>
            <a:srgbClr val="F26B43"/>
          </p15:clr>
        </p15:guide>
        <p15:guide id="12" orient="horz" pos="1241" userDrawn="1">
          <p15:clr>
            <a:srgbClr val="F26B43"/>
          </p15:clr>
        </p15:guide>
        <p15:guide id="13" pos="7174" userDrawn="1">
          <p15:clr>
            <a:srgbClr val="F26B43"/>
          </p15:clr>
        </p15:guide>
        <p15:guide id="15" pos="506" userDrawn="1">
          <p15:clr>
            <a:srgbClr val="F26B43"/>
          </p15:clr>
        </p15:guide>
        <p15:guide id="16" orient="horz" pos="289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F4E413E-E7A3-9443-A26D-15EB822DE6FA}"/>
              </a:ext>
            </a:extLst>
          </p:cNvPr>
          <p:cNvSpPr/>
          <p:nvPr userDrawn="1"/>
        </p:nvSpPr>
        <p:spPr>
          <a:xfrm>
            <a:off x="0" y="1484313"/>
            <a:ext cx="12192000" cy="44291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en-US"/>
          </a:p>
        </p:txBody>
      </p:sp>
      <p:sp>
        <p:nvSpPr>
          <p:cNvPr id="2" name="Title Placeholder 1">
            <a:extLst>
              <a:ext uri="{FF2B5EF4-FFF2-40B4-BE49-F238E27FC236}">
                <a16:creationId xmlns:a16="http://schemas.microsoft.com/office/drawing/2014/main" id="{39309E93-7FDE-8746-BF5F-A49F82360B03}"/>
              </a:ext>
            </a:extLst>
          </p:cNvPr>
          <p:cNvSpPr>
            <a:spLocks noGrp="1"/>
          </p:cNvSpPr>
          <p:nvPr>
            <p:ph type="title"/>
          </p:nvPr>
        </p:nvSpPr>
        <p:spPr>
          <a:xfrm>
            <a:off x="803275" y="260351"/>
            <a:ext cx="11053763" cy="1223962"/>
          </a:xfrm>
          <a:prstGeom prst="rect">
            <a:avLst/>
          </a:prstGeom>
        </p:spPr>
        <p:txBody>
          <a:bodyPr vert="horz" lIns="0" tIns="0" rIns="0" bIns="72000" rtlCol="0" anchor="b">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5D0767A-8D4D-5542-9785-BCA88117FFDF}"/>
              </a:ext>
            </a:extLst>
          </p:cNvPr>
          <p:cNvSpPr>
            <a:spLocks noGrp="1"/>
          </p:cNvSpPr>
          <p:nvPr>
            <p:ph type="body" idx="1"/>
          </p:nvPr>
        </p:nvSpPr>
        <p:spPr>
          <a:xfrm>
            <a:off x="803273" y="1808163"/>
            <a:ext cx="11053764" cy="3757612"/>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F08A8137-B18C-3845-B49E-838D1EC763FF}"/>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273533" y="6025448"/>
            <a:ext cx="2177623" cy="680164"/>
          </a:xfrm>
          <a:prstGeom prst="rect">
            <a:avLst/>
          </a:prstGeom>
        </p:spPr>
      </p:pic>
      <p:sp>
        <p:nvSpPr>
          <p:cNvPr id="6" name="Footer Placeholder 4">
            <a:extLst>
              <a:ext uri="{FF2B5EF4-FFF2-40B4-BE49-F238E27FC236}">
                <a16:creationId xmlns:a16="http://schemas.microsoft.com/office/drawing/2014/main" id="{E193B0C9-A1F7-514B-B921-8A877AF93D7F}"/>
              </a:ext>
            </a:extLst>
          </p:cNvPr>
          <p:cNvSpPr>
            <a:spLocks noGrp="1"/>
          </p:cNvSpPr>
          <p:nvPr>
            <p:ph type="ftr" sz="quarter" idx="3"/>
          </p:nvPr>
        </p:nvSpPr>
        <p:spPr>
          <a:xfrm>
            <a:off x="4269481" y="6345238"/>
            <a:ext cx="7587558" cy="325209"/>
          </a:xfrm>
          <a:prstGeom prst="rect">
            <a:avLst/>
          </a:prstGeom>
        </p:spPr>
        <p:txBody>
          <a:bodyPr/>
          <a:lstStyle>
            <a:lvl1pPr algn="r">
              <a:defRPr sz="1200">
                <a:solidFill>
                  <a:srgbClr val="92D050"/>
                </a:solidFill>
              </a:defRPr>
            </a:lvl1pPr>
          </a:lstStyle>
          <a:p>
            <a:endParaRPr lang="en-US" dirty="0"/>
          </a:p>
        </p:txBody>
      </p:sp>
    </p:spTree>
    <p:extLst>
      <p:ext uri="{BB962C8B-B14F-4D97-AF65-F5344CB8AC3E}">
        <p14:creationId xmlns:p14="http://schemas.microsoft.com/office/powerpoint/2010/main" val="262639443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dt="0"/>
  <p:txStyles>
    <p:titleStyle>
      <a:lvl1pPr algn="l" defTabSz="914400" rtl="0" eaLnBrk="1" latinLnBrk="0" hangingPunct="1">
        <a:lnSpc>
          <a:spcPct val="90000"/>
        </a:lnSpc>
        <a:spcBef>
          <a:spcPct val="0"/>
        </a:spcBef>
        <a:buNone/>
        <a:defRPr sz="4400" kern="1200">
          <a:solidFill>
            <a:schemeClr val="accent2"/>
          </a:solidFill>
          <a:latin typeface="Chevin" panose="02000803000000000000" pitchFamily="2" charset="0"/>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rgbClr val="132B75"/>
          </a:solidFill>
          <a:latin typeface="ChevinMedium" pitchFamily="2" charset="0"/>
          <a:ea typeface="+mn-ea"/>
          <a:cs typeface="+mn-cs"/>
        </a:defRPr>
      </a:lvl1pPr>
      <a:lvl2pPr marL="538163" indent="-269875" algn="l" defTabSz="914400" rtl="0" eaLnBrk="1" latinLnBrk="0" hangingPunct="1">
        <a:lnSpc>
          <a:spcPct val="90000"/>
        </a:lnSpc>
        <a:spcBef>
          <a:spcPts val="500"/>
        </a:spcBef>
        <a:buClr>
          <a:schemeClr val="accent2"/>
        </a:buClr>
        <a:buFont typeface="Arial" panose="020B0604020202020204" pitchFamily="34" charset="0"/>
        <a:buChar char="•"/>
        <a:tabLst/>
        <a:defRPr sz="2400" kern="1200">
          <a:solidFill>
            <a:srgbClr val="132B75"/>
          </a:solidFill>
          <a:latin typeface="ChevinMedium" pitchFamily="2" charset="0"/>
          <a:ea typeface="+mn-ea"/>
          <a:cs typeface="+mn-cs"/>
        </a:defRPr>
      </a:lvl2pPr>
      <a:lvl3pPr marL="806450" indent="-227013" algn="l" defTabSz="914400" rtl="0" eaLnBrk="1" latinLnBrk="0" hangingPunct="1">
        <a:lnSpc>
          <a:spcPct val="90000"/>
        </a:lnSpc>
        <a:spcBef>
          <a:spcPts val="500"/>
        </a:spcBef>
        <a:buClr>
          <a:schemeClr val="accent2"/>
        </a:buClr>
        <a:buFont typeface="Arial" panose="020B0604020202020204" pitchFamily="34" charset="0"/>
        <a:buChar char="•"/>
        <a:tabLst/>
        <a:defRPr sz="2000" kern="1200">
          <a:solidFill>
            <a:srgbClr val="132B75"/>
          </a:solidFill>
          <a:latin typeface="ChevinLight" pitchFamily="2" charset="0"/>
          <a:ea typeface="+mn-ea"/>
          <a:cs typeface="+mn-cs"/>
        </a:defRPr>
      </a:lvl3pPr>
      <a:lvl4pPr marL="1066800" indent="-217488" algn="l" defTabSz="914400" rtl="0" eaLnBrk="1" latinLnBrk="0" hangingPunct="1">
        <a:lnSpc>
          <a:spcPct val="90000"/>
        </a:lnSpc>
        <a:spcBef>
          <a:spcPts val="500"/>
        </a:spcBef>
        <a:buClr>
          <a:schemeClr val="accent2"/>
        </a:buClr>
        <a:buFont typeface="Arial" panose="020B0604020202020204" pitchFamily="34" charset="0"/>
        <a:buChar char="•"/>
        <a:tabLst/>
        <a:defRPr sz="1800" kern="1200">
          <a:solidFill>
            <a:srgbClr val="132B75"/>
          </a:solidFill>
          <a:latin typeface="ChevinLight" pitchFamily="2" charset="0"/>
          <a:ea typeface="+mn-ea"/>
          <a:cs typeface="+mn-cs"/>
        </a:defRPr>
      </a:lvl4pPr>
      <a:lvl5pPr marL="1244600" indent="-177800" algn="l" defTabSz="914400" rtl="0" eaLnBrk="1" latinLnBrk="0" hangingPunct="1">
        <a:lnSpc>
          <a:spcPct val="90000"/>
        </a:lnSpc>
        <a:spcBef>
          <a:spcPts val="500"/>
        </a:spcBef>
        <a:buClr>
          <a:schemeClr val="accent2"/>
        </a:buClr>
        <a:buFont typeface="Arial" panose="020B0604020202020204" pitchFamily="34" charset="0"/>
        <a:buChar char="•"/>
        <a:tabLst/>
        <a:defRPr sz="1800" kern="1200">
          <a:solidFill>
            <a:srgbClr val="132B75"/>
          </a:solidFill>
          <a:latin typeface="Chevin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5" pos="3953" userDrawn="1">
          <p15:clr>
            <a:srgbClr val="F26B43"/>
          </p15:clr>
        </p15:guide>
        <p15:guide id="6" pos="3727" userDrawn="1">
          <p15:clr>
            <a:srgbClr val="F26B43"/>
          </p15:clr>
        </p15:guide>
        <p15:guide id="7" orient="horz" pos="187" userDrawn="1">
          <p15:clr>
            <a:srgbClr val="F26B43"/>
          </p15:clr>
        </p15:guide>
        <p15:guide id="8" pos="7469" userDrawn="1">
          <p15:clr>
            <a:srgbClr val="F26B43"/>
          </p15:clr>
        </p15:guide>
        <p15:guide id="9" orient="horz" pos="4133" userDrawn="1">
          <p15:clr>
            <a:srgbClr val="F26B43"/>
          </p15:clr>
        </p15:guide>
        <p15:guide id="10" orient="horz" pos="3861" userDrawn="1">
          <p15:clr>
            <a:srgbClr val="F26B43"/>
          </p15:clr>
        </p15:guide>
        <p15:guide id="11" orient="horz" pos="3725" userDrawn="1">
          <p15:clr>
            <a:srgbClr val="F26B43"/>
          </p15:clr>
        </p15:guide>
        <p15:guide id="12" orient="horz" pos="1139" userDrawn="1">
          <p15:clr>
            <a:srgbClr val="F26B43"/>
          </p15:clr>
        </p15:guide>
        <p15:guide id="13" pos="506" userDrawn="1">
          <p15:clr>
            <a:srgbClr val="F26B43"/>
          </p15:clr>
        </p15:guide>
        <p15:guide id="14" pos="7174" userDrawn="1">
          <p15:clr>
            <a:srgbClr val="F26B43"/>
          </p15:clr>
        </p15:guide>
        <p15:guide id="15" orient="horz" pos="3521" userDrawn="1">
          <p15:clr>
            <a:srgbClr val="F26B43"/>
          </p15:clr>
        </p15:guide>
        <p15:guide id="16" orient="horz" pos="935" userDrawn="1">
          <p15:clr>
            <a:srgbClr val="F26B43"/>
          </p15:clr>
        </p15:guide>
        <p15:guide id="17" orient="horz" pos="29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map of a country&#10;&#10;Description automatically generated with low confidence">
            <a:extLst>
              <a:ext uri="{FF2B5EF4-FFF2-40B4-BE49-F238E27FC236}">
                <a16:creationId xmlns:a16="http://schemas.microsoft.com/office/drawing/2014/main" id="{0A0C25FC-1961-8248-AF8D-EAE1BEBFCA4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2" name="Rectangle 1"/>
          <p:cNvSpPr/>
          <p:nvPr/>
        </p:nvSpPr>
        <p:spPr>
          <a:xfrm>
            <a:off x="7188052" y="2105771"/>
            <a:ext cx="4999940" cy="27234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2400" dirty="0">
                <a:solidFill>
                  <a:schemeClr val="tx1"/>
                </a:solidFill>
              </a:rPr>
              <a:t>RENFORCEMENT DU CENTRE RÉGIONAL DE Suivi, Contrôle et Surveillance (SCS) – POUR UNE LUTTE EFFICACE CONTRE LA PECHE INN, LA PROTECTION DE LA BIODIVERSITÉ AQUATIQUE ET DE L'ENVIRONNEMENT DANS LA RÉGION DU CPCO</a:t>
            </a:r>
          </a:p>
        </p:txBody>
      </p:sp>
      <p:sp>
        <p:nvSpPr>
          <p:cNvPr id="6" name="Title 7">
            <a:extLst>
              <a:ext uri="{FF2B5EF4-FFF2-40B4-BE49-F238E27FC236}">
                <a16:creationId xmlns:a16="http://schemas.microsoft.com/office/drawing/2014/main" id="{F8C034AA-397D-DF66-86F3-98736C1B1AFF}"/>
              </a:ext>
            </a:extLst>
          </p:cNvPr>
          <p:cNvSpPr>
            <a:spLocks noGrp="1"/>
          </p:cNvSpPr>
          <p:nvPr>
            <p:ph type="ctrTitle"/>
          </p:nvPr>
        </p:nvSpPr>
        <p:spPr>
          <a:xfrm>
            <a:off x="1002058" y="5568261"/>
            <a:ext cx="11053763" cy="1174750"/>
          </a:xfrm>
        </p:spPr>
        <p:txBody>
          <a:bodyPr>
            <a:normAutofit fontScale="90000"/>
          </a:bodyPr>
          <a:lstStyle/>
          <a:p>
            <a:pPr algn="r"/>
            <a:r>
              <a:rPr lang="en-US" dirty="0" err="1"/>
              <a:t>Secrétaire</a:t>
            </a:r>
            <a:r>
              <a:rPr lang="en-US" dirty="0"/>
              <a:t> </a:t>
            </a:r>
            <a:r>
              <a:rPr lang="en-US" dirty="0" err="1"/>
              <a:t>Général</a:t>
            </a:r>
            <a:r>
              <a:rPr lang="en-US" dirty="0"/>
              <a:t> du CPCO</a:t>
            </a:r>
            <a:br>
              <a:rPr lang="en-US" dirty="0"/>
            </a:br>
            <a:r>
              <a:rPr lang="en-US" dirty="0"/>
              <a:t>Dr. Antoine Gaston Djihinto</a:t>
            </a:r>
          </a:p>
        </p:txBody>
      </p:sp>
    </p:spTree>
    <p:extLst>
      <p:ext uri="{BB962C8B-B14F-4D97-AF65-F5344CB8AC3E}">
        <p14:creationId xmlns:p14="http://schemas.microsoft.com/office/powerpoint/2010/main" val="212644811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ADA3-073C-E5A2-3590-072D54FA64B7}"/>
              </a:ext>
            </a:extLst>
          </p:cNvPr>
          <p:cNvSpPr>
            <a:spLocks noGrp="1"/>
          </p:cNvSpPr>
          <p:nvPr>
            <p:ph type="title"/>
          </p:nvPr>
        </p:nvSpPr>
        <p:spPr/>
        <p:txBody>
          <a:bodyPr/>
          <a:lstStyle/>
          <a:p>
            <a:r>
              <a:rPr lang="en-US" dirty="0" err="1"/>
              <a:t>Contexte</a:t>
            </a:r>
            <a:endParaRPr lang="en-US" dirty="0"/>
          </a:p>
        </p:txBody>
      </p:sp>
      <p:sp>
        <p:nvSpPr>
          <p:cNvPr id="4" name="Content Placeholder 3">
            <a:extLst>
              <a:ext uri="{FF2B5EF4-FFF2-40B4-BE49-F238E27FC236}">
                <a16:creationId xmlns:a16="http://schemas.microsoft.com/office/drawing/2014/main" id="{248BC44C-B545-2BD0-E3E5-E8664C5CAD29}"/>
              </a:ext>
            </a:extLst>
          </p:cNvPr>
          <p:cNvSpPr>
            <a:spLocks noGrp="1"/>
          </p:cNvSpPr>
          <p:nvPr>
            <p:ph sz="half" idx="2"/>
          </p:nvPr>
        </p:nvSpPr>
        <p:spPr/>
        <p:txBody>
          <a:bodyPr>
            <a:normAutofit fontScale="55000" lnSpcReduction="20000"/>
          </a:bodyPr>
          <a:lstStyle/>
          <a:p>
            <a:pPr marL="685800" lvl="1" indent="-228600">
              <a:buClrTx/>
              <a:defRPr/>
            </a:pPr>
            <a:r>
              <a:rPr lang="fr-FR" sz="3600" dirty="0"/>
              <a:t>Le CPCO est une organisation intergouvernementale créée par la Convention de Cotonou le 7 novembre 2007 par six États membres (Bénin, Côte d'Ivoire, Ghana, Libéria, Nigeria, Togo) avec le soutien de la FAO.</a:t>
            </a:r>
            <a:r>
              <a:rPr lang="en-US" sz="3600" dirty="0"/>
              <a:t> </a:t>
            </a:r>
          </a:p>
          <a:p>
            <a:pPr marL="457200" marR="0" lvl="1" indent="0" fontAlgn="auto">
              <a:spcBef>
                <a:spcPts val="500"/>
              </a:spcBef>
              <a:spcAft>
                <a:spcPts val="0"/>
              </a:spcAft>
              <a:buClrTx/>
              <a:buSzTx/>
              <a:buNone/>
              <a:tabLst/>
              <a:defRPr/>
            </a:pPr>
            <a:endParaRPr lang="en-US" sz="3600" dirty="0"/>
          </a:p>
          <a:p>
            <a:pPr marL="685800" lvl="1" indent="-228600">
              <a:buClrTx/>
              <a:defRPr/>
            </a:pPr>
            <a:r>
              <a:rPr lang="fr-FR" sz="3600" dirty="0"/>
              <a:t>Le siège social et les bureaux du CPCO sont situés à Tema, au Ghana</a:t>
            </a:r>
            <a:r>
              <a:rPr lang="en-US" sz="3600" dirty="0"/>
              <a:t>. </a:t>
            </a:r>
          </a:p>
          <a:p>
            <a:pPr marL="457200" marR="0" lvl="1" indent="0" fontAlgn="auto">
              <a:spcBef>
                <a:spcPts val="500"/>
              </a:spcBef>
              <a:spcAft>
                <a:spcPts val="0"/>
              </a:spcAft>
              <a:buClrTx/>
              <a:buSzTx/>
              <a:buNone/>
              <a:tabLst/>
              <a:defRPr/>
            </a:pPr>
            <a:endParaRPr lang="en-US" sz="3600" dirty="0"/>
          </a:p>
          <a:p>
            <a:pPr marL="685800" lvl="1" indent="-228600">
              <a:buClrTx/>
              <a:defRPr/>
            </a:pPr>
            <a:r>
              <a:rPr lang="fr-FR" sz="3600" dirty="0"/>
              <a:t>Les organes du CPCO comprennent la Conférence des Ministres (CDM), le Comité Consultatif et de Coordination (CCC) et le Secrétariat</a:t>
            </a:r>
            <a:r>
              <a:rPr kumimoji="0" lang="en-US" sz="2800" b="0" i="0" u="none" strike="noStrike" cap="none" spc="0" normalizeH="0" baseline="0" noProof="0" dirty="0">
                <a:ln>
                  <a:noFill/>
                </a:ln>
                <a:solidFill>
                  <a:schemeClr val="tx1"/>
                </a:solidFill>
                <a:effectLst/>
                <a:uLnTx/>
                <a:uFillTx/>
                <a:latin typeface="+mn-lt"/>
              </a:rPr>
              <a:t>.</a:t>
            </a:r>
          </a:p>
          <a:p>
            <a:endParaRPr lang="en-US" dirty="0"/>
          </a:p>
        </p:txBody>
      </p:sp>
      <p:pic>
        <p:nvPicPr>
          <p:cNvPr id="12" name="Content Placeholder 11" descr="A map of the country&#10;&#10;Description automatically generated with low confidence">
            <a:extLst>
              <a:ext uri="{FF2B5EF4-FFF2-40B4-BE49-F238E27FC236}">
                <a16:creationId xmlns:a16="http://schemas.microsoft.com/office/drawing/2014/main" id="{98736EDC-0CEA-419C-69B9-307472F55CAB}"/>
              </a:ext>
            </a:extLst>
          </p:cNvPr>
          <p:cNvPicPr>
            <a:picLocks noGrp="1" noChangeAspect="1"/>
          </p:cNvPicPr>
          <p:nvPr>
            <p:ph sz="half" idx="1"/>
          </p:nvPr>
        </p:nvPicPr>
        <p:blipFill>
          <a:blip r:embed="rId2"/>
          <a:stretch>
            <a:fillRect/>
          </a:stretch>
        </p:blipFill>
        <p:spPr>
          <a:xfrm>
            <a:off x="0" y="1484313"/>
            <a:ext cx="6386732" cy="4438185"/>
          </a:xfrm>
        </p:spPr>
      </p:pic>
      <p:sp>
        <p:nvSpPr>
          <p:cNvPr id="3" name="Footer Placeholder 3">
            <a:extLst>
              <a:ext uri="{FF2B5EF4-FFF2-40B4-BE49-F238E27FC236}">
                <a16:creationId xmlns:a16="http://schemas.microsoft.com/office/drawing/2014/main" id="{A3201942-B95D-FC66-63E4-461D0668B434}"/>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solidFill>
              </a:rPr>
              <a:t>2ème RÉUNION DU COMITÉ DE PILOTAGE DU PROJET</a:t>
            </a:r>
          </a:p>
          <a:p>
            <a:r>
              <a:rPr lang="fr-FR" dirty="0">
                <a:solidFill>
                  <a:schemeClr val="tx1"/>
                </a:solidFill>
              </a:rPr>
              <a:t>CONSERVER LA BIODIVERSITÉ AQUATIQUE ET LES ÉCOSYSTÈMES DANS L'ÉCONOMIE BLEUE EN AFRIQUE - </a:t>
            </a:r>
            <a:r>
              <a:rPr lang="fr-FR" dirty="0" err="1">
                <a:solidFill>
                  <a:schemeClr val="tx1"/>
                </a:solidFill>
              </a:rPr>
              <a:t>Naivasha</a:t>
            </a:r>
            <a:r>
              <a:rPr lang="fr-FR" dirty="0">
                <a:solidFill>
                  <a:schemeClr val="tx1"/>
                </a:solidFill>
              </a:rPr>
              <a:t>, Kenya</a:t>
            </a:r>
            <a:endParaRPr lang="en-US" dirty="0"/>
          </a:p>
        </p:txBody>
      </p:sp>
    </p:spTree>
    <p:extLst>
      <p:ext uri="{BB962C8B-B14F-4D97-AF65-F5344CB8AC3E}">
        <p14:creationId xmlns:p14="http://schemas.microsoft.com/office/powerpoint/2010/main" val="393273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45288A-5EA2-0F42-A2BF-32FECF5900B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solidFill>
                  <a:schemeClr val="tx1"/>
                </a:solidFill>
                <a:latin typeface="+mj-lt"/>
              </a:rPr>
              <a:t>Domaine </a:t>
            </a:r>
            <a:r>
              <a:rPr lang="en-US" dirty="0" err="1">
                <a:solidFill>
                  <a:schemeClr val="tx1"/>
                </a:solidFill>
                <a:latin typeface="+mj-lt"/>
              </a:rPr>
              <a:t>d’Interventions</a:t>
            </a:r>
            <a:endParaRPr lang="en-US" dirty="0">
              <a:solidFill>
                <a:schemeClr val="tx1"/>
              </a:solidFill>
              <a:latin typeface="+mj-lt"/>
            </a:endParaRPr>
          </a:p>
        </p:txBody>
      </p:sp>
      <p:graphicFrame>
        <p:nvGraphicFramePr>
          <p:cNvPr id="3" name="Diagram 2">
            <a:extLst>
              <a:ext uri="{FF2B5EF4-FFF2-40B4-BE49-F238E27FC236}">
                <a16:creationId xmlns:a16="http://schemas.microsoft.com/office/drawing/2014/main" id="{6D073FAB-4395-1B4C-A053-EE54F4087CFF}"/>
              </a:ext>
            </a:extLst>
          </p:cNvPr>
          <p:cNvGraphicFramePr/>
          <p:nvPr>
            <p:extLst>
              <p:ext uri="{D42A27DB-BD31-4B8C-83A1-F6EECF244321}">
                <p14:modId xmlns:p14="http://schemas.microsoft.com/office/powerpoint/2010/main" val="485824858"/>
              </p:ext>
            </p:extLst>
          </p:nvPr>
        </p:nvGraphicFramePr>
        <p:xfrm>
          <a:off x="272142" y="1455509"/>
          <a:ext cx="11462657" cy="4531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3">
            <a:extLst>
              <a:ext uri="{FF2B5EF4-FFF2-40B4-BE49-F238E27FC236}">
                <a16:creationId xmlns:a16="http://schemas.microsoft.com/office/drawing/2014/main" id="{B9AAC07D-3A2E-4286-0F50-1734FEA48A21}"/>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2nd PROJECT STEERING COMMITTEE MEETING</a:t>
            </a:r>
          </a:p>
          <a:p>
            <a:r>
              <a:rPr lang="en-US" dirty="0"/>
              <a:t>CONSERVING AQUATIC BIODIVERSITY AND ECOSYTEMS IN AFRICA BLUE ECONOMY - </a:t>
            </a:r>
            <a:r>
              <a:rPr lang="en-US" dirty="0" err="1"/>
              <a:t>Naivasha</a:t>
            </a:r>
            <a:r>
              <a:rPr lang="en-US" dirty="0"/>
              <a:t>, Kenya</a:t>
            </a:r>
          </a:p>
        </p:txBody>
      </p:sp>
    </p:spTree>
    <p:extLst>
      <p:ext uri="{BB962C8B-B14F-4D97-AF65-F5344CB8AC3E}">
        <p14:creationId xmlns:p14="http://schemas.microsoft.com/office/powerpoint/2010/main" val="171970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a:xfrm>
            <a:off x="569118" y="187553"/>
            <a:ext cx="11053763" cy="1223962"/>
          </a:xfrm>
        </p:spPr>
        <p:txBody>
          <a:bodyPr>
            <a:normAutofit/>
          </a:bodyPr>
          <a:lstStyle/>
          <a:p>
            <a:r>
              <a:rPr lang="en-US" dirty="0"/>
              <a:t>Le Centre </a:t>
            </a:r>
            <a:r>
              <a:rPr lang="en-US" dirty="0" err="1"/>
              <a:t>Régional</a:t>
            </a:r>
            <a:r>
              <a:rPr lang="en-US" dirty="0"/>
              <a:t> de SCS du CPCO</a:t>
            </a:r>
            <a:endParaRPr lang="en-US" sz="4000" dirty="0"/>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612532" y="1513806"/>
            <a:ext cx="10966934" cy="4471194"/>
          </a:xfrm>
        </p:spPr>
        <p:txBody>
          <a:bodyPr>
            <a:normAutofit/>
          </a:bodyPr>
          <a:lstStyle/>
          <a:p>
            <a:endParaRPr lang="en-US" b="1" dirty="0"/>
          </a:p>
          <a:p>
            <a:pPr algn="just"/>
            <a:r>
              <a:rPr lang="fr-FR" dirty="0"/>
              <a:t>Opérationnalise le domaine 2 du Plan d’action stratégique 2021-2030</a:t>
            </a:r>
            <a:endParaRPr lang="en-US" dirty="0"/>
          </a:p>
          <a:p>
            <a:pPr lvl="0" algn="just"/>
            <a:r>
              <a:rPr lang="fr-FR" dirty="0"/>
              <a:t>Créé en 2020 dans le cadre de l'objectif 3 de PESCAO, le Centre régional de SCS du CPCO (RMCSC) fournit un mécanisme efficace pour soutenir la opérations de coopération, améliorer la communication et renforcer les capacités régionales pour mettre fin à la pêche illicite, non déclarée et non réglementée (INN) et aux délits liés à la pêche</a:t>
            </a:r>
            <a:r>
              <a:rPr lang="en-US" dirty="0"/>
              <a:t>.</a:t>
            </a:r>
          </a:p>
          <a:p>
            <a:pPr lvl="0" algn="just"/>
            <a:r>
              <a:rPr lang="en-US" b="1" dirty="0"/>
              <a:t> </a:t>
            </a:r>
            <a:r>
              <a:rPr lang="fr-FR" dirty="0"/>
              <a:t>Le lancement public du RMCSC a eu lieu le 12 mai 2021</a:t>
            </a:r>
            <a:r>
              <a:rPr lang="en-US" b="1" dirty="0"/>
              <a:t>.</a:t>
            </a:r>
            <a:endParaRPr lang="en-US" dirty="0"/>
          </a:p>
        </p:txBody>
      </p:sp>
      <p:sp>
        <p:nvSpPr>
          <p:cNvPr id="8" name="Footer Placeholder 3">
            <a:extLst>
              <a:ext uri="{FF2B5EF4-FFF2-40B4-BE49-F238E27FC236}">
                <a16:creationId xmlns:a16="http://schemas.microsoft.com/office/drawing/2014/main" id="{7ABC5477-CB95-03CA-F8FB-3B504D99BC70}"/>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solidFill>
              </a:rPr>
              <a:t>2ème RÉUNION DU COMITÉ DE PILOTAGE DU PROJET</a:t>
            </a:r>
          </a:p>
          <a:p>
            <a:r>
              <a:rPr lang="fr-FR" dirty="0">
                <a:solidFill>
                  <a:schemeClr val="tx1"/>
                </a:solidFill>
              </a:rPr>
              <a:t>CONSERVER LA BIODIVERSITÉ AQUATIQUE ET LES ÉCOSYSTÈMES DANS L'ÉCONOMIE BLEUE EN AFRIQUE - </a:t>
            </a:r>
            <a:r>
              <a:rPr lang="fr-FR" dirty="0" err="1">
                <a:solidFill>
                  <a:schemeClr val="tx1"/>
                </a:solidFill>
              </a:rPr>
              <a:t>Naivasha</a:t>
            </a:r>
            <a:r>
              <a:rPr lang="fr-FR" dirty="0">
                <a:solidFill>
                  <a:schemeClr val="tx1"/>
                </a:solidFill>
              </a:rPr>
              <a:t>, Kenya</a:t>
            </a:r>
            <a:endParaRPr lang="en-US" dirty="0"/>
          </a:p>
        </p:txBody>
      </p:sp>
    </p:spTree>
    <p:extLst>
      <p:ext uri="{BB962C8B-B14F-4D97-AF65-F5344CB8AC3E}">
        <p14:creationId xmlns:p14="http://schemas.microsoft.com/office/powerpoint/2010/main" val="595823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a:xfrm>
            <a:off x="569118" y="187553"/>
            <a:ext cx="11053763" cy="1223962"/>
          </a:xfrm>
        </p:spPr>
        <p:txBody>
          <a:bodyPr>
            <a:normAutofit/>
          </a:bodyPr>
          <a:lstStyle/>
          <a:p>
            <a:r>
              <a:rPr lang="en-US" dirty="0"/>
              <a:t>Le Centre </a:t>
            </a:r>
            <a:r>
              <a:rPr lang="en-US" dirty="0" err="1"/>
              <a:t>Régional</a:t>
            </a:r>
            <a:r>
              <a:rPr lang="en-US" dirty="0"/>
              <a:t> de SCS du CPCO</a:t>
            </a:r>
            <a:endParaRPr lang="en-US" sz="4000" dirty="0"/>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638410" y="1458830"/>
            <a:ext cx="11218627" cy="4471194"/>
          </a:xfrm>
        </p:spPr>
        <p:txBody>
          <a:bodyPr>
            <a:normAutofit/>
          </a:bodyPr>
          <a:lstStyle/>
          <a:p>
            <a:r>
              <a:rPr lang="en-US" b="1" dirty="0" err="1"/>
              <a:t>Activités</a:t>
            </a:r>
            <a:r>
              <a:rPr lang="en-US" b="1" dirty="0"/>
              <a:t> </a:t>
            </a:r>
            <a:r>
              <a:rPr lang="en-US" b="1" dirty="0" err="1"/>
              <a:t>Principales</a:t>
            </a:r>
            <a:endParaRPr lang="en-US" b="1" dirty="0"/>
          </a:p>
          <a:p>
            <a:pPr lvl="1" algn="just"/>
            <a:r>
              <a:rPr lang="fr-FR" dirty="0"/>
              <a:t>Suivi des navires pour produire des rapports de surveillance en temps réel et mensuels.</a:t>
            </a:r>
            <a:endParaRPr lang="en-US" dirty="0"/>
          </a:p>
          <a:p>
            <a:pPr lvl="1" algn="just"/>
            <a:r>
              <a:rPr lang="fr-FR" dirty="0"/>
              <a:t>Engagement et appui pour les repos biologique en pêche aux niveaux national et régional.</a:t>
            </a:r>
          </a:p>
          <a:p>
            <a:pPr lvl="1"/>
            <a:r>
              <a:rPr lang="fr-FR" dirty="0"/>
              <a:t>Appui à la collecte de renseignements dans le cadre des opérations de surveillance</a:t>
            </a:r>
          </a:p>
          <a:p>
            <a:pPr lvl="1" algn="just"/>
            <a:r>
              <a:rPr lang="fr-FR" dirty="0"/>
              <a:t>Renforcement des capacités aux niveaux national et régional</a:t>
            </a:r>
            <a:endParaRPr lang="en-US" dirty="0"/>
          </a:p>
          <a:p>
            <a:pPr lvl="1" algn="just"/>
            <a:r>
              <a:rPr lang="fr-FR" dirty="0"/>
              <a:t>Élaboration de procédures opérationnelles standard aux niveaux régional et national</a:t>
            </a:r>
            <a:endParaRPr lang="en-US" dirty="0"/>
          </a:p>
          <a:p>
            <a:pPr lvl="1" algn="just"/>
            <a:endParaRPr lang="en-US" dirty="0"/>
          </a:p>
          <a:p>
            <a:pPr lvl="0" algn="just"/>
            <a:endParaRPr lang="en-US" dirty="0"/>
          </a:p>
          <a:p>
            <a:pPr algn="just"/>
            <a:endParaRPr lang="en-US" b="1" dirty="0"/>
          </a:p>
        </p:txBody>
      </p:sp>
      <p:sp>
        <p:nvSpPr>
          <p:cNvPr id="8" name="Footer Placeholder 3">
            <a:extLst>
              <a:ext uri="{FF2B5EF4-FFF2-40B4-BE49-F238E27FC236}">
                <a16:creationId xmlns:a16="http://schemas.microsoft.com/office/drawing/2014/main" id="{7ABC5477-CB95-03CA-F8FB-3B504D99BC70}"/>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solidFill>
              </a:rPr>
              <a:t>2ème RÉUNION DU COMITÉ DE PILOTAGE DU PROJET</a:t>
            </a:r>
          </a:p>
          <a:p>
            <a:r>
              <a:rPr lang="fr-FR" dirty="0">
                <a:solidFill>
                  <a:schemeClr val="tx1"/>
                </a:solidFill>
              </a:rPr>
              <a:t>CONSERVER LA BIODIVERSITÉ AQUATIQUE ET LES ÉCOSYSTÈMES DANS L'ÉCONOMIE BLEUE EN AFRIQUE - </a:t>
            </a:r>
            <a:r>
              <a:rPr lang="fr-FR" dirty="0" err="1">
                <a:solidFill>
                  <a:schemeClr val="tx1"/>
                </a:solidFill>
              </a:rPr>
              <a:t>Naivasha</a:t>
            </a:r>
            <a:r>
              <a:rPr lang="fr-FR" dirty="0">
                <a:solidFill>
                  <a:schemeClr val="tx1"/>
                </a:solidFill>
              </a:rPr>
              <a:t>, Kenya</a:t>
            </a:r>
            <a:endParaRPr lang="en-US" dirty="0"/>
          </a:p>
        </p:txBody>
      </p:sp>
    </p:spTree>
    <p:extLst>
      <p:ext uri="{BB962C8B-B14F-4D97-AF65-F5344CB8AC3E}">
        <p14:creationId xmlns:p14="http://schemas.microsoft.com/office/powerpoint/2010/main" val="148784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a:xfrm>
            <a:off x="569118" y="187553"/>
            <a:ext cx="11053763" cy="1223962"/>
          </a:xfrm>
        </p:spPr>
        <p:txBody>
          <a:bodyPr>
            <a:normAutofit/>
          </a:bodyPr>
          <a:lstStyle/>
          <a:p>
            <a:r>
              <a:rPr lang="en-US" dirty="0"/>
              <a:t>Le Centre </a:t>
            </a:r>
            <a:r>
              <a:rPr lang="en-US" dirty="0" err="1"/>
              <a:t>Régional</a:t>
            </a:r>
            <a:r>
              <a:rPr lang="en-US" dirty="0"/>
              <a:t> de SCS du CPCO</a:t>
            </a:r>
            <a:endParaRPr lang="en-US" sz="4000" dirty="0"/>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24675" y="1513806"/>
            <a:ext cx="10742648" cy="4471194"/>
          </a:xfrm>
        </p:spPr>
        <p:txBody>
          <a:bodyPr>
            <a:normAutofit/>
          </a:bodyPr>
          <a:lstStyle/>
          <a:p>
            <a:pPr algn="just"/>
            <a:r>
              <a:rPr lang="fr-FR" dirty="0"/>
              <a:t>Coordination et participation aux patrouilles et exercices maritimes internationaux dans la région du CPCO</a:t>
            </a:r>
            <a:r>
              <a:rPr lang="en-US" dirty="0"/>
              <a:t>.</a:t>
            </a:r>
          </a:p>
          <a:p>
            <a:pPr lvl="2"/>
            <a:r>
              <a:rPr lang="en-US" b="1" dirty="0" err="1"/>
              <a:t>Août</a:t>
            </a:r>
            <a:r>
              <a:rPr lang="en-US" b="1" dirty="0"/>
              <a:t> 2021 - Ghana &amp; Côte d’Ivoire </a:t>
            </a:r>
            <a:r>
              <a:rPr lang="en-US" b="1" dirty="0">
                <a:solidFill>
                  <a:schemeClr val="accent1"/>
                </a:solidFill>
              </a:rPr>
              <a:t>(Op</a:t>
            </a:r>
            <a:r>
              <a:rPr lang="fr-FR" dirty="0"/>
              <a:t>é</a:t>
            </a:r>
            <a:r>
              <a:rPr lang="en-US" b="1" dirty="0">
                <a:solidFill>
                  <a:schemeClr val="accent1"/>
                </a:solidFill>
              </a:rPr>
              <a:t>ration </a:t>
            </a:r>
            <a:r>
              <a:rPr lang="en-US" b="1" dirty="0" err="1">
                <a:solidFill>
                  <a:schemeClr val="accent1"/>
                </a:solidFill>
              </a:rPr>
              <a:t>Anouanze</a:t>
            </a:r>
            <a:r>
              <a:rPr lang="en-US" b="1" dirty="0">
                <a:solidFill>
                  <a:schemeClr val="accent1"/>
                </a:solidFill>
              </a:rPr>
              <a:t>)</a:t>
            </a:r>
          </a:p>
          <a:p>
            <a:pPr lvl="2"/>
            <a:r>
              <a:rPr lang="en-US" b="1" dirty="0" err="1"/>
              <a:t>Septembre</a:t>
            </a:r>
            <a:r>
              <a:rPr lang="en-US" b="1" dirty="0"/>
              <a:t> 2021 – Le Ghana </a:t>
            </a:r>
            <a:r>
              <a:rPr lang="en-US" b="1" dirty="0" err="1"/>
              <a:t>seul</a:t>
            </a:r>
            <a:r>
              <a:rPr lang="en-US" b="1" dirty="0">
                <a:solidFill>
                  <a:schemeClr val="accent1"/>
                </a:solidFill>
              </a:rPr>
              <a:t>(Op</a:t>
            </a:r>
            <a:r>
              <a:rPr lang="fr-FR" dirty="0"/>
              <a:t>é</a:t>
            </a:r>
            <a:r>
              <a:rPr lang="en-US" b="1" dirty="0">
                <a:solidFill>
                  <a:schemeClr val="accent1"/>
                </a:solidFill>
              </a:rPr>
              <a:t>ration </a:t>
            </a:r>
            <a:r>
              <a:rPr lang="en-US" b="1" dirty="0" err="1">
                <a:solidFill>
                  <a:schemeClr val="accent1"/>
                </a:solidFill>
              </a:rPr>
              <a:t>Anouanze</a:t>
            </a:r>
            <a:r>
              <a:rPr lang="en-US" b="1" dirty="0">
                <a:solidFill>
                  <a:schemeClr val="accent1"/>
                </a:solidFill>
              </a:rPr>
              <a:t>)</a:t>
            </a:r>
          </a:p>
          <a:p>
            <a:pPr lvl="2"/>
            <a:r>
              <a:rPr lang="en-US" b="1" dirty="0" err="1"/>
              <a:t>Novembre</a:t>
            </a:r>
            <a:r>
              <a:rPr lang="en-US" b="1" dirty="0"/>
              <a:t> 2021 - B</a:t>
            </a:r>
            <a:r>
              <a:rPr lang="fr-FR" dirty="0"/>
              <a:t>é</a:t>
            </a:r>
            <a:r>
              <a:rPr lang="en-US" b="1" dirty="0" err="1"/>
              <a:t>nin</a:t>
            </a:r>
            <a:r>
              <a:rPr lang="en-US" b="1" dirty="0"/>
              <a:t>, Togo, </a:t>
            </a:r>
            <a:r>
              <a:rPr lang="en-US" b="1" dirty="0" err="1"/>
              <a:t>Nig</a:t>
            </a:r>
            <a:r>
              <a:rPr lang="fr-FR" dirty="0"/>
              <a:t>é</a:t>
            </a:r>
            <a:r>
              <a:rPr lang="en-US" b="1" dirty="0"/>
              <a:t>ria &amp; le Burkina Faso </a:t>
            </a:r>
            <a:r>
              <a:rPr lang="en-US" b="1" dirty="0">
                <a:solidFill>
                  <a:schemeClr val="accent1"/>
                </a:solidFill>
              </a:rPr>
              <a:t>(Op</a:t>
            </a:r>
            <a:r>
              <a:rPr lang="fr-FR" dirty="0"/>
              <a:t>é</a:t>
            </a:r>
            <a:r>
              <a:rPr lang="en-US" b="1" dirty="0">
                <a:solidFill>
                  <a:schemeClr val="accent1"/>
                </a:solidFill>
              </a:rPr>
              <a:t>ration </a:t>
            </a:r>
            <a:r>
              <a:rPr lang="en-US" b="1" dirty="0" err="1">
                <a:solidFill>
                  <a:schemeClr val="accent1"/>
                </a:solidFill>
              </a:rPr>
              <a:t>Anouanze</a:t>
            </a:r>
            <a:r>
              <a:rPr lang="en-US" b="1" dirty="0">
                <a:solidFill>
                  <a:schemeClr val="accent1"/>
                </a:solidFill>
              </a:rPr>
              <a:t>)</a:t>
            </a:r>
          </a:p>
          <a:p>
            <a:pPr lvl="2"/>
            <a:r>
              <a:rPr lang="en-US" b="1" dirty="0"/>
              <a:t>D</a:t>
            </a:r>
            <a:r>
              <a:rPr lang="fr-FR" dirty="0"/>
              <a:t>é</a:t>
            </a:r>
            <a:r>
              <a:rPr lang="en-US" b="1" dirty="0" err="1"/>
              <a:t>cembre</a:t>
            </a:r>
            <a:r>
              <a:rPr lang="en-US" b="1" dirty="0"/>
              <a:t> 2021 - B</a:t>
            </a:r>
            <a:r>
              <a:rPr lang="fr-FR" dirty="0"/>
              <a:t>é</a:t>
            </a:r>
            <a:r>
              <a:rPr lang="en-US" b="1" dirty="0" err="1"/>
              <a:t>nin</a:t>
            </a:r>
            <a:r>
              <a:rPr lang="en-US" b="1" dirty="0"/>
              <a:t> &amp; Togo (</a:t>
            </a:r>
            <a:r>
              <a:rPr lang="fr-FR" b="1" dirty="0"/>
              <a:t>Patrouille conjointe pilote du CPCO RMCSC</a:t>
            </a:r>
            <a:r>
              <a:rPr lang="en-US" b="1" dirty="0"/>
              <a:t>)</a:t>
            </a:r>
          </a:p>
          <a:p>
            <a:pPr lvl="2"/>
            <a:r>
              <a:rPr lang="en-US" b="1" dirty="0"/>
              <a:t>Avril 2022 - Africa Nemo 22.3 (Marine </a:t>
            </a:r>
            <a:r>
              <a:rPr lang="en-US" b="1" dirty="0" err="1"/>
              <a:t>Française</a:t>
            </a:r>
            <a:r>
              <a:rPr lang="en-US" b="1" dirty="0"/>
              <a:t>)</a:t>
            </a:r>
          </a:p>
          <a:p>
            <a:pPr lvl="2"/>
            <a:r>
              <a:rPr lang="en-US" b="1" dirty="0" err="1"/>
              <a:t>Septembre</a:t>
            </a:r>
            <a:r>
              <a:rPr lang="en-US" b="1" dirty="0"/>
              <a:t> 2022 - Africa Nemo 22.4 (Marine </a:t>
            </a:r>
            <a:r>
              <a:rPr lang="en-US" b="1" dirty="0" err="1"/>
              <a:t>Française</a:t>
            </a:r>
            <a:r>
              <a:rPr lang="en-US" b="1" dirty="0"/>
              <a:t>)</a:t>
            </a:r>
          </a:p>
          <a:p>
            <a:pPr lvl="2"/>
            <a:r>
              <a:rPr lang="en-US" b="1" dirty="0" err="1"/>
              <a:t>Juillet</a:t>
            </a:r>
            <a:r>
              <a:rPr lang="en-US" b="1" dirty="0"/>
              <a:t> 2023 - Côte d’Ivoire &amp; Ghana (2e </a:t>
            </a:r>
            <a:r>
              <a:rPr lang="fr-FR" b="1" dirty="0"/>
              <a:t>Patrouille conjointe du CPCO RMCSC</a:t>
            </a:r>
            <a:r>
              <a:rPr lang="en-US" b="1" dirty="0"/>
              <a:t>)</a:t>
            </a:r>
          </a:p>
          <a:p>
            <a:pPr lvl="2"/>
            <a:r>
              <a:rPr lang="en-US" b="1" dirty="0"/>
              <a:t>OBANGAME Express </a:t>
            </a:r>
            <a:r>
              <a:rPr lang="en-US" b="1" dirty="0">
                <a:solidFill>
                  <a:schemeClr val="accent1"/>
                </a:solidFill>
              </a:rPr>
              <a:t>2021-2022 (</a:t>
            </a:r>
            <a:r>
              <a:rPr lang="fr-FR" b="1" dirty="0">
                <a:solidFill>
                  <a:schemeClr val="accent1"/>
                </a:solidFill>
              </a:rPr>
              <a:t>Exercice de patrouille organisé par la marine américaine dans le Golfe de Guinée coordonné par les Zones MMCC avec différents scénarios</a:t>
            </a:r>
            <a:r>
              <a:rPr lang="en-US" b="1" dirty="0">
                <a:solidFill>
                  <a:schemeClr val="accent1"/>
                </a:solidFill>
              </a:rPr>
              <a:t>)</a:t>
            </a:r>
            <a:endParaRPr lang="en-US" dirty="0">
              <a:solidFill>
                <a:schemeClr val="accent1"/>
              </a:solidFill>
            </a:endParaRPr>
          </a:p>
          <a:p>
            <a:pPr algn="just"/>
            <a:endParaRPr lang="en-US" b="1" dirty="0"/>
          </a:p>
        </p:txBody>
      </p:sp>
      <p:sp>
        <p:nvSpPr>
          <p:cNvPr id="8" name="Footer Placeholder 3">
            <a:extLst>
              <a:ext uri="{FF2B5EF4-FFF2-40B4-BE49-F238E27FC236}">
                <a16:creationId xmlns:a16="http://schemas.microsoft.com/office/drawing/2014/main" id="{7ABC5477-CB95-03CA-F8FB-3B504D99BC70}"/>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402338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fontScale="90000"/>
          </a:bodyPr>
          <a:lstStyle/>
          <a:p>
            <a:r>
              <a:rPr lang="fr-FR" dirty="0"/>
              <a:t>Les mesures de conservation et de gestion des pêches dans la région du CPCO</a:t>
            </a:r>
            <a:r>
              <a:rPr lang="en-US" dirty="0"/>
              <a:t> </a:t>
            </a:r>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94658" y="1745071"/>
            <a:ext cx="10602684" cy="4081462"/>
          </a:xfrm>
        </p:spPr>
        <p:txBody>
          <a:bodyPr>
            <a:normAutofit/>
          </a:bodyPr>
          <a:lstStyle/>
          <a:p>
            <a:r>
              <a:rPr lang="en-US" b="1" dirty="0" err="1"/>
              <a:t>L’Initiative</a:t>
            </a:r>
            <a:r>
              <a:rPr lang="en-US" b="1" dirty="0"/>
              <a:t> CPCO - UA-BIRA : </a:t>
            </a:r>
            <a:r>
              <a:rPr lang="fr-FR" dirty="0"/>
              <a:t>Renforcement du SCS régional pour la conservation et la protection de la biodiversité aquatique et la gestion de l'environnement</a:t>
            </a:r>
            <a:r>
              <a:rPr lang="en-GB" b="0" dirty="0">
                <a:solidFill>
                  <a:schemeClr val="accent1"/>
                </a:solidFill>
              </a:rPr>
              <a:t>.</a:t>
            </a:r>
            <a:endParaRPr lang="en-US" dirty="0">
              <a:solidFill>
                <a:schemeClr val="accent1"/>
              </a:solidFill>
            </a:endParaRPr>
          </a:p>
          <a:p>
            <a:pPr marL="0" indent="0">
              <a:buNone/>
            </a:pPr>
            <a:endParaRPr lang="en-US" b="1" dirty="0"/>
          </a:p>
          <a:p>
            <a:r>
              <a:rPr lang="en-US" sz="2000" b="1" dirty="0" err="1"/>
              <a:t>Partenaires</a:t>
            </a:r>
            <a:r>
              <a:rPr lang="en-US" sz="2000" b="1" dirty="0"/>
              <a:t> </a:t>
            </a:r>
            <a:r>
              <a:rPr lang="en-US" sz="2000" b="1" dirty="0" err="1"/>
              <a:t>d'exécution</a:t>
            </a:r>
            <a:r>
              <a:rPr lang="en-US" sz="2000" b="1" dirty="0"/>
              <a:t> : UA-BIRA, CPCO</a:t>
            </a:r>
          </a:p>
          <a:p>
            <a:r>
              <a:rPr lang="en-US" sz="2000" b="1" dirty="0"/>
              <a:t>Le </a:t>
            </a:r>
            <a:r>
              <a:rPr lang="en-US" sz="2000" b="1" dirty="0" err="1"/>
              <a:t>Financement</a:t>
            </a:r>
            <a:r>
              <a:rPr lang="en-US" sz="2000" b="1" dirty="0"/>
              <a:t>: UA-BIRA</a:t>
            </a:r>
            <a:endParaRPr lang="en-US" sz="2000" b="1" dirty="0">
              <a:solidFill>
                <a:schemeClr val="accent1"/>
              </a:solidFill>
            </a:endParaRPr>
          </a:p>
          <a:p>
            <a:r>
              <a:rPr lang="en-US" sz="2000" b="1" dirty="0"/>
              <a:t>Les </a:t>
            </a:r>
            <a:r>
              <a:rPr lang="en-US" sz="2000" b="1" dirty="0" err="1"/>
              <a:t>bénéficiaires</a:t>
            </a:r>
            <a:r>
              <a:rPr lang="en-US" sz="2000" b="1" dirty="0"/>
              <a:t>: La </a:t>
            </a:r>
            <a:r>
              <a:rPr lang="en-US" sz="2000" b="1" dirty="0" err="1"/>
              <a:t>Région</a:t>
            </a:r>
            <a:r>
              <a:rPr lang="en-US" sz="2000" b="1" dirty="0"/>
              <a:t> du CPCO</a:t>
            </a:r>
          </a:p>
          <a:p>
            <a:r>
              <a:rPr lang="en-US" sz="2000" b="1" dirty="0" err="1"/>
              <a:t>Calendrier</a:t>
            </a:r>
            <a:r>
              <a:rPr lang="en-US" sz="2000" b="1" dirty="0"/>
              <a:t>: 2023 </a:t>
            </a:r>
          </a:p>
          <a:p>
            <a:pPr marL="0" indent="0">
              <a:buNone/>
            </a:pPr>
            <a:endParaRPr lang="en-US" sz="2000" b="1" dirty="0"/>
          </a:p>
          <a:p>
            <a:pPr marL="0" indent="0">
              <a:buNone/>
            </a:pPr>
            <a:endParaRPr lang="en-US" sz="2000" b="1" dirty="0"/>
          </a:p>
        </p:txBody>
      </p:sp>
      <p:sp>
        <p:nvSpPr>
          <p:cNvPr id="4" name="Footer Placeholder 3">
            <a:extLst>
              <a:ext uri="{FF2B5EF4-FFF2-40B4-BE49-F238E27FC236}">
                <a16:creationId xmlns:a16="http://schemas.microsoft.com/office/drawing/2014/main" id="{CD3F03A3-DCDE-0CCF-C459-864E352CB5E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063543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fontScale="90000"/>
          </a:bodyPr>
          <a:lstStyle/>
          <a:p>
            <a:r>
              <a:rPr lang="fr-FR" dirty="0"/>
              <a:t>Mesures de conservation et de gestion des pêches dans la région du CPCO</a:t>
            </a:r>
            <a:r>
              <a:rPr lang="en-US" dirty="0"/>
              <a:t> </a:t>
            </a:r>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94658" y="1745071"/>
            <a:ext cx="10602684" cy="4081462"/>
          </a:xfrm>
        </p:spPr>
        <p:txBody>
          <a:bodyPr>
            <a:normAutofit/>
          </a:bodyPr>
          <a:lstStyle/>
          <a:p>
            <a:r>
              <a:rPr lang="en-US" b="1" dirty="0"/>
              <a:t>Collaboration avec UA-BIRA:</a:t>
            </a:r>
            <a:endParaRPr lang="en-US" dirty="0"/>
          </a:p>
          <a:p>
            <a:pPr lvl="1"/>
            <a:r>
              <a:rPr lang="fr-FR" dirty="0"/>
              <a:t>Renforcer l'initiative du SCS existant pour inclure la conservation de la biodiversité aquatique et la protection de l'environnement marin</a:t>
            </a:r>
            <a:endParaRPr lang="en-US" dirty="0"/>
          </a:p>
          <a:p>
            <a:pPr lvl="1"/>
            <a:r>
              <a:rPr lang="fr-FR" dirty="0"/>
              <a:t>Atelier de formation en SCS pour renforcer les capacités sur la biodiversité aquatique</a:t>
            </a:r>
            <a:r>
              <a:rPr lang="en-US" dirty="0"/>
              <a:t> </a:t>
            </a:r>
          </a:p>
          <a:p>
            <a:pPr lvl="1"/>
            <a:r>
              <a:rPr lang="fr-FR" dirty="0"/>
              <a:t>Mission de cadrage pour évaluer l'état du AEM et de l'AMP en place</a:t>
            </a:r>
            <a:endParaRPr lang="en-US" dirty="0"/>
          </a:p>
          <a:p>
            <a:pPr lvl="1"/>
            <a:endParaRPr lang="en-US" dirty="0"/>
          </a:p>
          <a:p>
            <a:r>
              <a:rPr lang="en-US" dirty="0" err="1"/>
              <a:t>Activit</a:t>
            </a:r>
            <a:r>
              <a:rPr lang="fr-FR" dirty="0"/>
              <a:t>é Suivante</a:t>
            </a:r>
            <a:r>
              <a:rPr lang="en-US" dirty="0"/>
              <a:t>: </a:t>
            </a:r>
          </a:p>
          <a:p>
            <a:pPr lvl="2"/>
            <a:r>
              <a:rPr lang="fr-FR" dirty="0"/>
              <a:t>Renforcement des capacités des Associations de Cogestion des Pêches</a:t>
            </a:r>
            <a:r>
              <a:rPr lang="en-US" dirty="0"/>
              <a:t> (CMAs)</a:t>
            </a:r>
          </a:p>
        </p:txBody>
      </p:sp>
      <p:sp>
        <p:nvSpPr>
          <p:cNvPr id="4" name="Footer Placeholder 3">
            <a:extLst>
              <a:ext uri="{FF2B5EF4-FFF2-40B4-BE49-F238E27FC236}">
                <a16:creationId xmlns:a16="http://schemas.microsoft.com/office/drawing/2014/main" id="{CD3F03A3-DCDE-0CCF-C459-864E352CB5E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946670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60A24-FDD4-1C99-62F3-25DDF8D8436E}"/>
              </a:ext>
            </a:extLst>
          </p:cNvPr>
          <p:cNvSpPr>
            <a:spLocks noGrp="1"/>
          </p:cNvSpPr>
          <p:nvPr>
            <p:ph type="title"/>
          </p:nvPr>
        </p:nvSpPr>
        <p:spPr/>
        <p:txBody>
          <a:bodyPr/>
          <a:lstStyle/>
          <a:p>
            <a:r>
              <a:rPr lang="fr-FR" dirty="0"/>
              <a:t>Objectifs du projet</a:t>
            </a:r>
            <a:endParaRPr lang="en-US" dirty="0"/>
          </a:p>
        </p:txBody>
      </p:sp>
      <p:graphicFrame>
        <p:nvGraphicFramePr>
          <p:cNvPr id="8" name="Content Placeholder 2">
            <a:extLst>
              <a:ext uri="{FF2B5EF4-FFF2-40B4-BE49-F238E27FC236}">
                <a16:creationId xmlns:a16="http://schemas.microsoft.com/office/drawing/2014/main" id="{D63C14CF-D257-5A3A-7077-237287585963}"/>
              </a:ext>
            </a:extLst>
          </p:cNvPr>
          <p:cNvGraphicFramePr>
            <a:graphicFrameLocks noGrp="1"/>
          </p:cNvGraphicFramePr>
          <p:nvPr>
            <p:ph idx="1"/>
            <p:extLst>
              <p:ext uri="{D42A27DB-BD31-4B8C-83A1-F6EECF244321}">
                <p14:modId xmlns:p14="http://schemas.microsoft.com/office/powerpoint/2010/main" val="1099592094"/>
              </p:ext>
            </p:extLst>
          </p:nvPr>
        </p:nvGraphicFramePr>
        <p:xfrm>
          <a:off x="0" y="1484313"/>
          <a:ext cx="12192000" cy="4502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43F4E645-1D2A-D030-8EA4-9AD5B655EF69}"/>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751239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fontScale="90000"/>
          </a:bodyPr>
          <a:lstStyle/>
          <a:p>
            <a:r>
              <a:rPr lang="fr-FR" dirty="0"/>
              <a:t>Mesures de conservation et de gestion des pêches dans la région du CPCO</a:t>
            </a:r>
            <a:r>
              <a:rPr lang="en-US" dirty="0"/>
              <a:t> </a:t>
            </a:r>
          </a:p>
        </p:txBody>
      </p:sp>
      <p:sp>
        <p:nvSpPr>
          <p:cNvPr id="3" name="Content Placeholder 2">
            <a:extLst>
              <a:ext uri="{FF2B5EF4-FFF2-40B4-BE49-F238E27FC236}">
                <a16:creationId xmlns:a16="http://schemas.microsoft.com/office/drawing/2014/main" id="{094BF61C-2025-06D2-4121-001242D9580D}"/>
              </a:ext>
            </a:extLst>
          </p:cNvPr>
          <p:cNvSpPr>
            <a:spLocks noGrp="1"/>
          </p:cNvSpPr>
          <p:nvPr>
            <p:ph sz="half" idx="1"/>
          </p:nvPr>
        </p:nvSpPr>
        <p:spPr>
          <a:xfrm>
            <a:off x="794658" y="1745071"/>
            <a:ext cx="10602684" cy="4081462"/>
          </a:xfrm>
        </p:spPr>
        <p:txBody>
          <a:bodyPr>
            <a:normAutofit/>
          </a:bodyPr>
          <a:lstStyle/>
          <a:p>
            <a:r>
              <a:rPr lang="en-US" b="1" dirty="0" err="1"/>
              <a:t>L’Initiative</a:t>
            </a:r>
            <a:r>
              <a:rPr lang="en-US" b="1" dirty="0"/>
              <a:t> IFG : </a:t>
            </a:r>
            <a:r>
              <a:rPr lang="fr-FR" dirty="0"/>
              <a:t>Améliorer la gouvernance des pêches au Ghana et dans la sous-région au sens large.</a:t>
            </a:r>
            <a:endParaRPr lang="en-US" dirty="0"/>
          </a:p>
          <a:p>
            <a:pPr marL="0" indent="0">
              <a:buNone/>
            </a:pPr>
            <a:endParaRPr lang="en-US" b="1" dirty="0"/>
          </a:p>
          <a:p>
            <a:r>
              <a:rPr lang="en-US" sz="2000" b="1" dirty="0"/>
              <a:t>Les </a:t>
            </a:r>
            <a:r>
              <a:rPr lang="en-US" sz="2000" b="1" dirty="0" err="1"/>
              <a:t>Partenaires</a:t>
            </a:r>
            <a:r>
              <a:rPr lang="en-US" sz="2000" b="1" dirty="0"/>
              <a:t> </a:t>
            </a:r>
            <a:r>
              <a:rPr lang="en-US" sz="2000" b="1" dirty="0" err="1"/>
              <a:t>d’exécution</a:t>
            </a:r>
            <a:r>
              <a:rPr lang="en-US" sz="2000" b="1" dirty="0"/>
              <a:t>: Hen </a:t>
            </a:r>
            <a:r>
              <a:rPr lang="en-US" sz="2000" b="1" dirty="0" err="1"/>
              <a:t>Mpoano</a:t>
            </a:r>
            <a:r>
              <a:rPr lang="en-US" sz="2000" b="1" dirty="0"/>
              <a:t>, Environmental Justice Foundation, Friends of the Nation Ghana, CPCO, TMT</a:t>
            </a:r>
          </a:p>
          <a:p>
            <a:r>
              <a:rPr lang="en-US" sz="2000" b="1" dirty="0"/>
              <a:t>Le </a:t>
            </a:r>
            <a:r>
              <a:rPr lang="en-US" sz="2000" b="1" dirty="0" err="1"/>
              <a:t>financement</a:t>
            </a:r>
            <a:r>
              <a:rPr lang="en-US" sz="2000" b="1" dirty="0"/>
              <a:t>: Oceans 5, Oak Foundation</a:t>
            </a:r>
          </a:p>
          <a:p>
            <a:r>
              <a:rPr lang="en-US" sz="2000" b="1" dirty="0"/>
              <a:t>Les </a:t>
            </a:r>
            <a:r>
              <a:rPr lang="en-US" sz="2000" b="1" dirty="0" err="1"/>
              <a:t>bénéficiaires</a:t>
            </a:r>
            <a:r>
              <a:rPr lang="en-US" sz="2000" b="1" dirty="0"/>
              <a:t>:  Ghana, la </a:t>
            </a:r>
            <a:r>
              <a:rPr lang="en-US" sz="2000" b="1" dirty="0" err="1"/>
              <a:t>région</a:t>
            </a:r>
            <a:r>
              <a:rPr lang="en-US" sz="2000" b="1" dirty="0"/>
              <a:t> du CPCO</a:t>
            </a:r>
          </a:p>
          <a:p>
            <a:r>
              <a:rPr lang="en-US" sz="2000" b="1" dirty="0" err="1"/>
              <a:t>Calendrier</a:t>
            </a:r>
            <a:r>
              <a:rPr lang="en-US" sz="2000" b="1" dirty="0"/>
              <a:t>: 2020-2023 (</a:t>
            </a:r>
            <a:r>
              <a:rPr lang="fr-FR" sz="2000" b="1" dirty="0"/>
              <a:t>actuellement en attente de commencement de l'année 3</a:t>
            </a:r>
            <a:r>
              <a:rPr lang="en-US" sz="2000" b="1" dirty="0"/>
              <a:t>)</a:t>
            </a:r>
          </a:p>
          <a:p>
            <a:endParaRPr lang="en-US" sz="2000" b="1" dirty="0"/>
          </a:p>
          <a:p>
            <a:pPr marL="0" indent="0">
              <a:buNone/>
            </a:pPr>
            <a:endParaRPr lang="en-US" sz="2000" b="1" dirty="0"/>
          </a:p>
        </p:txBody>
      </p:sp>
      <p:sp>
        <p:nvSpPr>
          <p:cNvPr id="4" name="Footer Placeholder 3">
            <a:extLst>
              <a:ext uri="{FF2B5EF4-FFF2-40B4-BE49-F238E27FC236}">
                <a16:creationId xmlns:a16="http://schemas.microsoft.com/office/drawing/2014/main" id="{CD3F03A3-DCDE-0CCF-C459-864E352CB5E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75782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60A24-FDD4-1C99-62F3-25DDF8D8436E}"/>
              </a:ext>
            </a:extLst>
          </p:cNvPr>
          <p:cNvSpPr>
            <a:spLocks noGrp="1"/>
          </p:cNvSpPr>
          <p:nvPr>
            <p:ph type="title"/>
          </p:nvPr>
        </p:nvSpPr>
        <p:spPr/>
        <p:txBody>
          <a:bodyPr/>
          <a:lstStyle/>
          <a:p>
            <a:r>
              <a:rPr lang="fr-FR" dirty="0"/>
              <a:t>Objectifs du projet</a:t>
            </a:r>
            <a:endParaRPr lang="en-US" dirty="0"/>
          </a:p>
        </p:txBody>
      </p:sp>
      <p:graphicFrame>
        <p:nvGraphicFramePr>
          <p:cNvPr id="8" name="Content Placeholder 2">
            <a:extLst>
              <a:ext uri="{FF2B5EF4-FFF2-40B4-BE49-F238E27FC236}">
                <a16:creationId xmlns:a16="http://schemas.microsoft.com/office/drawing/2014/main" id="{D63C14CF-D257-5A3A-7077-237287585963}"/>
              </a:ext>
            </a:extLst>
          </p:cNvPr>
          <p:cNvGraphicFramePr>
            <a:graphicFrameLocks noGrp="1"/>
          </p:cNvGraphicFramePr>
          <p:nvPr>
            <p:ph idx="1"/>
            <p:extLst>
              <p:ext uri="{D42A27DB-BD31-4B8C-83A1-F6EECF244321}">
                <p14:modId xmlns:p14="http://schemas.microsoft.com/office/powerpoint/2010/main" val="1087076290"/>
              </p:ext>
            </p:extLst>
          </p:nvPr>
        </p:nvGraphicFramePr>
        <p:xfrm>
          <a:off x="0" y="1484314"/>
          <a:ext cx="12192000" cy="4284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3">
            <a:extLst>
              <a:ext uri="{FF2B5EF4-FFF2-40B4-BE49-F238E27FC236}">
                <a16:creationId xmlns:a16="http://schemas.microsoft.com/office/drawing/2014/main" id="{CA067D86-D758-DF7A-9BB4-C5FD5BE913CB}"/>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927308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FB0F7-196A-5443-16A8-07612D928F6A}"/>
              </a:ext>
            </a:extLst>
          </p:cNvPr>
          <p:cNvSpPr>
            <a:spLocks noGrp="1"/>
          </p:cNvSpPr>
          <p:nvPr>
            <p:ph type="title"/>
          </p:nvPr>
        </p:nvSpPr>
        <p:spPr>
          <a:xfrm>
            <a:off x="679222" y="348865"/>
            <a:ext cx="10044023" cy="877729"/>
          </a:xfrm>
        </p:spPr>
        <p:txBody>
          <a:bodyPr anchor="ctr">
            <a:normAutofit/>
          </a:bodyPr>
          <a:lstStyle/>
          <a:p>
            <a:r>
              <a:rPr lang="en-GB" dirty="0" err="1"/>
              <a:t>Réalisations</a:t>
            </a:r>
            <a:r>
              <a:rPr lang="en-GB" dirty="0"/>
              <a:t> – </a:t>
            </a:r>
            <a:r>
              <a:rPr lang="en-GB" dirty="0" err="1"/>
              <a:t>Années</a:t>
            </a:r>
            <a:r>
              <a:rPr lang="en-GB" dirty="0"/>
              <a:t> 1 &amp; 2</a:t>
            </a:r>
          </a:p>
        </p:txBody>
      </p:sp>
      <p:graphicFrame>
        <p:nvGraphicFramePr>
          <p:cNvPr id="15" name="Content Placeholder 2">
            <a:extLst>
              <a:ext uri="{FF2B5EF4-FFF2-40B4-BE49-F238E27FC236}">
                <a16:creationId xmlns:a16="http://schemas.microsoft.com/office/drawing/2014/main" id="{0505E68F-BD15-C308-6A22-E8450B1A6866}"/>
              </a:ext>
            </a:extLst>
          </p:cNvPr>
          <p:cNvGraphicFramePr>
            <a:graphicFrameLocks noGrp="1"/>
          </p:cNvGraphicFramePr>
          <p:nvPr>
            <p:ph idx="1"/>
            <p:extLst>
              <p:ext uri="{D42A27DB-BD31-4B8C-83A1-F6EECF244321}">
                <p14:modId xmlns:p14="http://schemas.microsoft.com/office/powerpoint/2010/main" val="612768830"/>
              </p:ext>
            </p:extLst>
          </p:nvPr>
        </p:nvGraphicFramePr>
        <p:xfrm>
          <a:off x="644056" y="1689513"/>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3">
            <a:extLst>
              <a:ext uri="{FF2B5EF4-FFF2-40B4-BE49-F238E27FC236}">
                <a16:creationId xmlns:a16="http://schemas.microsoft.com/office/drawing/2014/main" id="{D0783E99-8DBE-E80F-1863-D93E4AF98563}"/>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1625545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011-F7BE-D73C-5F09-02BFF9C5BEB5}"/>
              </a:ext>
            </a:extLst>
          </p:cNvPr>
          <p:cNvSpPr>
            <a:spLocks noGrp="1"/>
          </p:cNvSpPr>
          <p:nvPr>
            <p:ph type="title"/>
          </p:nvPr>
        </p:nvSpPr>
        <p:spPr/>
        <p:txBody>
          <a:bodyPr>
            <a:normAutofit/>
          </a:bodyPr>
          <a:lstStyle/>
          <a:p>
            <a:r>
              <a:rPr lang="en-US" dirty="0"/>
              <a:t>CONCLUSION</a:t>
            </a:r>
          </a:p>
        </p:txBody>
      </p:sp>
      <p:sp>
        <p:nvSpPr>
          <p:cNvPr id="7" name="Content Placeholder 6">
            <a:extLst>
              <a:ext uri="{FF2B5EF4-FFF2-40B4-BE49-F238E27FC236}">
                <a16:creationId xmlns:a16="http://schemas.microsoft.com/office/drawing/2014/main" id="{51D3E53E-D68F-93F2-D846-024BF7FD4DE7}"/>
              </a:ext>
            </a:extLst>
          </p:cNvPr>
          <p:cNvSpPr>
            <a:spLocks noGrp="1"/>
          </p:cNvSpPr>
          <p:nvPr>
            <p:ph sz="half" idx="1"/>
          </p:nvPr>
        </p:nvSpPr>
        <p:spPr>
          <a:xfrm>
            <a:off x="21771" y="1784350"/>
            <a:ext cx="11835267" cy="4028621"/>
          </a:xfrm>
        </p:spPr>
        <p:txBody>
          <a:bodyPr>
            <a:normAutofit fontScale="92500" lnSpcReduction="10000"/>
          </a:bodyPr>
          <a:lstStyle/>
          <a:p>
            <a:r>
              <a:rPr lang="en-US" b="1" dirty="0"/>
              <a:t>Les </a:t>
            </a:r>
            <a:r>
              <a:rPr lang="en-US" b="1" dirty="0" err="1"/>
              <a:t>Prochaines</a:t>
            </a:r>
            <a:r>
              <a:rPr lang="en-US" b="1" dirty="0"/>
              <a:t> </a:t>
            </a:r>
            <a:r>
              <a:rPr lang="en-US" b="1" dirty="0" err="1"/>
              <a:t>Étapes</a:t>
            </a:r>
            <a:endParaRPr lang="en-US" b="1" dirty="0"/>
          </a:p>
          <a:p>
            <a:pPr lvl="1"/>
            <a:endParaRPr lang="en-US" dirty="0"/>
          </a:p>
          <a:p>
            <a:pPr lvl="1"/>
            <a:r>
              <a:rPr lang="fr-FR" dirty="0"/>
              <a:t>Élargissement de  la collecte de données pour améliorer le suivi, contrôle et surveillance dans la gestion des pêcheries. (Données historiques des navires et transmissions en temps réel des petits chalutiers, des thoniers, des canoës et des navires </a:t>
            </a:r>
            <a:r>
              <a:rPr lang="fr-FR" dirty="0" err="1"/>
              <a:t>frigorifistes</a:t>
            </a:r>
            <a:r>
              <a:rPr lang="fr-FR" dirty="0"/>
              <a:t>,</a:t>
            </a:r>
            <a:endParaRPr lang="en-US" dirty="0"/>
          </a:p>
          <a:p>
            <a:pPr lvl="1"/>
            <a:r>
              <a:rPr lang="fr-FR" dirty="0"/>
              <a:t>Les Programmes de développement et de  renforcement des capacités des parties prenantes nationales et régionales. (La Police maritime, la marine, les Douanes…etc.)</a:t>
            </a:r>
            <a:endParaRPr lang="en-US" dirty="0"/>
          </a:p>
          <a:p>
            <a:pPr lvl="1"/>
            <a:r>
              <a:rPr lang="fr-FR" dirty="0"/>
              <a:t>Établissement de partenariats avec des organisations internationales, des acteurs et autres partenaires pour renforcer l'impact du Centre. (ex : CSRP, COMHAFAT, COREP, UA-BIRA, TMT, etc.)</a:t>
            </a:r>
            <a:endParaRPr lang="en-US" dirty="0"/>
          </a:p>
          <a:p>
            <a:pPr lvl="1"/>
            <a:r>
              <a:rPr lang="fr-FR" dirty="0"/>
              <a:t>Un financement durable pour le Centre Régional de SCS du CPCO est essentiel pour garantir une pêche durable </a:t>
            </a:r>
            <a:r>
              <a:rPr lang="fr-FR"/>
              <a:t>et une  </a:t>
            </a:r>
            <a:r>
              <a:rPr lang="fr-FR" dirty="0"/>
              <a:t>collaboration visant à sauvegarder les ressources marines de la région.</a:t>
            </a:r>
            <a:r>
              <a:rPr lang="en-US" dirty="0"/>
              <a:t>. </a:t>
            </a:r>
          </a:p>
          <a:p>
            <a:pPr lvl="1"/>
            <a:r>
              <a:rPr lang="fr-FR" dirty="0"/>
              <a:t>Un appui financier à long terme est nécessaire pour assurer des opérations et un développement soutenu du centre.</a:t>
            </a:r>
            <a:endParaRPr lang="en-US" dirty="0"/>
          </a:p>
        </p:txBody>
      </p:sp>
      <p:sp>
        <p:nvSpPr>
          <p:cNvPr id="3" name="Footer Placeholder 3">
            <a:extLst>
              <a:ext uri="{FF2B5EF4-FFF2-40B4-BE49-F238E27FC236}">
                <a16:creationId xmlns:a16="http://schemas.microsoft.com/office/drawing/2014/main" id="{FCE014D5-C437-57CF-A96D-1BA6A973CDF3}"/>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1593493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4192B9B-EF2C-464B-8B03-E681AB5B5C7B}"/>
              </a:ext>
            </a:extLst>
          </p:cNvPr>
          <p:cNvSpPr>
            <a:spLocks noGrp="1"/>
          </p:cNvSpPr>
          <p:nvPr>
            <p:ph sz="half" idx="1"/>
          </p:nvPr>
        </p:nvSpPr>
        <p:spPr>
          <a:xfrm>
            <a:off x="2946410" y="2595371"/>
            <a:ext cx="5591303" cy="2562612"/>
          </a:xfrm>
        </p:spPr>
        <p:txBody>
          <a:bodyPr>
            <a:noAutofit/>
          </a:bodyPr>
          <a:lstStyle/>
          <a:p>
            <a:pPr marL="0" indent="0">
              <a:lnSpc>
                <a:spcPct val="100000"/>
              </a:lnSpc>
              <a:buNone/>
            </a:pPr>
            <a:r>
              <a:rPr lang="en-GB" sz="9600" dirty="0">
                <a:latin typeface="Gill Sans Nova" panose="020B0602020104020203" pitchFamily="34" charset="0"/>
              </a:rPr>
              <a:t>Thank You.</a:t>
            </a:r>
          </a:p>
        </p:txBody>
      </p:sp>
      <p:sp>
        <p:nvSpPr>
          <p:cNvPr id="2" name="Footer Placeholder 3">
            <a:extLst>
              <a:ext uri="{FF2B5EF4-FFF2-40B4-BE49-F238E27FC236}">
                <a16:creationId xmlns:a16="http://schemas.microsoft.com/office/drawing/2014/main" id="{8210FF50-9AEB-461D-DF27-08FCB1FF9D42}"/>
              </a:ext>
            </a:extLst>
          </p:cNvPr>
          <p:cNvSpPr txBox="1">
            <a:spLocks/>
          </p:cNvSpPr>
          <p:nvPr/>
        </p:nvSpPr>
        <p:spPr>
          <a:xfrm>
            <a:off x="2769326" y="6087292"/>
            <a:ext cx="9087712" cy="583156"/>
          </a:xfrm>
          <a:prstGeom prst="rect">
            <a:avLst/>
          </a:prstGeom>
        </p:spPr>
        <p:txBody>
          <a:bodyPr vert="horz" lIns="0" tIns="0" rIns="0" bIns="0" rtlCol="0" anchor="b"/>
          <a:lstStyle>
            <a:defPPr>
              <a:defRPr lang="en-US"/>
            </a:defPPr>
            <a:lvl1pPr marL="0" algn="r" defTabSz="914400" rtl="0" eaLnBrk="1" latinLnBrk="0" hangingPunct="1">
              <a:defRPr sz="1200" kern="1200">
                <a:solidFill>
                  <a:schemeClr val="accent2"/>
                </a:solidFill>
                <a:latin typeface="ChevinMedium"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chemeClr val="tx1"/>
                </a:solidFill>
              </a:rPr>
              <a:t>STRENGTHENING THE REGIONAL MCS CENTRE – </a:t>
            </a:r>
          </a:p>
          <a:p>
            <a:r>
              <a:rPr lang="fr-FR" sz="1200" dirty="0">
                <a:solidFill>
                  <a:schemeClr val="tx1"/>
                </a:solidFill>
              </a:rPr>
              <a:t>FOR EFFECTIVE COMBAT OF IUU FISHING, PROTECTION OF AQUATIC BIODIVERSITY AND ENVIRONMENT IN THE FCWC REGION</a:t>
            </a:r>
            <a:endParaRPr lang="en-US" dirty="0"/>
          </a:p>
        </p:txBody>
      </p:sp>
    </p:spTree>
    <p:extLst>
      <p:ext uri="{BB962C8B-B14F-4D97-AF65-F5344CB8AC3E}">
        <p14:creationId xmlns:p14="http://schemas.microsoft.com/office/powerpoint/2010/main" val="3037573585"/>
      </p:ext>
    </p:extLst>
  </p:cSld>
  <p:clrMapOvr>
    <a:masterClrMapping/>
  </p:clrMapOvr>
</p:sld>
</file>

<file path=ppt/theme/theme1.xml><?xml version="1.0" encoding="utf-8"?>
<a:theme xmlns:a="http://schemas.openxmlformats.org/drawingml/2006/main" name="Office Theme">
  <a:themeElements>
    <a:clrScheme name="WATF">
      <a:dk1>
        <a:srgbClr val="000000"/>
      </a:dk1>
      <a:lt1>
        <a:srgbClr val="FFFFFF"/>
      </a:lt1>
      <a:dk2>
        <a:srgbClr val="006B3E"/>
      </a:dk2>
      <a:lt2>
        <a:srgbClr val="D8DFE1"/>
      </a:lt2>
      <a:accent1>
        <a:srgbClr val="1E3E87"/>
      </a:accent1>
      <a:accent2>
        <a:srgbClr val="9AC337"/>
      </a:accent2>
      <a:accent3>
        <a:srgbClr val="9EAFA5"/>
      </a:accent3>
      <a:accent4>
        <a:srgbClr val="FDD31B"/>
      </a:accent4>
      <a:accent5>
        <a:srgbClr val="CA1427"/>
      </a:accent5>
      <a:accent6>
        <a:srgbClr val="006B47"/>
      </a:accent6>
      <a:hlink>
        <a:srgbClr val="9AC337"/>
      </a:hlink>
      <a:folHlink>
        <a:srgbClr val="006B3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WATF">
      <a:dk1>
        <a:srgbClr val="000000"/>
      </a:dk1>
      <a:lt1>
        <a:srgbClr val="FFFFFF"/>
      </a:lt1>
      <a:dk2>
        <a:srgbClr val="006B3E"/>
      </a:dk2>
      <a:lt2>
        <a:srgbClr val="D8DFE1"/>
      </a:lt2>
      <a:accent1>
        <a:srgbClr val="1E3E87"/>
      </a:accent1>
      <a:accent2>
        <a:srgbClr val="9AC337"/>
      </a:accent2>
      <a:accent3>
        <a:srgbClr val="9EAFA5"/>
      </a:accent3>
      <a:accent4>
        <a:srgbClr val="FDD31B"/>
      </a:accent4>
      <a:accent5>
        <a:srgbClr val="CA1427"/>
      </a:accent5>
      <a:accent6>
        <a:srgbClr val="006B47"/>
      </a:accent6>
      <a:hlink>
        <a:srgbClr val="9AC337"/>
      </a:hlink>
      <a:folHlink>
        <a:srgbClr val="006B3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19909</TotalTime>
  <Words>1578</Words>
  <Application>Microsoft Office PowerPoint</Application>
  <PresentationFormat>Grand écran</PresentationFormat>
  <Paragraphs>125</Paragraphs>
  <Slides>14</Slides>
  <Notes>2</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14</vt:i4>
      </vt:variant>
    </vt:vector>
  </HeadingPairs>
  <TitlesOfParts>
    <vt:vector size="23" baseType="lpstr">
      <vt:lpstr>Arial</vt:lpstr>
      <vt:lpstr>Calibri</vt:lpstr>
      <vt:lpstr>Calibri Light</vt:lpstr>
      <vt:lpstr>Chevin</vt:lpstr>
      <vt:lpstr>ChevinLight</vt:lpstr>
      <vt:lpstr>ChevinMedium</vt:lpstr>
      <vt:lpstr>Gill Sans Nova</vt:lpstr>
      <vt:lpstr>Office Theme</vt:lpstr>
      <vt:lpstr>1_Office Theme</vt:lpstr>
      <vt:lpstr>Secrétaire Général du CPCO Dr. Antoine Gaston Djihinto</vt:lpstr>
      <vt:lpstr>Contexte</vt:lpstr>
      <vt:lpstr>Domaine d’Interventions</vt:lpstr>
      <vt:lpstr>Le Centre Régional de SCS du CPCO</vt:lpstr>
      <vt:lpstr>Le Centre Régional de SCS du CPCO</vt:lpstr>
      <vt:lpstr>Le Centre Régional de SCS du CPCO</vt:lpstr>
      <vt:lpstr>Les mesures de conservation et de gestion des pêches dans la région du CPCO </vt:lpstr>
      <vt:lpstr>Mesures de conservation et de gestion des pêches dans la région du CPCO </vt:lpstr>
      <vt:lpstr>Objectifs du projet</vt:lpstr>
      <vt:lpstr>Mesures de conservation et de gestion des pêches dans la région du CPCO </vt:lpstr>
      <vt:lpstr>Objectifs du projet</vt:lpstr>
      <vt:lpstr>Réalisations – Années 1 &amp; 2</vt:lpstr>
      <vt:lpstr>CONCLUSION</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vera howard</dc:creator>
  <cp:lastModifiedBy>HP</cp:lastModifiedBy>
  <cp:revision>234</cp:revision>
  <dcterms:created xsi:type="dcterms:W3CDTF">2019-08-20T14:28:28Z</dcterms:created>
  <dcterms:modified xsi:type="dcterms:W3CDTF">2023-09-13T06:21:56Z</dcterms:modified>
</cp:coreProperties>
</file>