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  <p:sldMasterId id="2147483907" r:id="rId2"/>
    <p:sldMasterId id="2147484284" r:id="rId3"/>
  </p:sldMasterIdLst>
  <p:notesMasterIdLst>
    <p:notesMasterId r:id="rId14"/>
  </p:notesMasterIdLst>
  <p:handoutMasterIdLst>
    <p:handoutMasterId r:id="rId15"/>
  </p:handoutMasterIdLst>
  <p:sldIdLst>
    <p:sldId id="885" r:id="rId4"/>
    <p:sldId id="927" r:id="rId5"/>
    <p:sldId id="914" r:id="rId6"/>
    <p:sldId id="916" r:id="rId7"/>
    <p:sldId id="920" r:id="rId8"/>
    <p:sldId id="925" r:id="rId9"/>
    <p:sldId id="924" r:id="rId10"/>
    <p:sldId id="923" r:id="rId11"/>
    <p:sldId id="926" r:id="rId12"/>
    <p:sldId id="898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2E09CE3-6642-124E-B371-94C3C6542183}">
          <p14:sldIdLst>
            <p14:sldId id="885"/>
            <p14:sldId id="927"/>
            <p14:sldId id="914"/>
            <p14:sldId id="916"/>
            <p14:sldId id="920"/>
            <p14:sldId id="925"/>
            <p14:sldId id="924"/>
            <p14:sldId id="923"/>
            <p14:sldId id="926"/>
          </p14:sldIdLst>
        </p14:section>
        <p14:section name="Untitled Section" id="{865EEA2D-7B5E-4D2F-94B0-18DA8016A845}">
          <p14:sldIdLst>
            <p14:sldId id="89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C34"/>
    <a:srgbClr val="0000FF"/>
    <a:srgbClr val="3333FF"/>
    <a:srgbClr val="008A3E"/>
    <a:srgbClr val="349545"/>
    <a:srgbClr val="951F39"/>
    <a:srgbClr val="C2A365"/>
    <a:srgbClr val="53253C"/>
    <a:srgbClr val="53575A"/>
    <a:srgbClr val="FBC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4" autoAdjust="0"/>
    <p:restoredTop sz="94653" autoAdjust="0"/>
  </p:normalViewPr>
  <p:slideViewPr>
    <p:cSldViewPr snapToGrid="0" snapToObjects="1">
      <p:cViewPr varScale="1">
        <p:scale>
          <a:sx n="69" d="100"/>
          <a:sy n="69" d="100"/>
        </p:scale>
        <p:origin x="61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242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C8E0B4-E888-4B97-BE34-4C267B66C2AD}" type="doc">
      <dgm:prSet loTypeId="urn:microsoft.com/office/officeart/2005/8/layout/vList6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E7E93D0-C9E3-4672-B1FF-A962E7489610}">
      <dgm:prSet phldrT="[Text]"/>
      <dgm:spPr/>
      <dgm:t>
        <a:bodyPr/>
        <a:lstStyle/>
        <a:p>
          <a:r>
            <a:rPr lang="en-US" b="1" i="0" baseline="0" dirty="0" smtClean="0"/>
            <a:t>Contracts:	</a:t>
          </a:r>
          <a:endParaRPr lang="en-US" b="1" i="0" baseline="0" dirty="0"/>
        </a:p>
      </dgm:t>
    </dgm:pt>
    <dgm:pt modelId="{CB99AFA6-D21C-4861-A273-ADF553F183AE}" type="parTrans" cxnId="{FB4ADC3C-D910-497B-B696-B8F98B9142A2}">
      <dgm:prSet/>
      <dgm:spPr/>
      <dgm:t>
        <a:bodyPr/>
        <a:lstStyle/>
        <a:p>
          <a:endParaRPr lang="en-US"/>
        </a:p>
      </dgm:t>
    </dgm:pt>
    <dgm:pt modelId="{D0B2C5B0-404D-4071-990E-E9DE160FAD76}" type="sibTrans" cxnId="{FB4ADC3C-D910-497B-B696-B8F98B9142A2}">
      <dgm:prSet/>
      <dgm:spPr/>
      <dgm:t>
        <a:bodyPr/>
        <a:lstStyle/>
        <a:p>
          <a:endParaRPr lang="en-US"/>
        </a:p>
      </dgm:t>
    </dgm:pt>
    <dgm:pt modelId="{8F747A2D-8889-4942-8491-5299C4149A2A}">
      <dgm:prSet phldrT="[Text]"/>
      <dgm:spPr/>
      <dgm:t>
        <a:bodyPr/>
        <a:lstStyle/>
        <a:p>
          <a:r>
            <a:rPr lang="en-US" b="1" i="0" baseline="0" dirty="0" smtClean="0">
              <a:solidFill>
                <a:schemeClr val="bg1"/>
              </a:solidFill>
            </a:rPr>
            <a:t>Reporting:</a:t>
          </a:r>
          <a:endParaRPr lang="en-US" b="1" i="0" baseline="0" dirty="0">
            <a:solidFill>
              <a:schemeClr val="bg1"/>
            </a:solidFill>
          </a:endParaRPr>
        </a:p>
      </dgm:t>
    </dgm:pt>
    <dgm:pt modelId="{F4677F0B-1556-426A-B4D6-F9F5E3D51C1D}" type="parTrans" cxnId="{66AEF7CC-6C6D-4A3D-8553-D3C92141C49D}">
      <dgm:prSet/>
      <dgm:spPr/>
      <dgm:t>
        <a:bodyPr/>
        <a:lstStyle/>
        <a:p>
          <a:endParaRPr lang="en-US"/>
        </a:p>
      </dgm:t>
    </dgm:pt>
    <dgm:pt modelId="{813ECA67-52D6-49E8-B687-7E2EDBC9A4FF}" type="sibTrans" cxnId="{66AEF7CC-6C6D-4A3D-8553-D3C92141C49D}">
      <dgm:prSet/>
      <dgm:spPr/>
      <dgm:t>
        <a:bodyPr/>
        <a:lstStyle/>
        <a:p>
          <a:endParaRPr lang="en-US"/>
        </a:p>
      </dgm:t>
    </dgm:pt>
    <dgm:pt modelId="{E42C1D03-EFA9-4929-BEF3-AD342A92EE4C}">
      <dgm:prSet phldrT="[Text]"/>
      <dgm:spPr/>
      <dgm:t>
        <a:bodyPr/>
        <a:lstStyle/>
        <a:p>
          <a:r>
            <a:rPr lang="en-US" b="1" i="0" baseline="0" dirty="0" smtClean="0"/>
            <a:t>Conferences:	</a:t>
          </a:r>
        </a:p>
        <a:p>
          <a:endParaRPr lang="en-US" b="1" i="1" baseline="0" dirty="0"/>
        </a:p>
      </dgm:t>
    </dgm:pt>
    <dgm:pt modelId="{CE4357B1-473F-4896-9DCB-0C5D18367A3E}" type="sibTrans" cxnId="{DAD520EB-BD12-4000-88D6-9DB7E7473810}">
      <dgm:prSet/>
      <dgm:spPr/>
      <dgm:t>
        <a:bodyPr/>
        <a:lstStyle/>
        <a:p>
          <a:endParaRPr lang="en-US"/>
        </a:p>
      </dgm:t>
    </dgm:pt>
    <dgm:pt modelId="{6AEF0D3B-7F3E-4FF5-8E8C-85572B4BF43A}" type="parTrans" cxnId="{DAD520EB-BD12-4000-88D6-9DB7E7473810}">
      <dgm:prSet/>
      <dgm:spPr/>
      <dgm:t>
        <a:bodyPr/>
        <a:lstStyle/>
        <a:p>
          <a:endParaRPr lang="en-US"/>
        </a:p>
      </dgm:t>
    </dgm:pt>
    <dgm:pt modelId="{8F4DDF6D-D494-4E0E-BF25-A765CC777DF3}">
      <dgm:prSet custT="1"/>
      <dgm:spPr/>
      <dgm:t>
        <a:bodyPr/>
        <a:lstStyle/>
        <a:p>
          <a:r>
            <a:rPr lang="en-US" sz="2400" b="1" dirty="0" smtClean="0"/>
            <a:t>Sourcing with </a:t>
          </a:r>
          <a:r>
            <a:rPr lang="en-US" sz="2400" b="1" dirty="0" err="1" smtClean="0"/>
            <a:t>RfP</a:t>
          </a:r>
          <a:r>
            <a:rPr lang="en-US" sz="2400" b="1" dirty="0" smtClean="0"/>
            <a:t>/</a:t>
          </a:r>
          <a:r>
            <a:rPr lang="en-US" sz="2400" b="1" dirty="0" err="1" smtClean="0"/>
            <a:t>RfQ</a:t>
          </a:r>
          <a:r>
            <a:rPr lang="en-US" sz="2400" b="1" dirty="0" smtClean="0"/>
            <a:t>/FWC, </a:t>
          </a:r>
          <a:r>
            <a:rPr lang="en-US" sz="2400" b="1" dirty="0" err="1" smtClean="0"/>
            <a:t>Subdel</a:t>
          </a:r>
          <a:r>
            <a:rPr lang="en-US" sz="2400" b="1" dirty="0" smtClean="0"/>
            <a:t>.</a:t>
          </a:r>
          <a:endParaRPr lang="en-US" sz="2400" b="1" dirty="0"/>
        </a:p>
      </dgm:t>
    </dgm:pt>
    <dgm:pt modelId="{0E24BA90-9DEE-42C4-8100-E301AB0B0C47}" type="parTrans" cxnId="{14E5E587-2AC2-44BB-BF82-68C224E56540}">
      <dgm:prSet/>
      <dgm:spPr/>
      <dgm:t>
        <a:bodyPr/>
        <a:lstStyle/>
        <a:p>
          <a:endParaRPr lang="en-US"/>
        </a:p>
      </dgm:t>
    </dgm:pt>
    <dgm:pt modelId="{2F9E6109-394C-493E-9CA8-4F61E43EBFBA}" type="sibTrans" cxnId="{14E5E587-2AC2-44BB-BF82-68C224E56540}">
      <dgm:prSet/>
      <dgm:spPr/>
      <dgm:t>
        <a:bodyPr/>
        <a:lstStyle/>
        <a:p>
          <a:endParaRPr lang="en-US"/>
        </a:p>
      </dgm:t>
    </dgm:pt>
    <dgm:pt modelId="{1C79BC96-E8F8-49E7-9864-C866DC7852E9}">
      <dgm:prSet custT="1"/>
      <dgm:spPr/>
      <dgm:t>
        <a:bodyPr/>
        <a:lstStyle/>
        <a:p>
          <a:r>
            <a:rPr lang="en-US" sz="2400" b="1" dirty="0" smtClean="0"/>
            <a:t>Conference facilities, facilitators, interpreters, translation, transport</a:t>
          </a:r>
          <a:endParaRPr lang="en-US" sz="2400" b="1" dirty="0"/>
        </a:p>
      </dgm:t>
    </dgm:pt>
    <dgm:pt modelId="{7D599A69-8F29-46CB-9CCF-0067F74C7330}" type="parTrans" cxnId="{A98A9D2A-B19D-4B91-B681-0651F9E7D5E9}">
      <dgm:prSet/>
      <dgm:spPr/>
      <dgm:t>
        <a:bodyPr/>
        <a:lstStyle/>
        <a:p>
          <a:endParaRPr lang="en-US"/>
        </a:p>
      </dgm:t>
    </dgm:pt>
    <dgm:pt modelId="{A18F765B-54F2-4452-9901-2FC9530BC7F1}" type="sibTrans" cxnId="{A98A9D2A-B19D-4B91-B681-0651F9E7D5E9}">
      <dgm:prSet/>
      <dgm:spPr/>
      <dgm:t>
        <a:bodyPr/>
        <a:lstStyle/>
        <a:p>
          <a:endParaRPr lang="en-US"/>
        </a:p>
      </dgm:t>
    </dgm:pt>
    <dgm:pt modelId="{474328E1-C681-4DE8-9EE6-63312A079504}">
      <dgm:prSet custT="1"/>
      <dgm:spPr/>
      <dgm:t>
        <a:bodyPr/>
        <a:lstStyle/>
        <a:p>
          <a:r>
            <a:rPr lang="en-US" sz="2400" b="1" dirty="0" smtClean="0"/>
            <a:t>Contracts</a:t>
          </a:r>
          <a:endParaRPr lang="en-US" sz="2400" b="1" dirty="0"/>
        </a:p>
      </dgm:t>
    </dgm:pt>
    <dgm:pt modelId="{BADB27A1-9D65-4192-849A-DAAC395C24AB}" type="parTrans" cxnId="{D3FE6F14-E2CF-4A04-BB1C-4C0B988A128D}">
      <dgm:prSet/>
      <dgm:spPr/>
      <dgm:t>
        <a:bodyPr/>
        <a:lstStyle/>
        <a:p>
          <a:endParaRPr lang="en-US"/>
        </a:p>
      </dgm:t>
    </dgm:pt>
    <dgm:pt modelId="{7CDA4634-1A79-466B-8C68-1C8FB19CF2FB}" type="sibTrans" cxnId="{D3FE6F14-E2CF-4A04-BB1C-4C0B988A128D}">
      <dgm:prSet/>
      <dgm:spPr/>
      <dgm:t>
        <a:bodyPr/>
        <a:lstStyle/>
        <a:p>
          <a:endParaRPr lang="en-US"/>
        </a:p>
      </dgm:t>
    </dgm:pt>
    <dgm:pt modelId="{437B2E79-7F13-4946-91B0-BF73A53B0890}">
      <dgm:prSet custT="1"/>
      <dgm:spPr/>
      <dgm:t>
        <a:bodyPr/>
        <a:lstStyle/>
        <a:p>
          <a:r>
            <a:rPr lang="en-US" sz="2400" b="1" dirty="0" smtClean="0"/>
            <a:t>Initiation of Payments</a:t>
          </a:r>
          <a:endParaRPr lang="en-US" sz="2400" b="1" dirty="0"/>
        </a:p>
      </dgm:t>
    </dgm:pt>
    <dgm:pt modelId="{B68A1E12-8532-446D-B483-97DA96A7C1A0}" type="parTrans" cxnId="{E3963B67-0291-4EF7-8FE1-3C216A7B5BA3}">
      <dgm:prSet/>
      <dgm:spPr/>
    </dgm:pt>
    <dgm:pt modelId="{10E59EC5-1BFB-44EA-B5E7-702EB90637B5}" type="sibTrans" cxnId="{E3963B67-0291-4EF7-8FE1-3C216A7B5BA3}">
      <dgm:prSet/>
      <dgm:spPr/>
    </dgm:pt>
    <dgm:pt modelId="{FE2F9428-0157-4965-8A6C-92B8FDBB7819}">
      <dgm:prSet custT="1"/>
      <dgm:spPr/>
      <dgm:t>
        <a:bodyPr/>
        <a:lstStyle/>
        <a:p>
          <a:r>
            <a:rPr lang="en-US" sz="2000" b="1" dirty="0" smtClean="0">
              <a:latin typeface="+mn-lt"/>
            </a:rPr>
            <a:t>- Procurement Planning (30</a:t>
          </a:r>
          <a:r>
            <a:rPr lang="en-US" sz="2000" b="1" baseline="30000" dirty="0" smtClean="0">
              <a:latin typeface="+mn-lt"/>
            </a:rPr>
            <a:t>th</a:t>
          </a:r>
          <a:r>
            <a:rPr lang="en-US" sz="2000" b="1" dirty="0" smtClean="0">
              <a:latin typeface="+mn-lt"/>
            </a:rPr>
            <a:t> October)</a:t>
          </a:r>
          <a:endParaRPr lang="en-US" sz="2000" b="1" dirty="0">
            <a:latin typeface="+mn-lt"/>
          </a:endParaRPr>
        </a:p>
      </dgm:t>
    </dgm:pt>
    <dgm:pt modelId="{0323F614-5643-44AC-A8A1-E97BDB4C42EF}" type="parTrans" cxnId="{82DB577E-B106-4CC3-882B-603F6B385DA2}">
      <dgm:prSet/>
      <dgm:spPr/>
    </dgm:pt>
    <dgm:pt modelId="{9D88B281-17A8-465B-AC38-88C006BABE4D}" type="sibTrans" cxnId="{82DB577E-B106-4CC3-882B-603F6B385DA2}">
      <dgm:prSet/>
      <dgm:spPr/>
    </dgm:pt>
    <dgm:pt modelId="{2FDA1D0F-095C-45E4-A9DF-0B2D166D9E07}">
      <dgm:prSet/>
      <dgm:spPr/>
      <dgm:t>
        <a:bodyPr/>
        <a:lstStyle/>
        <a:p>
          <a:endParaRPr lang="en-US" sz="1500" dirty="0"/>
        </a:p>
      </dgm:t>
    </dgm:pt>
    <dgm:pt modelId="{68B667E5-7719-48A8-99D5-AF80F4341C51}" type="parTrans" cxnId="{969D9A18-D8AE-494D-A40D-A1CC8D339DFC}">
      <dgm:prSet/>
      <dgm:spPr/>
    </dgm:pt>
    <dgm:pt modelId="{D0B20495-8CD9-4154-BD16-A76972D97A92}" type="sibTrans" cxnId="{969D9A18-D8AE-494D-A40D-A1CC8D339DFC}">
      <dgm:prSet/>
      <dgm:spPr/>
    </dgm:pt>
    <dgm:pt modelId="{F4FC6A91-484A-4410-9A12-EF1E3C514F8C}">
      <dgm:prSet custT="1"/>
      <dgm:spPr/>
      <dgm:t>
        <a:bodyPr/>
        <a:lstStyle/>
        <a:p>
          <a:r>
            <a:rPr lang="en-US" sz="2000" b="1" dirty="0" smtClean="0">
              <a:latin typeface="+mn-lt"/>
            </a:rPr>
            <a:t>- Procurement Reports (31 Dec)</a:t>
          </a:r>
          <a:endParaRPr lang="en-US" sz="2000" b="1" dirty="0">
            <a:latin typeface="+mn-lt"/>
          </a:endParaRPr>
        </a:p>
      </dgm:t>
    </dgm:pt>
    <dgm:pt modelId="{C04C9E47-834B-4CCF-A70B-0174083A7DD8}" type="parTrans" cxnId="{5F328094-34D5-4060-B504-2600B71CA6B2}">
      <dgm:prSet/>
      <dgm:spPr/>
    </dgm:pt>
    <dgm:pt modelId="{0E67E158-F6B2-43E5-94CA-72C47C1D2299}" type="sibTrans" cxnId="{5F328094-34D5-4060-B504-2600B71CA6B2}">
      <dgm:prSet/>
      <dgm:spPr/>
    </dgm:pt>
    <dgm:pt modelId="{3C916DBF-6D2A-44F4-8E0B-40D674143A9E}">
      <dgm:prSet custT="1"/>
      <dgm:spPr/>
      <dgm:t>
        <a:bodyPr/>
        <a:lstStyle/>
        <a:p>
          <a:r>
            <a:rPr lang="en-US" sz="2000" b="1" dirty="0" smtClean="0">
              <a:latin typeface="+mn-lt"/>
            </a:rPr>
            <a:t>- Regular reporting/tracking of processes</a:t>
          </a:r>
          <a:r>
            <a:rPr lang="en-US" sz="1500" dirty="0" smtClean="0"/>
            <a:t> </a:t>
          </a:r>
          <a:endParaRPr lang="en-US" sz="1500" dirty="0"/>
        </a:p>
      </dgm:t>
    </dgm:pt>
    <dgm:pt modelId="{7667ED0F-D3B3-4DC6-9A2B-44D1FE2C6864}" type="parTrans" cxnId="{9A9CA54F-7100-46FC-8CB3-9C4B1EC29F74}">
      <dgm:prSet/>
      <dgm:spPr/>
    </dgm:pt>
    <dgm:pt modelId="{217F5469-3557-4677-9766-57635C29F090}" type="sibTrans" cxnId="{9A9CA54F-7100-46FC-8CB3-9C4B1EC29F74}">
      <dgm:prSet/>
      <dgm:spPr/>
    </dgm:pt>
    <dgm:pt modelId="{4A84B64E-8213-4422-913E-F1E560ED01F7}" type="pres">
      <dgm:prSet presAssocID="{C8C8E0B4-E888-4B97-BE34-4C267B66C2A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779BEC8-DEE4-4586-AB02-2500129D44B3}" type="pres">
      <dgm:prSet presAssocID="{3E7E93D0-C9E3-4672-B1FF-A962E7489610}" presName="linNode" presStyleCnt="0"/>
      <dgm:spPr/>
      <dgm:t>
        <a:bodyPr/>
        <a:lstStyle/>
        <a:p>
          <a:endParaRPr lang="en-US"/>
        </a:p>
      </dgm:t>
    </dgm:pt>
    <dgm:pt modelId="{C25CC80D-68EA-4EFF-B8B5-35B3C4726D70}" type="pres">
      <dgm:prSet presAssocID="{3E7E93D0-C9E3-4672-B1FF-A962E7489610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80AC9-0F2F-476F-A416-E7EEE4A3B112}" type="pres">
      <dgm:prSet presAssocID="{3E7E93D0-C9E3-4672-B1FF-A962E7489610}" presName="childShp" presStyleLbl="bgAccFollowNode1" presStyleIdx="0" presStyleCnt="3" custScaleY="132770" custLinFactNeighborX="-30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ECF86-9897-46AA-805E-0B9BCD715BC5}" type="pres">
      <dgm:prSet presAssocID="{D0B2C5B0-404D-4071-990E-E9DE160FAD76}" presName="spacing" presStyleCnt="0"/>
      <dgm:spPr/>
      <dgm:t>
        <a:bodyPr/>
        <a:lstStyle/>
        <a:p>
          <a:endParaRPr lang="en-US"/>
        </a:p>
      </dgm:t>
    </dgm:pt>
    <dgm:pt modelId="{02D80157-6598-4433-8C20-209D8DB40EC9}" type="pres">
      <dgm:prSet presAssocID="{E42C1D03-EFA9-4929-BEF3-AD342A92EE4C}" presName="linNode" presStyleCnt="0"/>
      <dgm:spPr/>
      <dgm:t>
        <a:bodyPr/>
        <a:lstStyle/>
        <a:p>
          <a:endParaRPr lang="en-US"/>
        </a:p>
      </dgm:t>
    </dgm:pt>
    <dgm:pt modelId="{FE7F7968-A1F0-4CC5-A06A-9208C07D5AB8}" type="pres">
      <dgm:prSet presAssocID="{E42C1D03-EFA9-4929-BEF3-AD342A92EE4C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3D4A5-959E-4570-B42D-E7CF3B588A5A}" type="pres">
      <dgm:prSet presAssocID="{E42C1D03-EFA9-4929-BEF3-AD342A92EE4C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1768A-833C-4F86-91D4-3A03EC084DA0}" type="pres">
      <dgm:prSet presAssocID="{CE4357B1-473F-4896-9DCB-0C5D18367A3E}" presName="spacing" presStyleCnt="0"/>
      <dgm:spPr/>
      <dgm:t>
        <a:bodyPr/>
        <a:lstStyle/>
        <a:p>
          <a:endParaRPr lang="en-US"/>
        </a:p>
      </dgm:t>
    </dgm:pt>
    <dgm:pt modelId="{C298FD47-C840-4DD3-BEC0-D72B4DB6B58B}" type="pres">
      <dgm:prSet presAssocID="{8F747A2D-8889-4942-8491-5299C4149A2A}" presName="linNode" presStyleCnt="0"/>
      <dgm:spPr/>
      <dgm:t>
        <a:bodyPr/>
        <a:lstStyle/>
        <a:p>
          <a:endParaRPr lang="en-US"/>
        </a:p>
      </dgm:t>
    </dgm:pt>
    <dgm:pt modelId="{A00AF7F4-D5C5-4F74-82A1-D1E3728A255B}" type="pres">
      <dgm:prSet presAssocID="{8F747A2D-8889-4942-8491-5299C4149A2A}" presName="parentShp" presStyleLbl="node1" presStyleIdx="2" presStyleCnt="3" custLinFactNeighborX="267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59824-C7FB-4919-B500-463B611423E4}" type="pres">
      <dgm:prSet presAssocID="{8F747A2D-8889-4942-8491-5299C4149A2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9CA54F-7100-46FC-8CB3-9C4B1EC29F74}" srcId="{8F747A2D-8889-4942-8491-5299C4149A2A}" destId="{3C916DBF-6D2A-44F4-8E0B-40D674143A9E}" srcOrd="2" destOrd="0" parTransId="{7667ED0F-D3B3-4DC6-9A2B-44D1FE2C6864}" sibTransId="{217F5469-3557-4677-9766-57635C29F090}"/>
    <dgm:cxn modelId="{14E5E587-2AC2-44BB-BF82-68C224E56540}" srcId="{3E7E93D0-C9E3-4672-B1FF-A962E7489610}" destId="{8F4DDF6D-D494-4E0E-BF25-A765CC777DF3}" srcOrd="0" destOrd="0" parTransId="{0E24BA90-9DEE-42C4-8100-E301AB0B0C47}" sibTransId="{2F9E6109-394C-493E-9CA8-4F61E43EBFBA}"/>
    <dgm:cxn modelId="{82DB577E-B106-4CC3-882B-603F6B385DA2}" srcId="{8F747A2D-8889-4942-8491-5299C4149A2A}" destId="{FE2F9428-0157-4965-8A6C-92B8FDBB7819}" srcOrd="0" destOrd="0" parTransId="{0323F614-5643-44AC-A8A1-E97BDB4C42EF}" sibTransId="{9D88B281-17A8-465B-AC38-88C006BABE4D}"/>
    <dgm:cxn modelId="{A98A9D2A-B19D-4B91-B681-0651F9E7D5E9}" srcId="{E42C1D03-EFA9-4929-BEF3-AD342A92EE4C}" destId="{1C79BC96-E8F8-49E7-9864-C866DC7852E9}" srcOrd="0" destOrd="0" parTransId="{7D599A69-8F29-46CB-9CCF-0067F74C7330}" sibTransId="{A18F765B-54F2-4452-9901-2FC9530BC7F1}"/>
    <dgm:cxn modelId="{969D9A18-D8AE-494D-A40D-A1CC8D339DFC}" srcId="{8F747A2D-8889-4942-8491-5299C4149A2A}" destId="{2FDA1D0F-095C-45E4-A9DF-0B2D166D9E07}" srcOrd="3" destOrd="0" parTransId="{68B667E5-7719-48A8-99D5-AF80F4341C51}" sibTransId="{D0B20495-8CD9-4154-BD16-A76972D97A92}"/>
    <dgm:cxn modelId="{75EA6F62-D1F7-47AA-9CA6-3AE11E7C0677}" type="presOf" srcId="{474328E1-C681-4DE8-9EE6-63312A079504}" destId="{A4E80AC9-0F2F-476F-A416-E7EEE4A3B112}" srcOrd="0" destOrd="1" presId="urn:microsoft.com/office/officeart/2005/8/layout/vList6"/>
    <dgm:cxn modelId="{4DC0401A-32C9-4F36-BEA8-565483C5789F}" type="presOf" srcId="{8F747A2D-8889-4942-8491-5299C4149A2A}" destId="{A00AF7F4-D5C5-4F74-82A1-D1E3728A255B}" srcOrd="0" destOrd="0" presId="urn:microsoft.com/office/officeart/2005/8/layout/vList6"/>
    <dgm:cxn modelId="{DAD520EB-BD12-4000-88D6-9DB7E7473810}" srcId="{C8C8E0B4-E888-4B97-BE34-4C267B66C2AD}" destId="{E42C1D03-EFA9-4929-BEF3-AD342A92EE4C}" srcOrd="1" destOrd="0" parTransId="{6AEF0D3B-7F3E-4FF5-8E8C-85572B4BF43A}" sibTransId="{CE4357B1-473F-4896-9DCB-0C5D18367A3E}"/>
    <dgm:cxn modelId="{FBBF1D9B-77E5-4219-A604-3F4340B02522}" type="presOf" srcId="{E42C1D03-EFA9-4929-BEF3-AD342A92EE4C}" destId="{FE7F7968-A1F0-4CC5-A06A-9208C07D5AB8}" srcOrd="0" destOrd="0" presId="urn:microsoft.com/office/officeart/2005/8/layout/vList6"/>
    <dgm:cxn modelId="{FB4ADC3C-D910-497B-B696-B8F98B9142A2}" srcId="{C8C8E0B4-E888-4B97-BE34-4C267B66C2AD}" destId="{3E7E93D0-C9E3-4672-B1FF-A962E7489610}" srcOrd="0" destOrd="0" parTransId="{CB99AFA6-D21C-4861-A273-ADF553F183AE}" sibTransId="{D0B2C5B0-404D-4071-990E-E9DE160FAD76}"/>
    <dgm:cxn modelId="{E3963B67-0291-4EF7-8FE1-3C216A7B5BA3}" srcId="{3E7E93D0-C9E3-4672-B1FF-A962E7489610}" destId="{437B2E79-7F13-4946-91B0-BF73A53B0890}" srcOrd="2" destOrd="0" parTransId="{B68A1E12-8532-446D-B483-97DA96A7C1A0}" sibTransId="{10E59EC5-1BFB-44EA-B5E7-702EB90637B5}"/>
    <dgm:cxn modelId="{05E7A56C-7ED8-45A3-BC1F-ED16200001CE}" type="presOf" srcId="{2FDA1D0F-095C-45E4-A9DF-0B2D166D9E07}" destId="{F9F59824-C7FB-4919-B500-463B611423E4}" srcOrd="0" destOrd="3" presId="urn:microsoft.com/office/officeart/2005/8/layout/vList6"/>
    <dgm:cxn modelId="{66AEF7CC-6C6D-4A3D-8553-D3C92141C49D}" srcId="{C8C8E0B4-E888-4B97-BE34-4C267B66C2AD}" destId="{8F747A2D-8889-4942-8491-5299C4149A2A}" srcOrd="2" destOrd="0" parTransId="{F4677F0B-1556-426A-B4D6-F9F5E3D51C1D}" sibTransId="{813ECA67-52D6-49E8-B687-7E2EDBC9A4FF}"/>
    <dgm:cxn modelId="{5F328094-34D5-4060-B504-2600B71CA6B2}" srcId="{8F747A2D-8889-4942-8491-5299C4149A2A}" destId="{F4FC6A91-484A-4410-9A12-EF1E3C514F8C}" srcOrd="1" destOrd="0" parTransId="{C04C9E47-834B-4CCF-A70B-0174083A7DD8}" sibTransId="{0E67E158-F6B2-43E5-94CA-72C47C1D2299}"/>
    <dgm:cxn modelId="{78D8D5C7-AACC-43D1-8255-0A2232F0F474}" type="presOf" srcId="{437B2E79-7F13-4946-91B0-BF73A53B0890}" destId="{A4E80AC9-0F2F-476F-A416-E7EEE4A3B112}" srcOrd="0" destOrd="2" presId="urn:microsoft.com/office/officeart/2005/8/layout/vList6"/>
    <dgm:cxn modelId="{8BF189E6-5472-4E1F-93C5-179010C37C71}" type="presOf" srcId="{1C79BC96-E8F8-49E7-9864-C866DC7852E9}" destId="{3563D4A5-959E-4570-B42D-E7CF3B588A5A}" srcOrd="0" destOrd="0" presId="urn:microsoft.com/office/officeart/2005/8/layout/vList6"/>
    <dgm:cxn modelId="{5B2569AD-FC07-4EBA-AD33-B93664FC2463}" type="presOf" srcId="{3E7E93D0-C9E3-4672-B1FF-A962E7489610}" destId="{C25CC80D-68EA-4EFF-B8B5-35B3C4726D70}" srcOrd="0" destOrd="0" presId="urn:microsoft.com/office/officeart/2005/8/layout/vList6"/>
    <dgm:cxn modelId="{D3FE6F14-E2CF-4A04-BB1C-4C0B988A128D}" srcId="{3E7E93D0-C9E3-4672-B1FF-A962E7489610}" destId="{474328E1-C681-4DE8-9EE6-63312A079504}" srcOrd="1" destOrd="0" parTransId="{BADB27A1-9D65-4192-849A-DAAC395C24AB}" sibTransId="{7CDA4634-1A79-466B-8C68-1C8FB19CF2FB}"/>
    <dgm:cxn modelId="{FDC9B871-62EC-4723-8D08-2E30C1E165FD}" type="presOf" srcId="{FE2F9428-0157-4965-8A6C-92B8FDBB7819}" destId="{F9F59824-C7FB-4919-B500-463B611423E4}" srcOrd="0" destOrd="0" presId="urn:microsoft.com/office/officeart/2005/8/layout/vList6"/>
    <dgm:cxn modelId="{80411973-C385-4A70-8825-CE491BC330CA}" type="presOf" srcId="{3C916DBF-6D2A-44F4-8E0B-40D674143A9E}" destId="{F9F59824-C7FB-4919-B500-463B611423E4}" srcOrd="0" destOrd="2" presId="urn:microsoft.com/office/officeart/2005/8/layout/vList6"/>
    <dgm:cxn modelId="{18492F70-8551-47B7-8B60-68254E36AE87}" type="presOf" srcId="{F4FC6A91-484A-4410-9A12-EF1E3C514F8C}" destId="{F9F59824-C7FB-4919-B500-463B611423E4}" srcOrd="0" destOrd="1" presId="urn:microsoft.com/office/officeart/2005/8/layout/vList6"/>
    <dgm:cxn modelId="{E9D8C4B4-5ACA-4AFE-8700-2B398C7113F2}" type="presOf" srcId="{8F4DDF6D-D494-4E0E-BF25-A765CC777DF3}" destId="{A4E80AC9-0F2F-476F-A416-E7EEE4A3B112}" srcOrd="0" destOrd="0" presId="urn:microsoft.com/office/officeart/2005/8/layout/vList6"/>
    <dgm:cxn modelId="{E2C8BCDA-0825-4E2F-81DC-56B517D0D6F4}" type="presOf" srcId="{C8C8E0B4-E888-4B97-BE34-4C267B66C2AD}" destId="{4A84B64E-8213-4422-913E-F1E560ED01F7}" srcOrd="0" destOrd="0" presId="urn:microsoft.com/office/officeart/2005/8/layout/vList6"/>
    <dgm:cxn modelId="{0D7F5FCD-1AF2-4391-9AC4-25F34F796D31}" type="presParOf" srcId="{4A84B64E-8213-4422-913E-F1E560ED01F7}" destId="{6779BEC8-DEE4-4586-AB02-2500129D44B3}" srcOrd="0" destOrd="0" presId="urn:microsoft.com/office/officeart/2005/8/layout/vList6"/>
    <dgm:cxn modelId="{6E7678C4-1285-4279-9335-0324F367D948}" type="presParOf" srcId="{6779BEC8-DEE4-4586-AB02-2500129D44B3}" destId="{C25CC80D-68EA-4EFF-B8B5-35B3C4726D70}" srcOrd="0" destOrd="0" presId="urn:microsoft.com/office/officeart/2005/8/layout/vList6"/>
    <dgm:cxn modelId="{B43DFC3C-2D57-4D5B-BBBE-D2A28F24CECF}" type="presParOf" srcId="{6779BEC8-DEE4-4586-AB02-2500129D44B3}" destId="{A4E80AC9-0F2F-476F-A416-E7EEE4A3B112}" srcOrd="1" destOrd="0" presId="urn:microsoft.com/office/officeart/2005/8/layout/vList6"/>
    <dgm:cxn modelId="{BEDA8A4B-A9F1-4F8B-8ABD-53990639967F}" type="presParOf" srcId="{4A84B64E-8213-4422-913E-F1E560ED01F7}" destId="{169ECF86-9897-46AA-805E-0B9BCD715BC5}" srcOrd="1" destOrd="0" presId="urn:microsoft.com/office/officeart/2005/8/layout/vList6"/>
    <dgm:cxn modelId="{5D4882DB-5287-483E-B08E-8DB5F51616ED}" type="presParOf" srcId="{4A84B64E-8213-4422-913E-F1E560ED01F7}" destId="{02D80157-6598-4433-8C20-209D8DB40EC9}" srcOrd="2" destOrd="0" presId="urn:microsoft.com/office/officeart/2005/8/layout/vList6"/>
    <dgm:cxn modelId="{9E8ADBA4-B893-487D-BF8E-1990ED91557C}" type="presParOf" srcId="{02D80157-6598-4433-8C20-209D8DB40EC9}" destId="{FE7F7968-A1F0-4CC5-A06A-9208C07D5AB8}" srcOrd="0" destOrd="0" presId="urn:microsoft.com/office/officeart/2005/8/layout/vList6"/>
    <dgm:cxn modelId="{AF168453-C5B6-4D2A-929E-AABD813FD263}" type="presParOf" srcId="{02D80157-6598-4433-8C20-209D8DB40EC9}" destId="{3563D4A5-959E-4570-B42D-E7CF3B588A5A}" srcOrd="1" destOrd="0" presId="urn:microsoft.com/office/officeart/2005/8/layout/vList6"/>
    <dgm:cxn modelId="{EA80207A-6947-45C4-8976-AA761ACE032C}" type="presParOf" srcId="{4A84B64E-8213-4422-913E-F1E560ED01F7}" destId="{6371768A-833C-4F86-91D4-3A03EC084DA0}" srcOrd="3" destOrd="0" presId="urn:microsoft.com/office/officeart/2005/8/layout/vList6"/>
    <dgm:cxn modelId="{1B4E8CF0-7DEE-44BB-A277-1056994420D2}" type="presParOf" srcId="{4A84B64E-8213-4422-913E-F1E560ED01F7}" destId="{C298FD47-C840-4DD3-BEC0-D72B4DB6B58B}" srcOrd="4" destOrd="0" presId="urn:microsoft.com/office/officeart/2005/8/layout/vList6"/>
    <dgm:cxn modelId="{0124B773-F600-4E57-9447-E8EE2BF50A8D}" type="presParOf" srcId="{C298FD47-C840-4DD3-BEC0-D72B4DB6B58B}" destId="{A00AF7F4-D5C5-4F74-82A1-D1E3728A255B}" srcOrd="0" destOrd="0" presId="urn:microsoft.com/office/officeart/2005/8/layout/vList6"/>
    <dgm:cxn modelId="{B4A6D2C5-C3D5-4CB5-97F4-17C37AE232FE}" type="presParOf" srcId="{C298FD47-C840-4DD3-BEC0-D72B4DB6B58B}" destId="{F9F59824-C7FB-4919-B500-463B611423E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EF3703-5232-40AF-8754-F2A2C239D542}" type="doc">
      <dgm:prSet loTypeId="urn:microsoft.com/office/officeart/2005/8/layout/default" loCatId="list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7F07376-9CCD-4FDE-BA06-1E809C1BBCED}">
      <dgm:prSet phldrT="[Text]"/>
      <dgm:spPr/>
      <dgm:t>
        <a:bodyPr/>
        <a:lstStyle/>
        <a:p>
          <a:r>
            <a:rPr lang="en-US" b="1" dirty="0" smtClean="0">
              <a:latin typeface="Garamond" panose="02020404030301010803" pitchFamily="18" charset="0"/>
            </a:rPr>
            <a:t>Aquatic Biodiversity Conservation</a:t>
          </a:r>
        </a:p>
        <a:p>
          <a:r>
            <a:rPr lang="en-US" b="1" dirty="0" smtClean="0">
              <a:latin typeface="Garamond" panose="02020404030301010803" pitchFamily="18" charset="0"/>
            </a:rPr>
            <a:t>- Consultancies</a:t>
          </a:r>
        </a:p>
        <a:p>
          <a:r>
            <a:rPr lang="en-US" b="1" dirty="0" smtClean="0">
              <a:latin typeface="Garamond" panose="02020404030301010803" pitchFamily="18" charset="0"/>
            </a:rPr>
            <a:t>- Conferences </a:t>
          </a:r>
        </a:p>
        <a:p>
          <a:r>
            <a:rPr lang="en-US" b="1" dirty="0" smtClean="0">
              <a:latin typeface="Garamond" panose="02020404030301010803" pitchFamily="18" charset="0"/>
            </a:rPr>
            <a:t>- Goods	</a:t>
          </a:r>
          <a:endParaRPr lang="en-US" b="1" dirty="0">
            <a:latin typeface="Garamond" panose="02020404030301010803" pitchFamily="18" charset="0"/>
          </a:endParaRPr>
        </a:p>
      </dgm:t>
    </dgm:pt>
    <dgm:pt modelId="{C749F388-196F-4C9B-A70F-755BF1350E20}" type="parTrans" cxnId="{618D8E43-4B19-43D8-8DE7-8B5DAF5F505B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A8169C30-2D3C-40AB-AE53-7452A3913CCE}" type="sibTrans" cxnId="{618D8E43-4B19-43D8-8DE7-8B5DAF5F505B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09CA05AC-D9B7-4F80-8093-23A3DFEEEB57}">
      <dgm:prSet phldrT="[Text]"/>
      <dgm:spPr/>
      <dgm:t>
        <a:bodyPr/>
        <a:lstStyle/>
        <a:p>
          <a:r>
            <a:rPr lang="en-US" b="1" dirty="0" smtClean="0">
              <a:latin typeface="Garamond" panose="02020404030301010803" pitchFamily="18" charset="0"/>
            </a:rPr>
            <a:t>FishGov 2</a:t>
          </a:r>
        </a:p>
        <a:p>
          <a:r>
            <a:rPr lang="en-US" b="1" dirty="0" smtClean="0">
              <a:latin typeface="Garamond" panose="02020404030301010803" pitchFamily="18" charset="0"/>
            </a:rPr>
            <a:t>- Consultancies</a:t>
          </a:r>
        </a:p>
        <a:p>
          <a:r>
            <a:rPr lang="en-US" b="1" dirty="0" smtClean="0">
              <a:latin typeface="Garamond" panose="02020404030301010803" pitchFamily="18" charset="0"/>
            </a:rPr>
            <a:t>- </a:t>
          </a:r>
          <a:r>
            <a:rPr lang="en-US" b="1" dirty="0" err="1" smtClean="0">
              <a:latin typeface="Garamond" panose="02020404030301010803" pitchFamily="18" charset="0"/>
            </a:rPr>
            <a:t>Centres</a:t>
          </a:r>
          <a:r>
            <a:rPr lang="en-US" b="1" dirty="0" smtClean="0">
              <a:latin typeface="Garamond" panose="02020404030301010803" pitchFamily="18" charset="0"/>
            </a:rPr>
            <a:t> of Excellence</a:t>
          </a:r>
        </a:p>
        <a:p>
          <a:r>
            <a:rPr lang="en-US" b="1" dirty="0" smtClean="0">
              <a:latin typeface="Garamond" panose="02020404030301010803" pitchFamily="18" charset="0"/>
            </a:rPr>
            <a:t>- Equipment</a:t>
          </a:r>
        </a:p>
        <a:p>
          <a:r>
            <a:rPr lang="en-US" b="1" dirty="0" smtClean="0">
              <a:latin typeface="Garamond" panose="02020404030301010803" pitchFamily="18" charset="0"/>
            </a:rPr>
            <a:t>	</a:t>
          </a:r>
          <a:endParaRPr lang="en-US" b="1" dirty="0">
            <a:latin typeface="Garamond" panose="02020404030301010803" pitchFamily="18" charset="0"/>
          </a:endParaRPr>
        </a:p>
      </dgm:t>
    </dgm:pt>
    <dgm:pt modelId="{57256327-4F38-40D5-A525-04B8EA06D5B6}" type="parTrans" cxnId="{CBAB6E94-FFCA-47E7-BC64-E78C3561EB20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22AC0A62-05F0-4BE4-A2CF-60A2EF79A041}" type="sibTrans" cxnId="{CBAB6E94-FFCA-47E7-BC64-E78C3561EB20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1CB203B7-7CEF-437C-9B96-44B4BA389F52}">
      <dgm:prSet phldrT="[Text]"/>
      <dgm:spPr/>
      <dgm:t>
        <a:bodyPr/>
        <a:lstStyle/>
        <a:p>
          <a:r>
            <a:rPr lang="en-US" b="1" dirty="0" smtClean="0">
              <a:latin typeface="Garamond" panose="02020404030301010803" pitchFamily="18" charset="0"/>
            </a:rPr>
            <a:t>BMGF</a:t>
          </a:r>
        </a:p>
        <a:p>
          <a:r>
            <a:rPr lang="en-US" b="1" dirty="0" smtClean="0">
              <a:latin typeface="Garamond" panose="02020404030301010803" pitchFamily="18" charset="0"/>
            </a:rPr>
            <a:t>- In house consultants</a:t>
          </a:r>
        </a:p>
        <a:p>
          <a:r>
            <a:rPr lang="en-US" b="1" dirty="0" smtClean="0">
              <a:latin typeface="Garamond" panose="02020404030301010803" pitchFamily="18" charset="0"/>
            </a:rPr>
            <a:t>- Equipment</a:t>
          </a:r>
          <a:endParaRPr lang="en-US" b="1" dirty="0">
            <a:latin typeface="Garamond" panose="02020404030301010803" pitchFamily="18" charset="0"/>
          </a:endParaRPr>
        </a:p>
      </dgm:t>
    </dgm:pt>
    <dgm:pt modelId="{86B07E7A-7A5D-4008-80E4-6D560CF5850C}" type="parTrans" cxnId="{4C12C231-B9D3-431F-961D-08A0BF6C4374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7A16FF67-939D-47E8-AC12-34A9AF1D28E6}" type="sibTrans" cxnId="{4C12C231-B9D3-431F-961D-08A0BF6C4374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9D84E3B4-983D-4C7C-90DF-A8CAA8A2F8A3}">
      <dgm:prSet phldrT="[Text]"/>
      <dgm:spPr/>
      <dgm:t>
        <a:bodyPr/>
        <a:lstStyle/>
        <a:p>
          <a:r>
            <a:rPr lang="en-US" b="1" dirty="0" smtClean="0">
              <a:latin typeface="Garamond" panose="02020404030301010803" pitchFamily="18" charset="0"/>
            </a:rPr>
            <a:t>Live2Africa</a:t>
          </a:r>
        </a:p>
        <a:p>
          <a:r>
            <a:rPr lang="en-US" b="1" dirty="0" smtClean="0">
              <a:latin typeface="Garamond" panose="02020404030301010803" pitchFamily="18" charset="0"/>
            </a:rPr>
            <a:t>- Audit</a:t>
          </a:r>
        </a:p>
        <a:p>
          <a:r>
            <a:rPr lang="en-US" b="1" dirty="0" smtClean="0">
              <a:latin typeface="Garamond" panose="02020404030301010803" pitchFamily="18" charset="0"/>
            </a:rPr>
            <a:t>- Conference</a:t>
          </a:r>
        </a:p>
        <a:p>
          <a:endParaRPr lang="en-US" b="1" dirty="0">
            <a:latin typeface="Garamond" panose="02020404030301010803" pitchFamily="18" charset="0"/>
          </a:endParaRPr>
        </a:p>
      </dgm:t>
    </dgm:pt>
    <dgm:pt modelId="{6808A531-2C31-47C2-B3D8-388D0E4B24C7}" type="parTrans" cxnId="{3D413A35-DC14-4F8B-AB11-3B5B3E60ED9C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13B99CAB-B3A4-49ED-B63E-59DECFAD5A40}" type="sibTrans" cxnId="{3D413A35-DC14-4F8B-AB11-3B5B3E60ED9C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9A286988-257E-4C31-B773-4B666362CDD9}">
      <dgm:prSet/>
      <dgm:spPr/>
      <dgm:t>
        <a:bodyPr/>
        <a:lstStyle/>
        <a:p>
          <a:r>
            <a:rPr lang="en-US" b="1" dirty="0" smtClean="0">
              <a:latin typeface="Garamond" panose="02020404030301010803" pitchFamily="18" charset="0"/>
            </a:rPr>
            <a:t>OHDAA</a:t>
          </a:r>
        </a:p>
        <a:p>
          <a:r>
            <a:rPr lang="en-US" b="1" dirty="0" smtClean="0">
              <a:latin typeface="Garamond" panose="02020404030301010803" pitchFamily="18" charset="0"/>
            </a:rPr>
            <a:t>- Conferences</a:t>
          </a:r>
        </a:p>
        <a:p>
          <a:r>
            <a:rPr lang="en-US" b="1" dirty="0" smtClean="0">
              <a:latin typeface="Garamond" panose="02020404030301010803" pitchFamily="18" charset="0"/>
            </a:rPr>
            <a:t>- In house consultancy</a:t>
          </a:r>
          <a:endParaRPr lang="en-US" b="1" dirty="0" smtClean="0">
            <a:latin typeface="Garamond" panose="02020404030301010803" pitchFamily="18" charset="0"/>
          </a:endParaRPr>
        </a:p>
      </dgm:t>
    </dgm:pt>
    <dgm:pt modelId="{639B4E7D-A4D9-4FA3-9572-E94B5CBD5DF3}" type="parTrans" cxnId="{6DA48988-27C4-4EF1-9C1E-7090CDAC158B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329D0145-9BE6-4F40-87EB-FE07F276BDF1}" type="sibTrans" cxnId="{6DA48988-27C4-4EF1-9C1E-7090CDAC158B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0F330365-3E66-4DB6-B13E-ADDB2EDBC816}">
      <dgm:prSet/>
      <dgm:spPr/>
      <dgm:t>
        <a:bodyPr/>
        <a:lstStyle/>
        <a:p>
          <a:r>
            <a:rPr lang="en-US" b="1" dirty="0" smtClean="0">
              <a:latin typeface="Garamond" panose="02020404030301010803" pitchFamily="18" charset="0"/>
            </a:rPr>
            <a:t>Sanitary &amp; </a:t>
          </a:r>
          <a:r>
            <a:rPr lang="en-US" b="1" dirty="0" err="1" smtClean="0">
              <a:latin typeface="Garamond" panose="02020404030301010803" pitchFamily="18" charset="0"/>
            </a:rPr>
            <a:t>Phytosanitary</a:t>
          </a:r>
          <a:r>
            <a:rPr lang="en-US" b="1" dirty="0" smtClean="0">
              <a:latin typeface="Garamond" panose="02020404030301010803" pitchFamily="18" charset="0"/>
            </a:rPr>
            <a:t> Project for Africa &amp; CODEX</a:t>
          </a:r>
        </a:p>
        <a:p>
          <a:r>
            <a:rPr lang="en-US" b="1" dirty="0" smtClean="0">
              <a:latin typeface="Garamond" panose="02020404030301010803" pitchFamily="18" charset="0"/>
            </a:rPr>
            <a:t>- In house consultants</a:t>
          </a:r>
        </a:p>
        <a:p>
          <a:r>
            <a:rPr lang="en-US" b="1" dirty="0" smtClean="0">
              <a:latin typeface="Garamond" panose="02020404030301010803" pitchFamily="18" charset="0"/>
            </a:rPr>
            <a:t>- Conferences</a:t>
          </a:r>
          <a:endParaRPr lang="en-US" b="1" dirty="0" smtClean="0">
            <a:latin typeface="Garamond" panose="02020404030301010803" pitchFamily="18" charset="0"/>
          </a:endParaRPr>
        </a:p>
      </dgm:t>
    </dgm:pt>
    <dgm:pt modelId="{7AD33D0E-0687-4AA2-AE9E-D92D3B761B62}" type="parTrans" cxnId="{CCC39C1D-CD05-473B-BA1A-F00D963E0274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01D9AF49-5B30-4C2B-917B-6F3B2222CE0B}" type="sibTrans" cxnId="{CCC39C1D-CD05-473B-BA1A-F00D963E0274}">
      <dgm:prSet/>
      <dgm:spPr/>
      <dgm:t>
        <a:bodyPr/>
        <a:lstStyle/>
        <a:p>
          <a:endParaRPr lang="en-US" b="1">
            <a:latin typeface="Garamond" panose="02020404030301010803" pitchFamily="18" charset="0"/>
          </a:endParaRPr>
        </a:p>
      </dgm:t>
    </dgm:pt>
    <dgm:pt modelId="{386F4C71-CE8B-40BB-A852-20D9E2CC08AF}" type="pres">
      <dgm:prSet presAssocID="{7DEF3703-5232-40AF-8754-F2A2C239D54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19D5D3-4218-4242-BA92-425B2DD59910}" type="pres">
      <dgm:prSet presAssocID="{D7F07376-9CCD-4FDE-BA06-1E809C1BBCE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8679D7-2365-4D8F-98C0-D8275CE93262}" type="pres">
      <dgm:prSet presAssocID="{A8169C30-2D3C-40AB-AE53-7452A3913CCE}" presName="sibTrans" presStyleCnt="0"/>
      <dgm:spPr/>
    </dgm:pt>
    <dgm:pt modelId="{DBF37F47-79E8-4BC8-84D0-F9BA3B67D0EC}" type="pres">
      <dgm:prSet presAssocID="{09CA05AC-D9B7-4F80-8093-23A3DFEEEB57}" presName="node" presStyleLbl="node1" presStyleIdx="1" presStyleCnt="6" custLinFactNeighborX="2559" custLinFactNeighborY="20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73E8C2-57C1-4BCB-A12D-0116EA905B16}" type="pres">
      <dgm:prSet presAssocID="{22AC0A62-05F0-4BE4-A2CF-60A2EF79A041}" presName="sibTrans" presStyleCnt="0"/>
      <dgm:spPr/>
    </dgm:pt>
    <dgm:pt modelId="{D9044885-0286-437F-A0DD-B068F4563CB8}" type="pres">
      <dgm:prSet presAssocID="{1CB203B7-7CEF-437C-9B96-44B4BA389F5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1F8539-5041-41A6-B008-5D8F6B6A5E6E}" type="pres">
      <dgm:prSet presAssocID="{7A16FF67-939D-47E8-AC12-34A9AF1D28E6}" presName="sibTrans" presStyleCnt="0"/>
      <dgm:spPr/>
    </dgm:pt>
    <dgm:pt modelId="{2299D79B-3322-42B0-994B-535849C3E75B}" type="pres">
      <dgm:prSet presAssocID="{0F330365-3E66-4DB6-B13E-ADDB2EDBC81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695F87-07A6-4ADA-B5F2-8354ECA92029}" type="pres">
      <dgm:prSet presAssocID="{01D9AF49-5B30-4C2B-917B-6F3B2222CE0B}" presName="sibTrans" presStyleCnt="0"/>
      <dgm:spPr/>
    </dgm:pt>
    <dgm:pt modelId="{16E1E6C6-39BE-47E0-BD90-950568E917D4}" type="pres">
      <dgm:prSet presAssocID="{9A286988-257E-4C31-B773-4B666362CDD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0B55EA-F02F-4884-A1FC-730C59AB47B7}" type="pres">
      <dgm:prSet presAssocID="{329D0145-9BE6-4F40-87EB-FE07F276BDF1}" presName="sibTrans" presStyleCnt="0"/>
      <dgm:spPr/>
    </dgm:pt>
    <dgm:pt modelId="{36F012A1-0CE8-49D9-9956-3B965DE98E1E}" type="pres">
      <dgm:prSet presAssocID="{9D84E3B4-983D-4C7C-90DF-A8CAA8A2F8A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091411-BDE1-40C2-9975-27CB13105458}" type="presOf" srcId="{0F330365-3E66-4DB6-B13E-ADDB2EDBC816}" destId="{2299D79B-3322-42B0-994B-535849C3E75B}" srcOrd="0" destOrd="0" presId="urn:microsoft.com/office/officeart/2005/8/layout/default"/>
    <dgm:cxn modelId="{618D8E43-4B19-43D8-8DE7-8B5DAF5F505B}" srcId="{7DEF3703-5232-40AF-8754-F2A2C239D542}" destId="{D7F07376-9CCD-4FDE-BA06-1E809C1BBCED}" srcOrd="0" destOrd="0" parTransId="{C749F388-196F-4C9B-A70F-755BF1350E20}" sibTransId="{A8169C30-2D3C-40AB-AE53-7452A3913CCE}"/>
    <dgm:cxn modelId="{3D413A35-DC14-4F8B-AB11-3B5B3E60ED9C}" srcId="{7DEF3703-5232-40AF-8754-F2A2C239D542}" destId="{9D84E3B4-983D-4C7C-90DF-A8CAA8A2F8A3}" srcOrd="5" destOrd="0" parTransId="{6808A531-2C31-47C2-B3D8-388D0E4B24C7}" sibTransId="{13B99CAB-B3A4-49ED-B63E-59DECFAD5A40}"/>
    <dgm:cxn modelId="{CDD77048-5DF9-461E-ABEC-9CD37C4995D4}" type="presOf" srcId="{D7F07376-9CCD-4FDE-BA06-1E809C1BBCED}" destId="{6D19D5D3-4218-4242-BA92-425B2DD59910}" srcOrd="0" destOrd="0" presId="urn:microsoft.com/office/officeart/2005/8/layout/default"/>
    <dgm:cxn modelId="{F00B5F69-3504-4DA1-B439-9768948D6736}" type="presOf" srcId="{9A286988-257E-4C31-B773-4B666362CDD9}" destId="{16E1E6C6-39BE-47E0-BD90-950568E917D4}" srcOrd="0" destOrd="0" presId="urn:microsoft.com/office/officeart/2005/8/layout/default"/>
    <dgm:cxn modelId="{6C02D409-02F1-4CE9-9280-93FA79426DA8}" type="presOf" srcId="{1CB203B7-7CEF-437C-9B96-44B4BA389F52}" destId="{D9044885-0286-437F-A0DD-B068F4563CB8}" srcOrd="0" destOrd="0" presId="urn:microsoft.com/office/officeart/2005/8/layout/default"/>
    <dgm:cxn modelId="{CBAB6E94-FFCA-47E7-BC64-E78C3561EB20}" srcId="{7DEF3703-5232-40AF-8754-F2A2C239D542}" destId="{09CA05AC-D9B7-4F80-8093-23A3DFEEEB57}" srcOrd="1" destOrd="0" parTransId="{57256327-4F38-40D5-A525-04B8EA06D5B6}" sibTransId="{22AC0A62-05F0-4BE4-A2CF-60A2EF79A041}"/>
    <dgm:cxn modelId="{34EA3BB3-DA90-4DA2-8EDB-F91865180811}" type="presOf" srcId="{9D84E3B4-983D-4C7C-90DF-A8CAA8A2F8A3}" destId="{36F012A1-0CE8-49D9-9956-3B965DE98E1E}" srcOrd="0" destOrd="0" presId="urn:microsoft.com/office/officeart/2005/8/layout/default"/>
    <dgm:cxn modelId="{CCC39C1D-CD05-473B-BA1A-F00D963E0274}" srcId="{7DEF3703-5232-40AF-8754-F2A2C239D542}" destId="{0F330365-3E66-4DB6-B13E-ADDB2EDBC816}" srcOrd="3" destOrd="0" parTransId="{7AD33D0E-0687-4AA2-AE9E-D92D3B761B62}" sibTransId="{01D9AF49-5B30-4C2B-917B-6F3B2222CE0B}"/>
    <dgm:cxn modelId="{780F4955-3A14-4D61-89A8-1210761D7CBE}" type="presOf" srcId="{09CA05AC-D9B7-4F80-8093-23A3DFEEEB57}" destId="{DBF37F47-79E8-4BC8-84D0-F9BA3B67D0EC}" srcOrd="0" destOrd="0" presId="urn:microsoft.com/office/officeart/2005/8/layout/default"/>
    <dgm:cxn modelId="{4C12C231-B9D3-431F-961D-08A0BF6C4374}" srcId="{7DEF3703-5232-40AF-8754-F2A2C239D542}" destId="{1CB203B7-7CEF-437C-9B96-44B4BA389F52}" srcOrd="2" destOrd="0" parTransId="{86B07E7A-7A5D-4008-80E4-6D560CF5850C}" sibTransId="{7A16FF67-939D-47E8-AC12-34A9AF1D28E6}"/>
    <dgm:cxn modelId="{6DA48988-27C4-4EF1-9C1E-7090CDAC158B}" srcId="{7DEF3703-5232-40AF-8754-F2A2C239D542}" destId="{9A286988-257E-4C31-B773-4B666362CDD9}" srcOrd="4" destOrd="0" parTransId="{639B4E7D-A4D9-4FA3-9572-E94B5CBD5DF3}" sibTransId="{329D0145-9BE6-4F40-87EB-FE07F276BDF1}"/>
    <dgm:cxn modelId="{6E79E1C8-5521-4AA0-82F9-49751B326C64}" type="presOf" srcId="{7DEF3703-5232-40AF-8754-F2A2C239D542}" destId="{386F4C71-CE8B-40BB-A852-20D9E2CC08AF}" srcOrd="0" destOrd="0" presId="urn:microsoft.com/office/officeart/2005/8/layout/default"/>
    <dgm:cxn modelId="{AEFF0558-AE8A-4470-826A-B08DACA1F598}" type="presParOf" srcId="{386F4C71-CE8B-40BB-A852-20D9E2CC08AF}" destId="{6D19D5D3-4218-4242-BA92-425B2DD59910}" srcOrd="0" destOrd="0" presId="urn:microsoft.com/office/officeart/2005/8/layout/default"/>
    <dgm:cxn modelId="{DA49208C-319B-4A0E-9195-D782E1216117}" type="presParOf" srcId="{386F4C71-CE8B-40BB-A852-20D9E2CC08AF}" destId="{908679D7-2365-4D8F-98C0-D8275CE93262}" srcOrd="1" destOrd="0" presId="urn:microsoft.com/office/officeart/2005/8/layout/default"/>
    <dgm:cxn modelId="{65AD90F7-6553-4DCE-B85F-7DFA14D14346}" type="presParOf" srcId="{386F4C71-CE8B-40BB-A852-20D9E2CC08AF}" destId="{DBF37F47-79E8-4BC8-84D0-F9BA3B67D0EC}" srcOrd="2" destOrd="0" presId="urn:microsoft.com/office/officeart/2005/8/layout/default"/>
    <dgm:cxn modelId="{4424B928-750F-4CB4-BBC6-7FBA8FF59223}" type="presParOf" srcId="{386F4C71-CE8B-40BB-A852-20D9E2CC08AF}" destId="{4173E8C2-57C1-4BCB-A12D-0116EA905B16}" srcOrd="3" destOrd="0" presId="urn:microsoft.com/office/officeart/2005/8/layout/default"/>
    <dgm:cxn modelId="{7AC80A49-DD8E-48B1-9A01-3F03603694F8}" type="presParOf" srcId="{386F4C71-CE8B-40BB-A852-20D9E2CC08AF}" destId="{D9044885-0286-437F-A0DD-B068F4563CB8}" srcOrd="4" destOrd="0" presId="urn:microsoft.com/office/officeart/2005/8/layout/default"/>
    <dgm:cxn modelId="{999EE5B0-A540-4C0D-A0A4-75E6C8393237}" type="presParOf" srcId="{386F4C71-CE8B-40BB-A852-20D9E2CC08AF}" destId="{831F8539-5041-41A6-B008-5D8F6B6A5E6E}" srcOrd="5" destOrd="0" presId="urn:microsoft.com/office/officeart/2005/8/layout/default"/>
    <dgm:cxn modelId="{1F7221AB-10BC-44CE-8AFC-E2AAEC109EB2}" type="presParOf" srcId="{386F4C71-CE8B-40BB-A852-20D9E2CC08AF}" destId="{2299D79B-3322-42B0-994B-535849C3E75B}" srcOrd="6" destOrd="0" presId="urn:microsoft.com/office/officeart/2005/8/layout/default"/>
    <dgm:cxn modelId="{D26BEC4C-1E4F-42D7-915A-942C8525A1A5}" type="presParOf" srcId="{386F4C71-CE8B-40BB-A852-20D9E2CC08AF}" destId="{42695F87-07A6-4ADA-B5F2-8354ECA92029}" srcOrd="7" destOrd="0" presId="urn:microsoft.com/office/officeart/2005/8/layout/default"/>
    <dgm:cxn modelId="{5F4B5C88-D8A4-43F5-BB32-F57CE6C2A6BB}" type="presParOf" srcId="{386F4C71-CE8B-40BB-A852-20D9E2CC08AF}" destId="{16E1E6C6-39BE-47E0-BD90-950568E917D4}" srcOrd="8" destOrd="0" presId="urn:microsoft.com/office/officeart/2005/8/layout/default"/>
    <dgm:cxn modelId="{E959D732-DB21-4263-8E1F-DB3CBCE52F58}" type="presParOf" srcId="{386F4C71-CE8B-40BB-A852-20D9E2CC08AF}" destId="{9E0B55EA-F02F-4884-A1FC-730C59AB47B7}" srcOrd="9" destOrd="0" presId="urn:microsoft.com/office/officeart/2005/8/layout/default"/>
    <dgm:cxn modelId="{2E7AC80B-258C-41DC-AF76-0A8E4417713C}" type="presParOf" srcId="{386F4C71-CE8B-40BB-A852-20D9E2CC08AF}" destId="{36F012A1-0CE8-49D9-9956-3B965DE98E1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C8E0B4-E888-4B97-BE34-4C267B66C2AD}" type="doc">
      <dgm:prSet loTypeId="urn:microsoft.com/office/officeart/2005/8/layout/vList6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E7E93D0-C9E3-4672-B1FF-A962E7489610}">
      <dgm:prSet phldrT="[Text]"/>
      <dgm:spPr/>
      <dgm:t>
        <a:bodyPr/>
        <a:lstStyle/>
        <a:p>
          <a:r>
            <a:rPr lang="en-US" b="1" i="0" baseline="0" smtClean="0"/>
            <a:t>‘Late’ submission of reports	</a:t>
          </a:r>
          <a:endParaRPr lang="en-US" b="1" i="0" baseline="0" dirty="0"/>
        </a:p>
      </dgm:t>
    </dgm:pt>
    <dgm:pt modelId="{CB99AFA6-D21C-4861-A273-ADF553F183AE}" type="parTrans" cxnId="{FB4ADC3C-D910-497B-B696-B8F98B9142A2}">
      <dgm:prSet/>
      <dgm:spPr/>
      <dgm:t>
        <a:bodyPr/>
        <a:lstStyle/>
        <a:p>
          <a:endParaRPr lang="en-US"/>
        </a:p>
      </dgm:t>
    </dgm:pt>
    <dgm:pt modelId="{D0B2C5B0-404D-4071-990E-E9DE160FAD76}" type="sibTrans" cxnId="{FB4ADC3C-D910-497B-B696-B8F98B9142A2}">
      <dgm:prSet/>
      <dgm:spPr/>
      <dgm:t>
        <a:bodyPr/>
        <a:lstStyle/>
        <a:p>
          <a:endParaRPr lang="en-US"/>
        </a:p>
      </dgm:t>
    </dgm:pt>
    <dgm:pt modelId="{8F747A2D-8889-4942-8491-5299C4149A2A}">
      <dgm:prSet phldrT="[Text]"/>
      <dgm:spPr/>
      <dgm:t>
        <a:bodyPr/>
        <a:lstStyle/>
        <a:p>
          <a:r>
            <a:rPr lang="en-US" b="1" i="0" baseline="0" dirty="0" smtClean="0">
              <a:solidFill>
                <a:schemeClr val="bg1"/>
              </a:solidFill>
            </a:rPr>
            <a:t>Delayed contracting</a:t>
          </a:r>
          <a:endParaRPr lang="en-US" b="1" i="0" baseline="0" dirty="0">
            <a:solidFill>
              <a:schemeClr val="bg1"/>
            </a:solidFill>
          </a:endParaRPr>
        </a:p>
      </dgm:t>
    </dgm:pt>
    <dgm:pt modelId="{F4677F0B-1556-426A-B4D6-F9F5E3D51C1D}" type="parTrans" cxnId="{66AEF7CC-6C6D-4A3D-8553-D3C92141C49D}">
      <dgm:prSet/>
      <dgm:spPr/>
      <dgm:t>
        <a:bodyPr/>
        <a:lstStyle/>
        <a:p>
          <a:endParaRPr lang="en-US"/>
        </a:p>
      </dgm:t>
    </dgm:pt>
    <dgm:pt modelId="{813ECA67-52D6-49E8-B687-7E2EDBC9A4FF}" type="sibTrans" cxnId="{66AEF7CC-6C6D-4A3D-8553-D3C92141C49D}">
      <dgm:prSet/>
      <dgm:spPr/>
      <dgm:t>
        <a:bodyPr/>
        <a:lstStyle/>
        <a:p>
          <a:endParaRPr lang="en-US"/>
        </a:p>
      </dgm:t>
    </dgm:pt>
    <dgm:pt modelId="{E42C1D03-EFA9-4929-BEF3-AD342A92EE4C}">
      <dgm:prSet phldrT="[Text]"/>
      <dgm:spPr/>
      <dgm:t>
        <a:bodyPr/>
        <a:lstStyle/>
        <a:p>
          <a:r>
            <a:rPr lang="en-US" b="1" i="0" baseline="0" dirty="0" smtClean="0"/>
            <a:t>Engagement of some </a:t>
          </a:r>
          <a:r>
            <a:rPr lang="en-US" b="1" i="0" baseline="0" dirty="0" err="1" smtClean="0"/>
            <a:t>CoE</a:t>
          </a:r>
          <a:endParaRPr lang="en-US" b="1" i="0" baseline="0" dirty="0" smtClean="0"/>
        </a:p>
        <a:p>
          <a:endParaRPr lang="en-US" b="1" i="1" baseline="0" dirty="0"/>
        </a:p>
      </dgm:t>
    </dgm:pt>
    <dgm:pt modelId="{CE4357B1-473F-4896-9DCB-0C5D18367A3E}" type="sibTrans" cxnId="{DAD520EB-BD12-4000-88D6-9DB7E7473810}">
      <dgm:prSet/>
      <dgm:spPr/>
      <dgm:t>
        <a:bodyPr/>
        <a:lstStyle/>
        <a:p>
          <a:endParaRPr lang="en-US"/>
        </a:p>
      </dgm:t>
    </dgm:pt>
    <dgm:pt modelId="{6AEF0D3B-7F3E-4FF5-8E8C-85572B4BF43A}" type="parTrans" cxnId="{DAD520EB-BD12-4000-88D6-9DB7E7473810}">
      <dgm:prSet/>
      <dgm:spPr/>
      <dgm:t>
        <a:bodyPr/>
        <a:lstStyle/>
        <a:p>
          <a:endParaRPr lang="en-US"/>
        </a:p>
      </dgm:t>
    </dgm:pt>
    <dgm:pt modelId="{8F4DDF6D-D494-4E0E-BF25-A765CC777DF3}">
      <dgm:prSet custT="1"/>
      <dgm:spPr/>
      <dgm:t>
        <a:bodyPr/>
        <a:lstStyle/>
        <a:p>
          <a:r>
            <a:rPr lang="en-US" sz="2400" dirty="0" smtClean="0"/>
            <a:t>Realistic timelines at contract stage</a:t>
          </a:r>
          <a:endParaRPr lang="en-US" sz="2400" dirty="0"/>
        </a:p>
      </dgm:t>
    </dgm:pt>
    <dgm:pt modelId="{0E24BA90-9DEE-42C4-8100-E301AB0B0C47}" type="parTrans" cxnId="{14E5E587-2AC2-44BB-BF82-68C224E56540}">
      <dgm:prSet/>
      <dgm:spPr/>
      <dgm:t>
        <a:bodyPr/>
        <a:lstStyle/>
        <a:p>
          <a:endParaRPr lang="en-US"/>
        </a:p>
      </dgm:t>
    </dgm:pt>
    <dgm:pt modelId="{2F9E6109-394C-493E-9CA8-4F61E43EBFBA}" type="sibTrans" cxnId="{14E5E587-2AC2-44BB-BF82-68C224E56540}">
      <dgm:prSet/>
      <dgm:spPr/>
      <dgm:t>
        <a:bodyPr/>
        <a:lstStyle/>
        <a:p>
          <a:endParaRPr lang="en-US"/>
        </a:p>
      </dgm:t>
    </dgm:pt>
    <dgm:pt modelId="{1C79BC96-E8F8-49E7-9864-C866DC7852E9}">
      <dgm:prSet custT="1"/>
      <dgm:spPr/>
      <dgm:t>
        <a:bodyPr/>
        <a:lstStyle/>
        <a:p>
          <a:r>
            <a:rPr lang="en-US" sz="2400" dirty="0" smtClean="0"/>
            <a:t>Adjust budgets at mid-term review</a:t>
          </a:r>
          <a:endParaRPr lang="en-US" sz="2400" dirty="0"/>
        </a:p>
      </dgm:t>
    </dgm:pt>
    <dgm:pt modelId="{7D599A69-8F29-46CB-9CCF-0067F74C7330}" type="parTrans" cxnId="{A98A9D2A-B19D-4B91-B681-0651F9E7D5E9}">
      <dgm:prSet/>
      <dgm:spPr/>
      <dgm:t>
        <a:bodyPr/>
        <a:lstStyle/>
        <a:p>
          <a:endParaRPr lang="en-US"/>
        </a:p>
      </dgm:t>
    </dgm:pt>
    <dgm:pt modelId="{A18F765B-54F2-4452-9901-2FC9530BC7F1}" type="sibTrans" cxnId="{A98A9D2A-B19D-4B91-B681-0651F9E7D5E9}">
      <dgm:prSet/>
      <dgm:spPr/>
      <dgm:t>
        <a:bodyPr/>
        <a:lstStyle/>
        <a:p>
          <a:endParaRPr lang="en-US"/>
        </a:p>
      </dgm:t>
    </dgm:pt>
    <dgm:pt modelId="{0C72BDDB-1523-483A-970D-9CF8E5529DCF}">
      <dgm:prSet custT="1"/>
      <dgm:spPr/>
      <dgm:t>
        <a:bodyPr/>
        <a:lstStyle/>
        <a:p>
          <a:r>
            <a:rPr lang="en-US" sz="2400" dirty="0" smtClean="0"/>
            <a:t>Consider translation of </a:t>
          </a:r>
          <a:r>
            <a:rPr lang="en-US" sz="2400" dirty="0" err="1" smtClean="0"/>
            <a:t>RfPs</a:t>
          </a:r>
          <a:endParaRPr lang="en-US" sz="2400" dirty="0"/>
        </a:p>
      </dgm:t>
    </dgm:pt>
    <dgm:pt modelId="{B8BD666A-8F38-4618-95B3-A3EAF66A55E8}" type="parTrans" cxnId="{1FB8B92C-EB80-46F3-8EE9-42D688E6EBBC}">
      <dgm:prSet/>
      <dgm:spPr/>
      <dgm:t>
        <a:bodyPr/>
        <a:lstStyle/>
        <a:p>
          <a:endParaRPr lang="en-US"/>
        </a:p>
      </dgm:t>
    </dgm:pt>
    <dgm:pt modelId="{E444B48C-AAE2-4EF4-BE38-0D2A2E54AB69}" type="sibTrans" cxnId="{1FB8B92C-EB80-46F3-8EE9-42D688E6EBBC}">
      <dgm:prSet/>
      <dgm:spPr/>
      <dgm:t>
        <a:bodyPr/>
        <a:lstStyle/>
        <a:p>
          <a:endParaRPr lang="en-US"/>
        </a:p>
      </dgm:t>
    </dgm:pt>
    <dgm:pt modelId="{474328E1-C681-4DE8-9EE6-63312A079504}">
      <dgm:prSet custT="1"/>
      <dgm:spPr/>
      <dgm:t>
        <a:bodyPr/>
        <a:lstStyle/>
        <a:p>
          <a:r>
            <a:rPr lang="en-US" sz="2400" dirty="0" smtClean="0"/>
            <a:t>Follow up with consultants</a:t>
          </a:r>
          <a:endParaRPr lang="en-US" sz="2400" dirty="0"/>
        </a:p>
      </dgm:t>
    </dgm:pt>
    <dgm:pt modelId="{BADB27A1-9D65-4192-849A-DAAC395C24AB}" type="parTrans" cxnId="{D3FE6F14-E2CF-4A04-BB1C-4C0B988A128D}">
      <dgm:prSet/>
      <dgm:spPr/>
      <dgm:t>
        <a:bodyPr/>
        <a:lstStyle/>
        <a:p>
          <a:endParaRPr lang="en-US"/>
        </a:p>
      </dgm:t>
    </dgm:pt>
    <dgm:pt modelId="{7CDA4634-1A79-466B-8C68-1C8FB19CF2FB}" type="sibTrans" cxnId="{D3FE6F14-E2CF-4A04-BB1C-4C0B988A128D}">
      <dgm:prSet/>
      <dgm:spPr/>
      <dgm:t>
        <a:bodyPr/>
        <a:lstStyle/>
        <a:p>
          <a:endParaRPr lang="en-US"/>
        </a:p>
      </dgm:t>
    </dgm:pt>
    <dgm:pt modelId="{2BD65DAD-2E0E-4B5C-BCB7-B6E1F5009FBC}">
      <dgm:prSet custT="1"/>
      <dgm:spPr/>
      <dgm:t>
        <a:bodyPr/>
        <a:lstStyle/>
        <a:p>
          <a:r>
            <a:rPr lang="en-US" sz="2400" dirty="0" smtClean="0"/>
            <a:t>Vigilance within procurement</a:t>
          </a:r>
          <a:endParaRPr lang="en-US" sz="2400" dirty="0"/>
        </a:p>
      </dgm:t>
    </dgm:pt>
    <dgm:pt modelId="{A2A817CA-EE1B-4B9D-9AA6-3CCCC69D85E2}" type="parTrans" cxnId="{109B3FBE-1D56-46FD-AC8A-A09B7A7FF07F}">
      <dgm:prSet/>
      <dgm:spPr/>
      <dgm:t>
        <a:bodyPr/>
        <a:lstStyle/>
        <a:p>
          <a:endParaRPr lang="en-US"/>
        </a:p>
      </dgm:t>
    </dgm:pt>
    <dgm:pt modelId="{D12C60BF-385A-4AB5-B02B-F67B07A12570}" type="sibTrans" cxnId="{109B3FBE-1D56-46FD-AC8A-A09B7A7FF07F}">
      <dgm:prSet/>
      <dgm:spPr/>
      <dgm:t>
        <a:bodyPr/>
        <a:lstStyle/>
        <a:p>
          <a:endParaRPr lang="en-US"/>
        </a:p>
      </dgm:t>
    </dgm:pt>
    <dgm:pt modelId="{795EAE65-61E2-4F6F-81D5-64CDC95BA264}">
      <dgm:prSet custT="1"/>
      <dgm:spPr/>
      <dgm:t>
        <a:bodyPr/>
        <a:lstStyle/>
        <a:p>
          <a:r>
            <a:rPr lang="en-US" sz="2400" dirty="0" smtClean="0"/>
            <a:t>Diligence on evaluation timelines</a:t>
          </a:r>
          <a:endParaRPr lang="en-US" sz="2400" dirty="0"/>
        </a:p>
      </dgm:t>
    </dgm:pt>
    <dgm:pt modelId="{27CB1253-164E-413E-9AAB-5E63F5C30A0C}" type="parTrans" cxnId="{343C254C-739C-4B31-9AC5-84D24E4BB476}">
      <dgm:prSet/>
      <dgm:spPr/>
      <dgm:t>
        <a:bodyPr/>
        <a:lstStyle/>
        <a:p>
          <a:endParaRPr lang="en-US"/>
        </a:p>
      </dgm:t>
    </dgm:pt>
    <dgm:pt modelId="{0AA5646A-0442-473A-95B0-1AE94E45FE85}" type="sibTrans" cxnId="{343C254C-739C-4B31-9AC5-84D24E4BB476}">
      <dgm:prSet/>
      <dgm:spPr/>
      <dgm:t>
        <a:bodyPr/>
        <a:lstStyle/>
        <a:p>
          <a:endParaRPr lang="en-US"/>
        </a:p>
      </dgm:t>
    </dgm:pt>
    <dgm:pt modelId="{1B81329E-09B1-4DB0-832F-0A6B8BC8C0FE}">
      <dgm:prSet custT="1"/>
      <dgm:spPr/>
      <dgm:t>
        <a:bodyPr/>
        <a:lstStyle/>
        <a:p>
          <a:r>
            <a:rPr lang="en-US" sz="2400" dirty="0" smtClean="0"/>
            <a:t>14 engagements with 5 out of 7 </a:t>
          </a:r>
          <a:r>
            <a:rPr lang="en-US" sz="2400" dirty="0" err="1" smtClean="0"/>
            <a:t>CoE</a:t>
          </a:r>
          <a:endParaRPr lang="en-US" sz="2400" dirty="0"/>
        </a:p>
      </dgm:t>
    </dgm:pt>
    <dgm:pt modelId="{6512DF13-2EA7-4AB0-96AC-469AB8BA7700}" type="parTrans" cxnId="{355A2E11-BAE1-4124-89C0-F88186EDEE50}">
      <dgm:prSet/>
      <dgm:spPr/>
    </dgm:pt>
    <dgm:pt modelId="{BB2F1154-F4A9-42CD-B1B1-95C6F9170AB7}" type="sibTrans" cxnId="{355A2E11-BAE1-4124-89C0-F88186EDEE50}">
      <dgm:prSet/>
      <dgm:spPr/>
    </dgm:pt>
    <dgm:pt modelId="{4A84B64E-8213-4422-913E-F1E560ED01F7}" type="pres">
      <dgm:prSet presAssocID="{C8C8E0B4-E888-4B97-BE34-4C267B66C2A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779BEC8-DEE4-4586-AB02-2500129D44B3}" type="pres">
      <dgm:prSet presAssocID="{3E7E93D0-C9E3-4672-B1FF-A962E7489610}" presName="linNode" presStyleCnt="0"/>
      <dgm:spPr/>
      <dgm:t>
        <a:bodyPr/>
        <a:lstStyle/>
        <a:p>
          <a:endParaRPr lang="en-US"/>
        </a:p>
      </dgm:t>
    </dgm:pt>
    <dgm:pt modelId="{C25CC80D-68EA-4EFF-B8B5-35B3C4726D70}" type="pres">
      <dgm:prSet presAssocID="{3E7E93D0-C9E3-4672-B1FF-A962E7489610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80AC9-0F2F-476F-A416-E7EEE4A3B112}" type="pres">
      <dgm:prSet presAssocID="{3E7E93D0-C9E3-4672-B1FF-A962E7489610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ECF86-9897-46AA-805E-0B9BCD715BC5}" type="pres">
      <dgm:prSet presAssocID="{D0B2C5B0-404D-4071-990E-E9DE160FAD76}" presName="spacing" presStyleCnt="0"/>
      <dgm:spPr/>
      <dgm:t>
        <a:bodyPr/>
        <a:lstStyle/>
        <a:p>
          <a:endParaRPr lang="en-US"/>
        </a:p>
      </dgm:t>
    </dgm:pt>
    <dgm:pt modelId="{02D80157-6598-4433-8C20-209D8DB40EC9}" type="pres">
      <dgm:prSet presAssocID="{E42C1D03-EFA9-4929-BEF3-AD342A92EE4C}" presName="linNode" presStyleCnt="0"/>
      <dgm:spPr/>
      <dgm:t>
        <a:bodyPr/>
        <a:lstStyle/>
        <a:p>
          <a:endParaRPr lang="en-US"/>
        </a:p>
      </dgm:t>
    </dgm:pt>
    <dgm:pt modelId="{FE7F7968-A1F0-4CC5-A06A-9208C07D5AB8}" type="pres">
      <dgm:prSet presAssocID="{E42C1D03-EFA9-4929-BEF3-AD342A92EE4C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3D4A5-959E-4570-B42D-E7CF3B588A5A}" type="pres">
      <dgm:prSet presAssocID="{E42C1D03-EFA9-4929-BEF3-AD342A92EE4C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1768A-833C-4F86-91D4-3A03EC084DA0}" type="pres">
      <dgm:prSet presAssocID="{CE4357B1-473F-4896-9DCB-0C5D18367A3E}" presName="spacing" presStyleCnt="0"/>
      <dgm:spPr/>
      <dgm:t>
        <a:bodyPr/>
        <a:lstStyle/>
        <a:p>
          <a:endParaRPr lang="en-US"/>
        </a:p>
      </dgm:t>
    </dgm:pt>
    <dgm:pt modelId="{C298FD47-C840-4DD3-BEC0-D72B4DB6B58B}" type="pres">
      <dgm:prSet presAssocID="{8F747A2D-8889-4942-8491-5299C4149A2A}" presName="linNode" presStyleCnt="0"/>
      <dgm:spPr/>
      <dgm:t>
        <a:bodyPr/>
        <a:lstStyle/>
        <a:p>
          <a:endParaRPr lang="en-US"/>
        </a:p>
      </dgm:t>
    </dgm:pt>
    <dgm:pt modelId="{A00AF7F4-D5C5-4F74-82A1-D1E3728A255B}" type="pres">
      <dgm:prSet presAssocID="{8F747A2D-8889-4942-8491-5299C4149A2A}" presName="parentShp" presStyleLbl="node1" presStyleIdx="2" presStyleCnt="3" custLinFactNeighborX="267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59824-C7FB-4919-B500-463B611423E4}" type="pres">
      <dgm:prSet presAssocID="{8F747A2D-8889-4942-8491-5299C4149A2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D520EB-BD12-4000-88D6-9DB7E7473810}" srcId="{C8C8E0B4-E888-4B97-BE34-4C267B66C2AD}" destId="{E42C1D03-EFA9-4929-BEF3-AD342A92EE4C}" srcOrd="1" destOrd="0" parTransId="{6AEF0D3B-7F3E-4FF5-8E8C-85572B4BF43A}" sibTransId="{CE4357B1-473F-4896-9DCB-0C5D18367A3E}"/>
    <dgm:cxn modelId="{6B993B69-4A50-43A4-889B-372A470209E4}" type="presOf" srcId="{2BD65DAD-2E0E-4B5C-BCB7-B6E1F5009FBC}" destId="{F9F59824-C7FB-4919-B500-463B611423E4}" srcOrd="0" destOrd="0" presId="urn:microsoft.com/office/officeart/2005/8/layout/vList6"/>
    <dgm:cxn modelId="{355A2E11-BAE1-4124-89C0-F88186EDEE50}" srcId="{E42C1D03-EFA9-4929-BEF3-AD342A92EE4C}" destId="{1B81329E-09B1-4DB0-832F-0A6B8BC8C0FE}" srcOrd="2" destOrd="0" parTransId="{6512DF13-2EA7-4AB0-96AC-469AB8BA7700}" sibTransId="{BB2F1154-F4A9-42CD-B1B1-95C6F9170AB7}"/>
    <dgm:cxn modelId="{D0BAEE43-D7BC-4185-94B3-D71809BF0BED}" type="presOf" srcId="{474328E1-C681-4DE8-9EE6-63312A079504}" destId="{A4E80AC9-0F2F-476F-A416-E7EEE4A3B112}" srcOrd="0" destOrd="1" presId="urn:microsoft.com/office/officeart/2005/8/layout/vList6"/>
    <dgm:cxn modelId="{1264A1AB-9676-47FB-8A6F-DD885FA99127}" type="presOf" srcId="{C8C8E0B4-E888-4B97-BE34-4C267B66C2AD}" destId="{4A84B64E-8213-4422-913E-F1E560ED01F7}" srcOrd="0" destOrd="0" presId="urn:microsoft.com/office/officeart/2005/8/layout/vList6"/>
    <dgm:cxn modelId="{114B4A69-0D30-40B1-B368-6F79D8AC2A1F}" type="presOf" srcId="{E42C1D03-EFA9-4929-BEF3-AD342A92EE4C}" destId="{FE7F7968-A1F0-4CC5-A06A-9208C07D5AB8}" srcOrd="0" destOrd="0" presId="urn:microsoft.com/office/officeart/2005/8/layout/vList6"/>
    <dgm:cxn modelId="{1FB8B92C-EB80-46F3-8EE9-42D688E6EBBC}" srcId="{E42C1D03-EFA9-4929-BEF3-AD342A92EE4C}" destId="{0C72BDDB-1523-483A-970D-9CF8E5529DCF}" srcOrd="1" destOrd="0" parTransId="{B8BD666A-8F38-4618-95B3-A3EAF66A55E8}" sibTransId="{E444B48C-AAE2-4EF4-BE38-0D2A2E54AB69}"/>
    <dgm:cxn modelId="{20F593D2-D71F-4DC2-AAF8-560D8CE0871D}" type="presOf" srcId="{795EAE65-61E2-4F6F-81D5-64CDC95BA264}" destId="{F9F59824-C7FB-4919-B500-463B611423E4}" srcOrd="0" destOrd="1" presId="urn:microsoft.com/office/officeart/2005/8/layout/vList6"/>
    <dgm:cxn modelId="{372FFA52-4D32-4B1A-8038-DA6261BB9C4C}" type="presOf" srcId="{8F4DDF6D-D494-4E0E-BF25-A765CC777DF3}" destId="{A4E80AC9-0F2F-476F-A416-E7EEE4A3B112}" srcOrd="0" destOrd="0" presId="urn:microsoft.com/office/officeart/2005/8/layout/vList6"/>
    <dgm:cxn modelId="{FB4ADC3C-D910-497B-B696-B8F98B9142A2}" srcId="{C8C8E0B4-E888-4B97-BE34-4C267B66C2AD}" destId="{3E7E93D0-C9E3-4672-B1FF-A962E7489610}" srcOrd="0" destOrd="0" parTransId="{CB99AFA6-D21C-4861-A273-ADF553F183AE}" sibTransId="{D0B2C5B0-404D-4071-990E-E9DE160FAD76}"/>
    <dgm:cxn modelId="{D3FE6F14-E2CF-4A04-BB1C-4C0B988A128D}" srcId="{3E7E93D0-C9E3-4672-B1FF-A962E7489610}" destId="{474328E1-C681-4DE8-9EE6-63312A079504}" srcOrd="1" destOrd="0" parTransId="{BADB27A1-9D65-4192-849A-DAAC395C24AB}" sibTransId="{7CDA4634-1A79-466B-8C68-1C8FB19CF2FB}"/>
    <dgm:cxn modelId="{A98A9D2A-B19D-4B91-B681-0651F9E7D5E9}" srcId="{E42C1D03-EFA9-4929-BEF3-AD342A92EE4C}" destId="{1C79BC96-E8F8-49E7-9864-C866DC7852E9}" srcOrd="0" destOrd="0" parTransId="{7D599A69-8F29-46CB-9CCF-0067F74C7330}" sibTransId="{A18F765B-54F2-4452-9901-2FC9530BC7F1}"/>
    <dgm:cxn modelId="{14E5E587-2AC2-44BB-BF82-68C224E56540}" srcId="{3E7E93D0-C9E3-4672-B1FF-A962E7489610}" destId="{8F4DDF6D-D494-4E0E-BF25-A765CC777DF3}" srcOrd="0" destOrd="0" parTransId="{0E24BA90-9DEE-42C4-8100-E301AB0B0C47}" sibTransId="{2F9E6109-394C-493E-9CA8-4F61E43EBFBA}"/>
    <dgm:cxn modelId="{A04168C1-1458-460A-9B0E-B8C0096B5679}" type="presOf" srcId="{3E7E93D0-C9E3-4672-B1FF-A962E7489610}" destId="{C25CC80D-68EA-4EFF-B8B5-35B3C4726D70}" srcOrd="0" destOrd="0" presId="urn:microsoft.com/office/officeart/2005/8/layout/vList6"/>
    <dgm:cxn modelId="{343C254C-739C-4B31-9AC5-84D24E4BB476}" srcId="{8F747A2D-8889-4942-8491-5299C4149A2A}" destId="{795EAE65-61E2-4F6F-81D5-64CDC95BA264}" srcOrd="1" destOrd="0" parTransId="{27CB1253-164E-413E-9AAB-5E63F5C30A0C}" sibTransId="{0AA5646A-0442-473A-95B0-1AE94E45FE85}"/>
    <dgm:cxn modelId="{6CBAEF83-EE70-470A-86B8-D58B57DED592}" type="presOf" srcId="{1B81329E-09B1-4DB0-832F-0A6B8BC8C0FE}" destId="{3563D4A5-959E-4570-B42D-E7CF3B588A5A}" srcOrd="0" destOrd="2" presId="urn:microsoft.com/office/officeart/2005/8/layout/vList6"/>
    <dgm:cxn modelId="{109B3FBE-1D56-46FD-AC8A-A09B7A7FF07F}" srcId="{8F747A2D-8889-4942-8491-5299C4149A2A}" destId="{2BD65DAD-2E0E-4B5C-BCB7-B6E1F5009FBC}" srcOrd="0" destOrd="0" parTransId="{A2A817CA-EE1B-4B9D-9AA6-3CCCC69D85E2}" sibTransId="{D12C60BF-385A-4AB5-B02B-F67B07A12570}"/>
    <dgm:cxn modelId="{66AEF7CC-6C6D-4A3D-8553-D3C92141C49D}" srcId="{C8C8E0B4-E888-4B97-BE34-4C267B66C2AD}" destId="{8F747A2D-8889-4942-8491-5299C4149A2A}" srcOrd="2" destOrd="0" parTransId="{F4677F0B-1556-426A-B4D6-F9F5E3D51C1D}" sibTransId="{813ECA67-52D6-49E8-B687-7E2EDBC9A4FF}"/>
    <dgm:cxn modelId="{886463EF-8B67-42C1-A3B9-010746E123F3}" type="presOf" srcId="{0C72BDDB-1523-483A-970D-9CF8E5529DCF}" destId="{3563D4A5-959E-4570-B42D-E7CF3B588A5A}" srcOrd="0" destOrd="1" presId="urn:microsoft.com/office/officeart/2005/8/layout/vList6"/>
    <dgm:cxn modelId="{A4C14BB7-C04D-4E26-86E7-BB86D2297490}" type="presOf" srcId="{1C79BC96-E8F8-49E7-9864-C866DC7852E9}" destId="{3563D4A5-959E-4570-B42D-E7CF3B588A5A}" srcOrd="0" destOrd="0" presId="urn:microsoft.com/office/officeart/2005/8/layout/vList6"/>
    <dgm:cxn modelId="{BDA416C4-A083-4045-BF48-0DCC061864EE}" type="presOf" srcId="{8F747A2D-8889-4942-8491-5299C4149A2A}" destId="{A00AF7F4-D5C5-4F74-82A1-D1E3728A255B}" srcOrd="0" destOrd="0" presId="urn:microsoft.com/office/officeart/2005/8/layout/vList6"/>
    <dgm:cxn modelId="{086745B7-7285-4724-BA6F-959083A632C5}" type="presParOf" srcId="{4A84B64E-8213-4422-913E-F1E560ED01F7}" destId="{6779BEC8-DEE4-4586-AB02-2500129D44B3}" srcOrd="0" destOrd="0" presId="urn:microsoft.com/office/officeart/2005/8/layout/vList6"/>
    <dgm:cxn modelId="{C79AF2ED-5257-4B1B-B033-9CDBFBB01AB3}" type="presParOf" srcId="{6779BEC8-DEE4-4586-AB02-2500129D44B3}" destId="{C25CC80D-68EA-4EFF-B8B5-35B3C4726D70}" srcOrd="0" destOrd="0" presId="urn:microsoft.com/office/officeart/2005/8/layout/vList6"/>
    <dgm:cxn modelId="{C3A7881D-9685-4273-9DD4-E98184CBBFAF}" type="presParOf" srcId="{6779BEC8-DEE4-4586-AB02-2500129D44B3}" destId="{A4E80AC9-0F2F-476F-A416-E7EEE4A3B112}" srcOrd="1" destOrd="0" presId="urn:microsoft.com/office/officeart/2005/8/layout/vList6"/>
    <dgm:cxn modelId="{C3F1368B-CBF5-4EF6-B8FB-BC26BC2229EA}" type="presParOf" srcId="{4A84B64E-8213-4422-913E-F1E560ED01F7}" destId="{169ECF86-9897-46AA-805E-0B9BCD715BC5}" srcOrd="1" destOrd="0" presId="urn:microsoft.com/office/officeart/2005/8/layout/vList6"/>
    <dgm:cxn modelId="{CFB7309C-4A3B-4A69-8667-81B22908FD86}" type="presParOf" srcId="{4A84B64E-8213-4422-913E-F1E560ED01F7}" destId="{02D80157-6598-4433-8C20-209D8DB40EC9}" srcOrd="2" destOrd="0" presId="urn:microsoft.com/office/officeart/2005/8/layout/vList6"/>
    <dgm:cxn modelId="{A6B4EAD7-DFF3-47A2-A701-F37EF4B1DC44}" type="presParOf" srcId="{02D80157-6598-4433-8C20-209D8DB40EC9}" destId="{FE7F7968-A1F0-4CC5-A06A-9208C07D5AB8}" srcOrd="0" destOrd="0" presId="urn:microsoft.com/office/officeart/2005/8/layout/vList6"/>
    <dgm:cxn modelId="{894A1DDC-2187-45D0-A38B-4319B788EE45}" type="presParOf" srcId="{02D80157-6598-4433-8C20-209D8DB40EC9}" destId="{3563D4A5-959E-4570-B42D-E7CF3B588A5A}" srcOrd="1" destOrd="0" presId="urn:microsoft.com/office/officeart/2005/8/layout/vList6"/>
    <dgm:cxn modelId="{DB20D3F4-C038-439E-8719-AF806099ED10}" type="presParOf" srcId="{4A84B64E-8213-4422-913E-F1E560ED01F7}" destId="{6371768A-833C-4F86-91D4-3A03EC084DA0}" srcOrd="3" destOrd="0" presId="urn:microsoft.com/office/officeart/2005/8/layout/vList6"/>
    <dgm:cxn modelId="{A6231E6B-5499-4E8F-A7D2-B1D0E84671B6}" type="presParOf" srcId="{4A84B64E-8213-4422-913E-F1E560ED01F7}" destId="{C298FD47-C840-4DD3-BEC0-D72B4DB6B58B}" srcOrd="4" destOrd="0" presId="urn:microsoft.com/office/officeart/2005/8/layout/vList6"/>
    <dgm:cxn modelId="{893CEF44-4082-4CC4-86C7-14886D02DC65}" type="presParOf" srcId="{C298FD47-C840-4DD3-BEC0-D72B4DB6B58B}" destId="{A00AF7F4-D5C5-4F74-82A1-D1E3728A255B}" srcOrd="0" destOrd="0" presId="urn:microsoft.com/office/officeart/2005/8/layout/vList6"/>
    <dgm:cxn modelId="{2FE72567-7345-48EC-B13C-7196A2E3F786}" type="presParOf" srcId="{C298FD47-C840-4DD3-BEC0-D72B4DB6B58B}" destId="{F9F59824-C7FB-4919-B500-463B611423E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C8E0B4-E888-4B97-BE34-4C267B66C2AD}" type="doc">
      <dgm:prSet loTypeId="urn:microsoft.com/office/officeart/2005/8/layout/vList6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F747A2D-8889-4942-8491-5299C4149A2A}">
      <dgm:prSet phldrT="[Text]"/>
      <dgm:spPr/>
      <dgm:t>
        <a:bodyPr/>
        <a:lstStyle/>
        <a:p>
          <a:r>
            <a:rPr lang="en-US" b="1" i="0" baseline="0" dirty="0" smtClean="0">
              <a:solidFill>
                <a:schemeClr val="bg1"/>
              </a:solidFill>
            </a:rPr>
            <a:t>Identification of </a:t>
          </a:r>
          <a:r>
            <a:rPr lang="en-US" b="1" i="0" baseline="0" dirty="0" err="1" smtClean="0">
              <a:solidFill>
                <a:schemeClr val="bg1"/>
              </a:solidFill>
            </a:rPr>
            <a:t>CoE</a:t>
          </a:r>
          <a:endParaRPr lang="en-US" b="1" i="0" baseline="0" dirty="0">
            <a:solidFill>
              <a:schemeClr val="bg1"/>
            </a:solidFill>
          </a:endParaRPr>
        </a:p>
      </dgm:t>
    </dgm:pt>
    <dgm:pt modelId="{F4677F0B-1556-426A-B4D6-F9F5E3D51C1D}" type="parTrans" cxnId="{66AEF7CC-6C6D-4A3D-8553-D3C92141C49D}">
      <dgm:prSet/>
      <dgm:spPr/>
      <dgm:t>
        <a:bodyPr/>
        <a:lstStyle/>
        <a:p>
          <a:endParaRPr lang="en-US"/>
        </a:p>
      </dgm:t>
    </dgm:pt>
    <dgm:pt modelId="{813ECA67-52D6-49E8-B687-7E2EDBC9A4FF}" type="sibTrans" cxnId="{66AEF7CC-6C6D-4A3D-8553-D3C92141C49D}">
      <dgm:prSet/>
      <dgm:spPr/>
      <dgm:t>
        <a:bodyPr/>
        <a:lstStyle/>
        <a:p>
          <a:endParaRPr lang="en-US"/>
        </a:p>
      </dgm:t>
    </dgm:pt>
    <dgm:pt modelId="{E42C1D03-EFA9-4929-BEF3-AD342A92EE4C}">
      <dgm:prSet phldrT="[Text]"/>
      <dgm:spPr/>
      <dgm:t>
        <a:bodyPr/>
        <a:lstStyle/>
        <a:p>
          <a:r>
            <a:rPr lang="en-US" b="1" i="0" baseline="0" dirty="0" smtClean="0"/>
            <a:t>Ongoing Consultancy processes</a:t>
          </a:r>
        </a:p>
        <a:p>
          <a:endParaRPr lang="en-US" b="1" i="1" baseline="0" dirty="0"/>
        </a:p>
      </dgm:t>
    </dgm:pt>
    <dgm:pt modelId="{CE4357B1-473F-4896-9DCB-0C5D18367A3E}" type="sibTrans" cxnId="{DAD520EB-BD12-4000-88D6-9DB7E7473810}">
      <dgm:prSet/>
      <dgm:spPr/>
      <dgm:t>
        <a:bodyPr/>
        <a:lstStyle/>
        <a:p>
          <a:endParaRPr lang="en-US"/>
        </a:p>
      </dgm:t>
    </dgm:pt>
    <dgm:pt modelId="{6AEF0D3B-7F3E-4FF5-8E8C-85572B4BF43A}" type="parTrans" cxnId="{DAD520EB-BD12-4000-88D6-9DB7E7473810}">
      <dgm:prSet/>
      <dgm:spPr/>
      <dgm:t>
        <a:bodyPr/>
        <a:lstStyle/>
        <a:p>
          <a:endParaRPr lang="en-US"/>
        </a:p>
      </dgm:t>
    </dgm:pt>
    <dgm:pt modelId="{1C79BC96-E8F8-49E7-9864-C866DC7852E9}">
      <dgm:prSet custT="1"/>
      <dgm:spPr/>
      <dgm:t>
        <a:bodyPr/>
        <a:lstStyle/>
        <a:p>
          <a:r>
            <a:rPr lang="en-US" sz="2400" dirty="0" smtClean="0"/>
            <a:t>Action by Procurement</a:t>
          </a:r>
          <a:endParaRPr lang="en-US" sz="2400" dirty="0"/>
        </a:p>
      </dgm:t>
    </dgm:pt>
    <dgm:pt modelId="{7D599A69-8F29-46CB-9CCF-0067F74C7330}" type="parTrans" cxnId="{A98A9D2A-B19D-4B91-B681-0651F9E7D5E9}">
      <dgm:prSet/>
      <dgm:spPr/>
      <dgm:t>
        <a:bodyPr/>
        <a:lstStyle/>
        <a:p>
          <a:endParaRPr lang="en-US"/>
        </a:p>
      </dgm:t>
    </dgm:pt>
    <dgm:pt modelId="{A18F765B-54F2-4452-9901-2FC9530BC7F1}" type="sibTrans" cxnId="{A98A9D2A-B19D-4B91-B681-0651F9E7D5E9}">
      <dgm:prSet/>
      <dgm:spPr/>
      <dgm:t>
        <a:bodyPr/>
        <a:lstStyle/>
        <a:p>
          <a:endParaRPr lang="en-US"/>
        </a:p>
      </dgm:t>
    </dgm:pt>
    <dgm:pt modelId="{2BD65DAD-2E0E-4B5C-BCB7-B6E1F5009FBC}">
      <dgm:prSet custT="1"/>
      <dgm:spPr/>
      <dgm:t>
        <a:bodyPr/>
        <a:lstStyle/>
        <a:p>
          <a:r>
            <a:rPr lang="en-US" sz="2400" dirty="0" smtClean="0"/>
            <a:t>Support Expert team as needed</a:t>
          </a:r>
          <a:endParaRPr lang="en-US" sz="2400" dirty="0"/>
        </a:p>
      </dgm:t>
    </dgm:pt>
    <dgm:pt modelId="{A2A817CA-EE1B-4B9D-9AA6-3CCCC69D85E2}" type="parTrans" cxnId="{109B3FBE-1D56-46FD-AC8A-A09B7A7FF07F}">
      <dgm:prSet/>
      <dgm:spPr/>
      <dgm:t>
        <a:bodyPr/>
        <a:lstStyle/>
        <a:p>
          <a:endParaRPr lang="en-US"/>
        </a:p>
      </dgm:t>
    </dgm:pt>
    <dgm:pt modelId="{D12C60BF-385A-4AB5-B02B-F67B07A12570}" type="sibTrans" cxnId="{109B3FBE-1D56-46FD-AC8A-A09B7A7FF07F}">
      <dgm:prSet/>
      <dgm:spPr/>
      <dgm:t>
        <a:bodyPr/>
        <a:lstStyle/>
        <a:p>
          <a:endParaRPr lang="en-US"/>
        </a:p>
      </dgm:t>
    </dgm:pt>
    <dgm:pt modelId="{8F4DDF6D-D494-4E0E-BF25-A765CC777DF3}">
      <dgm:prSet custT="1"/>
      <dgm:spPr/>
      <dgm:t>
        <a:bodyPr/>
        <a:lstStyle/>
        <a:p>
          <a:r>
            <a:rPr lang="en-US" sz="2400" dirty="0" smtClean="0"/>
            <a:t>Action by Procurement</a:t>
          </a:r>
          <a:endParaRPr lang="en-US" sz="2400" dirty="0"/>
        </a:p>
      </dgm:t>
    </dgm:pt>
    <dgm:pt modelId="{2F9E6109-394C-493E-9CA8-4F61E43EBFBA}" type="sibTrans" cxnId="{14E5E587-2AC2-44BB-BF82-68C224E56540}">
      <dgm:prSet/>
      <dgm:spPr/>
      <dgm:t>
        <a:bodyPr/>
        <a:lstStyle/>
        <a:p>
          <a:endParaRPr lang="en-US"/>
        </a:p>
      </dgm:t>
    </dgm:pt>
    <dgm:pt modelId="{0E24BA90-9DEE-42C4-8100-E301AB0B0C47}" type="parTrans" cxnId="{14E5E587-2AC2-44BB-BF82-68C224E56540}">
      <dgm:prSet/>
      <dgm:spPr/>
      <dgm:t>
        <a:bodyPr/>
        <a:lstStyle/>
        <a:p>
          <a:endParaRPr lang="en-US"/>
        </a:p>
      </dgm:t>
    </dgm:pt>
    <dgm:pt modelId="{3E7E93D0-C9E3-4672-B1FF-A962E7489610}">
      <dgm:prSet phldrT="[Text]"/>
      <dgm:spPr/>
      <dgm:t>
        <a:bodyPr/>
        <a:lstStyle/>
        <a:p>
          <a:r>
            <a:rPr lang="en-US" b="1" i="0" baseline="0" dirty="0" smtClean="0"/>
            <a:t>Equipment for </a:t>
          </a:r>
          <a:r>
            <a:rPr lang="en-US" b="1" i="0" baseline="0" dirty="0" err="1" smtClean="0"/>
            <a:t>CoE</a:t>
          </a:r>
          <a:r>
            <a:rPr lang="en-US" b="1" i="0" baseline="0" dirty="0" smtClean="0"/>
            <a:t>	</a:t>
          </a:r>
          <a:endParaRPr lang="en-US" b="1" i="0" baseline="0" dirty="0"/>
        </a:p>
      </dgm:t>
    </dgm:pt>
    <dgm:pt modelId="{D0B2C5B0-404D-4071-990E-E9DE160FAD76}" type="sibTrans" cxnId="{FB4ADC3C-D910-497B-B696-B8F98B9142A2}">
      <dgm:prSet/>
      <dgm:spPr/>
      <dgm:t>
        <a:bodyPr/>
        <a:lstStyle/>
        <a:p>
          <a:endParaRPr lang="en-US"/>
        </a:p>
      </dgm:t>
    </dgm:pt>
    <dgm:pt modelId="{CB99AFA6-D21C-4861-A273-ADF553F183AE}" type="parTrans" cxnId="{FB4ADC3C-D910-497B-B696-B8F98B9142A2}">
      <dgm:prSet/>
      <dgm:spPr/>
      <dgm:t>
        <a:bodyPr/>
        <a:lstStyle/>
        <a:p>
          <a:endParaRPr lang="en-US"/>
        </a:p>
      </dgm:t>
    </dgm:pt>
    <dgm:pt modelId="{A4BD1E2E-53ED-4890-8C60-F8C6C614E315}">
      <dgm:prSet custT="1"/>
      <dgm:spPr/>
      <dgm:t>
        <a:bodyPr/>
        <a:lstStyle/>
        <a:p>
          <a:r>
            <a:rPr lang="en-US" sz="2400" dirty="0" smtClean="0"/>
            <a:t>Relook at evaluation committee</a:t>
          </a:r>
          <a:endParaRPr lang="en-US" sz="2400" dirty="0"/>
        </a:p>
      </dgm:t>
    </dgm:pt>
    <dgm:pt modelId="{8C85C3C3-0D0F-409B-818E-89B51BF40802}" type="parTrans" cxnId="{619ABD55-8A0B-4A94-AE37-1FCFC03DCB36}">
      <dgm:prSet/>
      <dgm:spPr/>
    </dgm:pt>
    <dgm:pt modelId="{25A0974E-C107-4D5D-9E1B-F4CAA7A6365D}" type="sibTrans" cxnId="{619ABD55-8A0B-4A94-AE37-1FCFC03DCB36}">
      <dgm:prSet/>
      <dgm:spPr/>
    </dgm:pt>
    <dgm:pt modelId="{E139743E-BBDC-483A-A5FA-38727C8395C8}">
      <dgm:prSet custT="1"/>
      <dgm:spPr/>
      <dgm:t>
        <a:bodyPr/>
        <a:lstStyle/>
        <a:p>
          <a:r>
            <a:rPr lang="en-US" sz="2400" dirty="0" smtClean="0"/>
            <a:t>Deadline 15</a:t>
          </a:r>
          <a:r>
            <a:rPr lang="en-US" sz="2400" baseline="30000" dirty="0" smtClean="0"/>
            <a:t>th</a:t>
          </a:r>
          <a:r>
            <a:rPr lang="en-US" sz="2400" dirty="0" smtClean="0"/>
            <a:t> July 2023 to LIPC</a:t>
          </a:r>
          <a:endParaRPr lang="en-US" sz="2400" dirty="0"/>
        </a:p>
      </dgm:t>
    </dgm:pt>
    <dgm:pt modelId="{D720513F-4D5C-4C5D-90F6-4FE2E9B398C8}" type="parTrans" cxnId="{21007C26-54D8-42CE-8174-8FCB583D0D0C}">
      <dgm:prSet/>
      <dgm:spPr/>
    </dgm:pt>
    <dgm:pt modelId="{9404B0AF-3C59-4E9E-85BF-2A3DDA4B6B69}" type="sibTrans" cxnId="{21007C26-54D8-42CE-8174-8FCB583D0D0C}">
      <dgm:prSet/>
      <dgm:spPr/>
    </dgm:pt>
    <dgm:pt modelId="{1D8D52A8-1942-4299-A500-1FD8BD0900A4}">
      <dgm:prSet custT="1"/>
      <dgm:spPr/>
      <dgm:t>
        <a:bodyPr/>
        <a:lstStyle/>
        <a:p>
          <a:r>
            <a:rPr lang="en-US" sz="2400" dirty="0" smtClean="0"/>
            <a:t>Diligently follow conclusion of evaluations &amp; contracts</a:t>
          </a:r>
          <a:endParaRPr lang="en-US" sz="2400" dirty="0"/>
        </a:p>
      </dgm:t>
    </dgm:pt>
    <dgm:pt modelId="{33E68238-E08A-4559-BC36-85BD3259387B}" type="parTrans" cxnId="{7479EB90-24D5-4719-A6EC-6D9B59922CA7}">
      <dgm:prSet/>
      <dgm:spPr/>
    </dgm:pt>
    <dgm:pt modelId="{ACABA33C-8F34-40E3-9334-93E4F5B6212F}" type="sibTrans" cxnId="{7479EB90-24D5-4719-A6EC-6D9B59922CA7}">
      <dgm:prSet/>
      <dgm:spPr/>
    </dgm:pt>
    <dgm:pt modelId="{1EF5BCAA-4050-4A02-9926-CA0F35150CD1}">
      <dgm:prSet custT="1"/>
      <dgm:spPr/>
      <dgm:t>
        <a:bodyPr/>
        <a:lstStyle/>
        <a:p>
          <a:r>
            <a:rPr lang="en-US" sz="2400" dirty="0" smtClean="0"/>
            <a:t>Deadline 30 July 2023</a:t>
          </a:r>
          <a:endParaRPr lang="en-US" sz="2400" dirty="0"/>
        </a:p>
      </dgm:t>
    </dgm:pt>
    <dgm:pt modelId="{56CEE546-0114-471A-B3B0-25DA57C54B60}" type="parTrans" cxnId="{C2598711-9B88-49E2-B085-79621D30C9B2}">
      <dgm:prSet/>
      <dgm:spPr/>
    </dgm:pt>
    <dgm:pt modelId="{976E2F66-5DF2-4544-9D8B-8989751EA058}" type="sibTrans" cxnId="{C2598711-9B88-49E2-B085-79621D30C9B2}">
      <dgm:prSet/>
      <dgm:spPr/>
    </dgm:pt>
    <dgm:pt modelId="{4A84B64E-8213-4422-913E-F1E560ED01F7}" type="pres">
      <dgm:prSet presAssocID="{C8C8E0B4-E888-4B97-BE34-4C267B66C2A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779BEC8-DEE4-4586-AB02-2500129D44B3}" type="pres">
      <dgm:prSet presAssocID="{3E7E93D0-C9E3-4672-B1FF-A962E7489610}" presName="linNode" presStyleCnt="0"/>
      <dgm:spPr/>
      <dgm:t>
        <a:bodyPr/>
        <a:lstStyle/>
        <a:p>
          <a:endParaRPr lang="en-US"/>
        </a:p>
      </dgm:t>
    </dgm:pt>
    <dgm:pt modelId="{C25CC80D-68EA-4EFF-B8B5-35B3C4726D70}" type="pres">
      <dgm:prSet presAssocID="{3E7E93D0-C9E3-4672-B1FF-A962E7489610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80AC9-0F2F-476F-A416-E7EEE4A3B112}" type="pres">
      <dgm:prSet presAssocID="{3E7E93D0-C9E3-4672-B1FF-A962E7489610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ECF86-9897-46AA-805E-0B9BCD715BC5}" type="pres">
      <dgm:prSet presAssocID="{D0B2C5B0-404D-4071-990E-E9DE160FAD76}" presName="spacing" presStyleCnt="0"/>
      <dgm:spPr/>
      <dgm:t>
        <a:bodyPr/>
        <a:lstStyle/>
        <a:p>
          <a:endParaRPr lang="en-US"/>
        </a:p>
      </dgm:t>
    </dgm:pt>
    <dgm:pt modelId="{02D80157-6598-4433-8C20-209D8DB40EC9}" type="pres">
      <dgm:prSet presAssocID="{E42C1D03-EFA9-4929-BEF3-AD342A92EE4C}" presName="linNode" presStyleCnt="0"/>
      <dgm:spPr/>
      <dgm:t>
        <a:bodyPr/>
        <a:lstStyle/>
        <a:p>
          <a:endParaRPr lang="en-US"/>
        </a:p>
      </dgm:t>
    </dgm:pt>
    <dgm:pt modelId="{FE7F7968-A1F0-4CC5-A06A-9208C07D5AB8}" type="pres">
      <dgm:prSet presAssocID="{E42C1D03-EFA9-4929-BEF3-AD342A92EE4C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3D4A5-959E-4570-B42D-E7CF3B588A5A}" type="pres">
      <dgm:prSet presAssocID="{E42C1D03-EFA9-4929-BEF3-AD342A92EE4C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1768A-833C-4F86-91D4-3A03EC084DA0}" type="pres">
      <dgm:prSet presAssocID="{CE4357B1-473F-4896-9DCB-0C5D18367A3E}" presName="spacing" presStyleCnt="0"/>
      <dgm:spPr/>
      <dgm:t>
        <a:bodyPr/>
        <a:lstStyle/>
        <a:p>
          <a:endParaRPr lang="en-US"/>
        </a:p>
      </dgm:t>
    </dgm:pt>
    <dgm:pt modelId="{C298FD47-C840-4DD3-BEC0-D72B4DB6B58B}" type="pres">
      <dgm:prSet presAssocID="{8F747A2D-8889-4942-8491-5299C4149A2A}" presName="linNode" presStyleCnt="0"/>
      <dgm:spPr/>
      <dgm:t>
        <a:bodyPr/>
        <a:lstStyle/>
        <a:p>
          <a:endParaRPr lang="en-US"/>
        </a:p>
      </dgm:t>
    </dgm:pt>
    <dgm:pt modelId="{A00AF7F4-D5C5-4F74-82A1-D1E3728A255B}" type="pres">
      <dgm:prSet presAssocID="{8F747A2D-8889-4942-8491-5299C4149A2A}" presName="parentShp" presStyleLbl="node1" presStyleIdx="2" presStyleCnt="3" custLinFactNeighborX="267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59824-C7FB-4919-B500-463B611423E4}" type="pres">
      <dgm:prSet presAssocID="{8F747A2D-8889-4942-8491-5299C4149A2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A00166-B401-42E7-98E6-6B222547A4D8}" type="presOf" srcId="{C8C8E0B4-E888-4B97-BE34-4C267B66C2AD}" destId="{4A84B64E-8213-4422-913E-F1E560ED01F7}" srcOrd="0" destOrd="0" presId="urn:microsoft.com/office/officeart/2005/8/layout/vList6"/>
    <dgm:cxn modelId="{14E5E587-2AC2-44BB-BF82-68C224E56540}" srcId="{3E7E93D0-C9E3-4672-B1FF-A962E7489610}" destId="{8F4DDF6D-D494-4E0E-BF25-A765CC777DF3}" srcOrd="0" destOrd="0" parTransId="{0E24BA90-9DEE-42C4-8100-E301AB0B0C47}" sibTransId="{2F9E6109-394C-493E-9CA8-4F61E43EBFBA}"/>
    <dgm:cxn modelId="{A98A9D2A-B19D-4B91-B681-0651F9E7D5E9}" srcId="{E42C1D03-EFA9-4929-BEF3-AD342A92EE4C}" destId="{1C79BC96-E8F8-49E7-9864-C866DC7852E9}" srcOrd="0" destOrd="0" parTransId="{7D599A69-8F29-46CB-9CCF-0067F74C7330}" sibTransId="{A18F765B-54F2-4452-9901-2FC9530BC7F1}"/>
    <dgm:cxn modelId="{DD324CB0-EB2E-4F63-85FF-93B5A7FE0BBC}" type="presOf" srcId="{E139743E-BBDC-483A-A5FA-38727C8395C8}" destId="{A4E80AC9-0F2F-476F-A416-E7EEE4A3B112}" srcOrd="0" destOrd="2" presId="urn:microsoft.com/office/officeart/2005/8/layout/vList6"/>
    <dgm:cxn modelId="{7479EB90-24D5-4719-A6EC-6D9B59922CA7}" srcId="{E42C1D03-EFA9-4929-BEF3-AD342A92EE4C}" destId="{1D8D52A8-1942-4299-A500-1FD8BD0900A4}" srcOrd="1" destOrd="0" parTransId="{33E68238-E08A-4559-BC36-85BD3259387B}" sibTransId="{ACABA33C-8F34-40E3-9334-93E4F5B6212F}"/>
    <dgm:cxn modelId="{DAD520EB-BD12-4000-88D6-9DB7E7473810}" srcId="{C8C8E0B4-E888-4B97-BE34-4C267B66C2AD}" destId="{E42C1D03-EFA9-4929-BEF3-AD342A92EE4C}" srcOrd="1" destOrd="0" parTransId="{6AEF0D3B-7F3E-4FF5-8E8C-85572B4BF43A}" sibTransId="{CE4357B1-473F-4896-9DCB-0C5D18367A3E}"/>
    <dgm:cxn modelId="{C2598711-9B88-49E2-B085-79621D30C9B2}" srcId="{8F747A2D-8889-4942-8491-5299C4149A2A}" destId="{1EF5BCAA-4050-4A02-9926-CA0F35150CD1}" srcOrd="1" destOrd="0" parTransId="{56CEE546-0114-471A-B3B0-25DA57C54B60}" sibTransId="{976E2F66-5DF2-4544-9D8B-8989751EA058}"/>
    <dgm:cxn modelId="{FB4ADC3C-D910-497B-B696-B8F98B9142A2}" srcId="{C8C8E0B4-E888-4B97-BE34-4C267B66C2AD}" destId="{3E7E93D0-C9E3-4672-B1FF-A962E7489610}" srcOrd="0" destOrd="0" parTransId="{CB99AFA6-D21C-4861-A273-ADF553F183AE}" sibTransId="{D0B2C5B0-404D-4071-990E-E9DE160FAD76}"/>
    <dgm:cxn modelId="{6514F59F-0554-44F8-AA5F-64B013B778C6}" type="presOf" srcId="{2BD65DAD-2E0E-4B5C-BCB7-B6E1F5009FBC}" destId="{F9F59824-C7FB-4919-B500-463B611423E4}" srcOrd="0" destOrd="0" presId="urn:microsoft.com/office/officeart/2005/8/layout/vList6"/>
    <dgm:cxn modelId="{2FB5F069-7591-4B13-AA22-3819B14E421C}" type="presOf" srcId="{1D8D52A8-1942-4299-A500-1FD8BD0900A4}" destId="{3563D4A5-959E-4570-B42D-E7CF3B588A5A}" srcOrd="0" destOrd="1" presId="urn:microsoft.com/office/officeart/2005/8/layout/vList6"/>
    <dgm:cxn modelId="{3E8E2FFD-E7EC-4FE2-A65D-25536C575D38}" type="presOf" srcId="{3E7E93D0-C9E3-4672-B1FF-A962E7489610}" destId="{C25CC80D-68EA-4EFF-B8B5-35B3C4726D70}" srcOrd="0" destOrd="0" presId="urn:microsoft.com/office/officeart/2005/8/layout/vList6"/>
    <dgm:cxn modelId="{C185F4B9-B067-4789-99BF-4367FE4D904E}" type="presOf" srcId="{1C79BC96-E8F8-49E7-9864-C866DC7852E9}" destId="{3563D4A5-959E-4570-B42D-E7CF3B588A5A}" srcOrd="0" destOrd="0" presId="urn:microsoft.com/office/officeart/2005/8/layout/vList6"/>
    <dgm:cxn modelId="{66AEF7CC-6C6D-4A3D-8553-D3C92141C49D}" srcId="{C8C8E0B4-E888-4B97-BE34-4C267B66C2AD}" destId="{8F747A2D-8889-4942-8491-5299C4149A2A}" srcOrd="2" destOrd="0" parTransId="{F4677F0B-1556-426A-B4D6-F9F5E3D51C1D}" sibTransId="{813ECA67-52D6-49E8-B687-7E2EDBC9A4FF}"/>
    <dgm:cxn modelId="{619ABD55-8A0B-4A94-AE37-1FCFC03DCB36}" srcId="{3E7E93D0-C9E3-4672-B1FF-A962E7489610}" destId="{A4BD1E2E-53ED-4890-8C60-F8C6C614E315}" srcOrd="1" destOrd="0" parTransId="{8C85C3C3-0D0F-409B-818E-89B51BF40802}" sibTransId="{25A0974E-C107-4D5D-9E1B-F4CAA7A6365D}"/>
    <dgm:cxn modelId="{3BC31C4D-8D6B-463B-889D-CB9E0C44A2BD}" type="presOf" srcId="{A4BD1E2E-53ED-4890-8C60-F8C6C614E315}" destId="{A4E80AC9-0F2F-476F-A416-E7EEE4A3B112}" srcOrd="0" destOrd="1" presId="urn:microsoft.com/office/officeart/2005/8/layout/vList6"/>
    <dgm:cxn modelId="{DA1AFE4A-086F-4397-9A3E-718688DD8C22}" type="presOf" srcId="{8F4DDF6D-D494-4E0E-BF25-A765CC777DF3}" destId="{A4E80AC9-0F2F-476F-A416-E7EEE4A3B112}" srcOrd="0" destOrd="0" presId="urn:microsoft.com/office/officeart/2005/8/layout/vList6"/>
    <dgm:cxn modelId="{4FEC268E-375F-4525-935F-6024B6083E51}" type="presOf" srcId="{E42C1D03-EFA9-4929-BEF3-AD342A92EE4C}" destId="{FE7F7968-A1F0-4CC5-A06A-9208C07D5AB8}" srcOrd="0" destOrd="0" presId="urn:microsoft.com/office/officeart/2005/8/layout/vList6"/>
    <dgm:cxn modelId="{3B612BA3-3626-41A8-903E-4E5FF116D141}" type="presOf" srcId="{1EF5BCAA-4050-4A02-9926-CA0F35150CD1}" destId="{F9F59824-C7FB-4919-B500-463B611423E4}" srcOrd="0" destOrd="1" presId="urn:microsoft.com/office/officeart/2005/8/layout/vList6"/>
    <dgm:cxn modelId="{A89C82F5-D794-4CAA-B973-5723933230ED}" type="presOf" srcId="{8F747A2D-8889-4942-8491-5299C4149A2A}" destId="{A00AF7F4-D5C5-4F74-82A1-D1E3728A255B}" srcOrd="0" destOrd="0" presId="urn:microsoft.com/office/officeart/2005/8/layout/vList6"/>
    <dgm:cxn modelId="{109B3FBE-1D56-46FD-AC8A-A09B7A7FF07F}" srcId="{8F747A2D-8889-4942-8491-5299C4149A2A}" destId="{2BD65DAD-2E0E-4B5C-BCB7-B6E1F5009FBC}" srcOrd="0" destOrd="0" parTransId="{A2A817CA-EE1B-4B9D-9AA6-3CCCC69D85E2}" sibTransId="{D12C60BF-385A-4AB5-B02B-F67B07A12570}"/>
    <dgm:cxn modelId="{21007C26-54D8-42CE-8174-8FCB583D0D0C}" srcId="{3E7E93D0-C9E3-4672-B1FF-A962E7489610}" destId="{E139743E-BBDC-483A-A5FA-38727C8395C8}" srcOrd="2" destOrd="0" parTransId="{D720513F-4D5C-4C5D-90F6-4FE2E9B398C8}" sibTransId="{9404B0AF-3C59-4E9E-85BF-2A3DDA4B6B69}"/>
    <dgm:cxn modelId="{3D628CC8-85E9-4A33-8620-3A6039E8A5C5}" type="presParOf" srcId="{4A84B64E-8213-4422-913E-F1E560ED01F7}" destId="{6779BEC8-DEE4-4586-AB02-2500129D44B3}" srcOrd="0" destOrd="0" presId="urn:microsoft.com/office/officeart/2005/8/layout/vList6"/>
    <dgm:cxn modelId="{D0B555DD-AA86-4D78-8C17-24C840E125AF}" type="presParOf" srcId="{6779BEC8-DEE4-4586-AB02-2500129D44B3}" destId="{C25CC80D-68EA-4EFF-B8B5-35B3C4726D70}" srcOrd="0" destOrd="0" presId="urn:microsoft.com/office/officeart/2005/8/layout/vList6"/>
    <dgm:cxn modelId="{76D24CFA-FCB8-46B1-AE92-54226CABEDBD}" type="presParOf" srcId="{6779BEC8-DEE4-4586-AB02-2500129D44B3}" destId="{A4E80AC9-0F2F-476F-A416-E7EEE4A3B112}" srcOrd="1" destOrd="0" presId="urn:microsoft.com/office/officeart/2005/8/layout/vList6"/>
    <dgm:cxn modelId="{BFB852BB-7B31-413C-8D27-B501BEA60D4A}" type="presParOf" srcId="{4A84B64E-8213-4422-913E-F1E560ED01F7}" destId="{169ECF86-9897-46AA-805E-0B9BCD715BC5}" srcOrd="1" destOrd="0" presId="urn:microsoft.com/office/officeart/2005/8/layout/vList6"/>
    <dgm:cxn modelId="{644D3DB1-F5BA-4A15-B584-AE5A5C3D35A3}" type="presParOf" srcId="{4A84B64E-8213-4422-913E-F1E560ED01F7}" destId="{02D80157-6598-4433-8C20-209D8DB40EC9}" srcOrd="2" destOrd="0" presId="urn:microsoft.com/office/officeart/2005/8/layout/vList6"/>
    <dgm:cxn modelId="{2BC57F9A-9B61-4FF3-830B-F1A11CA98644}" type="presParOf" srcId="{02D80157-6598-4433-8C20-209D8DB40EC9}" destId="{FE7F7968-A1F0-4CC5-A06A-9208C07D5AB8}" srcOrd="0" destOrd="0" presId="urn:microsoft.com/office/officeart/2005/8/layout/vList6"/>
    <dgm:cxn modelId="{85CC37B5-600E-43B5-A639-D3E42CF275F5}" type="presParOf" srcId="{02D80157-6598-4433-8C20-209D8DB40EC9}" destId="{3563D4A5-959E-4570-B42D-E7CF3B588A5A}" srcOrd="1" destOrd="0" presId="urn:microsoft.com/office/officeart/2005/8/layout/vList6"/>
    <dgm:cxn modelId="{0E8B4C0C-0249-4C98-9091-C76854F56484}" type="presParOf" srcId="{4A84B64E-8213-4422-913E-F1E560ED01F7}" destId="{6371768A-833C-4F86-91D4-3A03EC084DA0}" srcOrd="3" destOrd="0" presId="urn:microsoft.com/office/officeart/2005/8/layout/vList6"/>
    <dgm:cxn modelId="{518D1A01-4E55-46DA-B901-84E97866DB50}" type="presParOf" srcId="{4A84B64E-8213-4422-913E-F1E560ED01F7}" destId="{C298FD47-C840-4DD3-BEC0-D72B4DB6B58B}" srcOrd="4" destOrd="0" presId="urn:microsoft.com/office/officeart/2005/8/layout/vList6"/>
    <dgm:cxn modelId="{F1E8A47F-E13A-4E1D-BB27-A095F0743B8F}" type="presParOf" srcId="{C298FD47-C840-4DD3-BEC0-D72B4DB6B58B}" destId="{A00AF7F4-D5C5-4F74-82A1-D1E3728A255B}" srcOrd="0" destOrd="0" presId="urn:microsoft.com/office/officeart/2005/8/layout/vList6"/>
    <dgm:cxn modelId="{5BA4191B-E49C-464A-9385-1B702D24EDC4}" type="presParOf" srcId="{C298FD47-C840-4DD3-BEC0-D72B4DB6B58B}" destId="{F9F59824-C7FB-4919-B500-463B611423E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C8E0B4-E888-4B97-BE34-4C267B66C2AD}" type="doc">
      <dgm:prSet loTypeId="urn:microsoft.com/office/officeart/2005/8/layout/vList6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E7E93D0-C9E3-4672-B1FF-A962E7489610}">
      <dgm:prSet phldrT="[Text]"/>
      <dgm:spPr/>
      <dgm:t>
        <a:bodyPr/>
        <a:lstStyle/>
        <a:p>
          <a:r>
            <a:rPr lang="en-US" b="1" i="0" baseline="0" smtClean="0"/>
            <a:t>‘Late’ submission of reports	</a:t>
          </a:r>
          <a:endParaRPr lang="en-US" b="1" i="0" baseline="0" dirty="0"/>
        </a:p>
      </dgm:t>
    </dgm:pt>
    <dgm:pt modelId="{CB99AFA6-D21C-4861-A273-ADF553F183AE}" type="parTrans" cxnId="{FB4ADC3C-D910-497B-B696-B8F98B9142A2}">
      <dgm:prSet/>
      <dgm:spPr/>
      <dgm:t>
        <a:bodyPr/>
        <a:lstStyle/>
        <a:p>
          <a:endParaRPr lang="en-US"/>
        </a:p>
      </dgm:t>
    </dgm:pt>
    <dgm:pt modelId="{D0B2C5B0-404D-4071-990E-E9DE160FAD76}" type="sibTrans" cxnId="{FB4ADC3C-D910-497B-B696-B8F98B9142A2}">
      <dgm:prSet/>
      <dgm:spPr/>
      <dgm:t>
        <a:bodyPr/>
        <a:lstStyle/>
        <a:p>
          <a:endParaRPr lang="en-US"/>
        </a:p>
      </dgm:t>
    </dgm:pt>
    <dgm:pt modelId="{8F747A2D-8889-4942-8491-5299C4149A2A}">
      <dgm:prSet phldrT="[Text]"/>
      <dgm:spPr/>
      <dgm:t>
        <a:bodyPr/>
        <a:lstStyle/>
        <a:p>
          <a:r>
            <a:rPr lang="en-US" b="1" i="0" baseline="0" dirty="0" smtClean="0">
              <a:solidFill>
                <a:schemeClr val="bg1"/>
              </a:solidFill>
            </a:rPr>
            <a:t>Delay in Engaging </a:t>
          </a:r>
          <a:r>
            <a:rPr lang="en-US" b="1" i="0" baseline="0" dirty="0" err="1" smtClean="0">
              <a:solidFill>
                <a:schemeClr val="bg1"/>
              </a:solidFill>
            </a:rPr>
            <a:t>CoE</a:t>
          </a:r>
          <a:r>
            <a:rPr lang="en-US" b="1" i="0" baseline="0" dirty="0" smtClean="0">
              <a:solidFill>
                <a:schemeClr val="bg1"/>
              </a:solidFill>
            </a:rPr>
            <a:t> </a:t>
          </a:r>
          <a:endParaRPr lang="en-US" b="1" i="0" baseline="0" dirty="0">
            <a:solidFill>
              <a:schemeClr val="bg1"/>
            </a:solidFill>
          </a:endParaRPr>
        </a:p>
      </dgm:t>
    </dgm:pt>
    <dgm:pt modelId="{F4677F0B-1556-426A-B4D6-F9F5E3D51C1D}" type="parTrans" cxnId="{66AEF7CC-6C6D-4A3D-8553-D3C92141C49D}">
      <dgm:prSet/>
      <dgm:spPr/>
      <dgm:t>
        <a:bodyPr/>
        <a:lstStyle/>
        <a:p>
          <a:endParaRPr lang="en-US"/>
        </a:p>
      </dgm:t>
    </dgm:pt>
    <dgm:pt modelId="{813ECA67-52D6-49E8-B687-7E2EDBC9A4FF}" type="sibTrans" cxnId="{66AEF7CC-6C6D-4A3D-8553-D3C92141C49D}">
      <dgm:prSet/>
      <dgm:spPr/>
      <dgm:t>
        <a:bodyPr/>
        <a:lstStyle/>
        <a:p>
          <a:endParaRPr lang="en-US"/>
        </a:p>
      </dgm:t>
    </dgm:pt>
    <dgm:pt modelId="{E42C1D03-EFA9-4929-BEF3-AD342A92EE4C}">
      <dgm:prSet phldrT="[Text]"/>
      <dgm:spPr/>
      <dgm:t>
        <a:bodyPr/>
        <a:lstStyle/>
        <a:p>
          <a:r>
            <a:rPr lang="en-US" b="1" i="0" baseline="0" dirty="0" smtClean="0"/>
            <a:t>‘Complex’ engagement with partners</a:t>
          </a:r>
        </a:p>
        <a:p>
          <a:endParaRPr lang="en-US" b="1" i="1" baseline="0" dirty="0"/>
        </a:p>
      </dgm:t>
    </dgm:pt>
    <dgm:pt modelId="{CE4357B1-473F-4896-9DCB-0C5D18367A3E}" type="sibTrans" cxnId="{DAD520EB-BD12-4000-88D6-9DB7E7473810}">
      <dgm:prSet/>
      <dgm:spPr/>
      <dgm:t>
        <a:bodyPr/>
        <a:lstStyle/>
        <a:p>
          <a:endParaRPr lang="en-US"/>
        </a:p>
      </dgm:t>
    </dgm:pt>
    <dgm:pt modelId="{6AEF0D3B-7F3E-4FF5-8E8C-85572B4BF43A}" type="parTrans" cxnId="{DAD520EB-BD12-4000-88D6-9DB7E7473810}">
      <dgm:prSet/>
      <dgm:spPr/>
      <dgm:t>
        <a:bodyPr/>
        <a:lstStyle/>
        <a:p>
          <a:endParaRPr lang="en-US"/>
        </a:p>
      </dgm:t>
    </dgm:pt>
    <dgm:pt modelId="{8F4DDF6D-D494-4E0E-BF25-A765CC777DF3}">
      <dgm:prSet custT="1"/>
      <dgm:spPr/>
      <dgm:t>
        <a:bodyPr/>
        <a:lstStyle/>
        <a:p>
          <a:r>
            <a:rPr lang="en-US" sz="2400" dirty="0" smtClean="0"/>
            <a:t>Realistic timelines at contract stage</a:t>
          </a:r>
          <a:endParaRPr lang="en-US" sz="2400" dirty="0"/>
        </a:p>
      </dgm:t>
    </dgm:pt>
    <dgm:pt modelId="{0E24BA90-9DEE-42C4-8100-E301AB0B0C47}" type="parTrans" cxnId="{14E5E587-2AC2-44BB-BF82-68C224E56540}">
      <dgm:prSet/>
      <dgm:spPr/>
      <dgm:t>
        <a:bodyPr/>
        <a:lstStyle/>
        <a:p>
          <a:endParaRPr lang="en-US"/>
        </a:p>
      </dgm:t>
    </dgm:pt>
    <dgm:pt modelId="{2F9E6109-394C-493E-9CA8-4F61E43EBFBA}" type="sibTrans" cxnId="{14E5E587-2AC2-44BB-BF82-68C224E56540}">
      <dgm:prSet/>
      <dgm:spPr/>
      <dgm:t>
        <a:bodyPr/>
        <a:lstStyle/>
        <a:p>
          <a:endParaRPr lang="en-US"/>
        </a:p>
      </dgm:t>
    </dgm:pt>
    <dgm:pt modelId="{1C79BC96-E8F8-49E7-9864-C866DC7852E9}">
      <dgm:prSet custT="1"/>
      <dgm:spPr/>
      <dgm:t>
        <a:bodyPr/>
        <a:lstStyle/>
        <a:p>
          <a:r>
            <a:rPr lang="en-US" sz="2400" dirty="0" smtClean="0"/>
            <a:t>Involvement of all relevant units at planning stage e.g. IUCN, FCWC, KMFRI</a:t>
          </a:r>
          <a:endParaRPr lang="en-US" sz="2400" dirty="0"/>
        </a:p>
      </dgm:t>
    </dgm:pt>
    <dgm:pt modelId="{7D599A69-8F29-46CB-9CCF-0067F74C7330}" type="parTrans" cxnId="{A98A9D2A-B19D-4B91-B681-0651F9E7D5E9}">
      <dgm:prSet/>
      <dgm:spPr/>
      <dgm:t>
        <a:bodyPr/>
        <a:lstStyle/>
        <a:p>
          <a:endParaRPr lang="en-US"/>
        </a:p>
      </dgm:t>
    </dgm:pt>
    <dgm:pt modelId="{A18F765B-54F2-4452-9901-2FC9530BC7F1}" type="sibTrans" cxnId="{A98A9D2A-B19D-4B91-B681-0651F9E7D5E9}">
      <dgm:prSet/>
      <dgm:spPr/>
      <dgm:t>
        <a:bodyPr/>
        <a:lstStyle/>
        <a:p>
          <a:endParaRPr lang="en-US"/>
        </a:p>
      </dgm:t>
    </dgm:pt>
    <dgm:pt modelId="{474328E1-C681-4DE8-9EE6-63312A079504}">
      <dgm:prSet custT="1"/>
      <dgm:spPr/>
      <dgm:t>
        <a:bodyPr/>
        <a:lstStyle/>
        <a:p>
          <a:r>
            <a:rPr lang="en-US" sz="2400" dirty="0" smtClean="0"/>
            <a:t>Follow up with consultants </a:t>
          </a:r>
          <a:endParaRPr lang="en-US" sz="2400" dirty="0"/>
        </a:p>
      </dgm:t>
    </dgm:pt>
    <dgm:pt modelId="{BADB27A1-9D65-4192-849A-DAAC395C24AB}" type="parTrans" cxnId="{D3FE6F14-E2CF-4A04-BB1C-4C0B988A128D}">
      <dgm:prSet/>
      <dgm:spPr/>
      <dgm:t>
        <a:bodyPr/>
        <a:lstStyle/>
        <a:p>
          <a:endParaRPr lang="en-US"/>
        </a:p>
      </dgm:t>
    </dgm:pt>
    <dgm:pt modelId="{7CDA4634-1A79-466B-8C68-1C8FB19CF2FB}" type="sibTrans" cxnId="{D3FE6F14-E2CF-4A04-BB1C-4C0B988A128D}">
      <dgm:prSet/>
      <dgm:spPr/>
      <dgm:t>
        <a:bodyPr/>
        <a:lstStyle/>
        <a:p>
          <a:endParaRPr lang="en-US"/>
        </a:p>
      </dgm:t>
    </dgm:pt>
    <dgm:pt modelId="{2BD65DAD-2E0E-4B5C-BCB7-B6E1F5009FBC}">
      <dgm:prSet custT="1"/>
      <dgm:spPr/>
      <dgm:t>
        <a:bodyPr/>
        <a:lstStyle/>
        <a:p>
          <a:r>
            <a:rPr lang="en-US" sz="2400" dirty="0" err="1" smtClean="0"/>
            <a:t>Mobilise</a:t>
          </a:r>
          <a:r>
            <a:rPr lang="en-US" sz="2400" dirty="0" smtClean="0"/>
            <a:t> Expert team (done)</a:t>
          </a:r>
          <a:endParaRPr lang="en-US" sz="2400" dirty="0"/>
        </a:p>
      </dgm:t>
    </dgm:pt>
    <dgm:pt modelId="{A2A817CA-EE1B-4B9D-9AA6-3CCCC69D85E2}" type="parTrans" cxnId="{109B3FBE-1D56-46FD-AC8A-A09B7A7FF07F}">
      <dgm:prSet/>
      <dgm:spPr/>
      <dgm:t>
        <a:bodyPr/>
        <a:lstStyle/>
        <a:p>
          <a:endParaRPr lang="en-US"/>
        </a:p>
      </dgm:t>
    </dgm:pt>
    <dgm:pt modelId="{D12C60BF-385A-4AB5-B02B-F67B07A12570}" type="sibTrans" cxnId="{109B3FBE-1D56-46FD-AC8A-A09B7A7FF07F}">
      <dgm:prSet/>
      <dgm:spPr/>
      <dgm:t>
        <a:bodyPr/>
        <a:lstStyle/>
        <a:p>
          <a:endParaRPr lang="en-US"/>
        </a:p>
      </dgm:t>
    </dgm:pt>
    <dgm:pt modelId="{795EAE65-61E2-4F6F-81D5-64CDC95BA264}">
      <dgm:prSet custT="1"/>
      <dgm:spPr/>
      <dgm:t>
        <a:bodyPr/>
        <a:lstStyle/>
        <a:p>
          <a:endParaRPr lang="en-US" sz="2400" dirty="0"/>
        </a:p>
      </dgm:t>
    </dgm:pt>
    <dgm:pt modelId="{27CB1253-164E-413E-9AAB-5E63F5C30A0C}" type="parTrans" cxnId="{343C254C-739C-4B31-9AC5-84D24E4BB476}">
      <dgm:prSet/>
      <dgm:spPr/>
      <dgm:t>
        <a:bodyPr/>
        <a:lstStyle/>
        <a:p>
          <a:endParaRPr lang="en-US"/>
        </a:p>
      </dgm:t>
    </dgm:pt>
    <dgm:pt modelId="{0AA5646A-0442-473A-95B0-1AE94E45FE85}" type="sibTrans" cxnId="{343C254C-739C-4B31-9AC5-84D24E4BB476}">
      <dgm:prSet/>
      <dgm:spPr/>
      <dgm:t>
        <a:bodyPr/>
        <a:lstStyle/>
        <a:p>
          <a:endParaRPr lang="en-US"/>
        </a:p>
      </dgm:t>
    </dgm:pt>
    <dgm:pt modelId="{8D7703C5-13FA-46A8-8E37-3E76109F0B5B}">
      <dgm:prSet custT="1"/>
      <dgm:spPr/>
      <dgm:t>
        <a:bodyPr/>
        <a:lstStyle/>
        <a:p>
          <a:endParaRPr lang="en-US" sz="2400" dirty="0"/>
        </a:p>
      </dgm:t>
    </dgm:pt>
    <dgm:pt modelId="{C89D2A5F-3AB2-420C-9AAB-368DDB2CF886}" type="parTrans" cxnId="{EBCC5885-4118-4214-A1FA-E3988B534BA8}">
      <dgm:prSet/>
      <dgm:spPr/>
    </dgm:pt>
    <dgm:pt modelId="{6C20D74E-55DE-4936-97B9-A4C049311074}" type="sibTrans" cxnId="{EBCC5885-4118-4214-A1FA-E3988B534BA8}">
      <dgm:prSet/>
      <dgm:spPr/>
    </dgm:pt>
    <dgm:pt modelId="{ED49C48A-3AF7-4650-894F-AE23079D29B6}">
      <dgm:prSet custT="1"/>
      <dgm:spPr/>
      <dgm:t>
        <a:bodyPr/>
        <a:lstStyle/>
        <a:p>
          <a:endParaRPr lang="en-US" sz="2400" dirty="0"/>
        </a:p>
      </dgm:t>
    </dgm:pt>
    <dgm:pt modelId="{270241C5-58ED-4E38-8DCD-B9475225C67E}" type="parTrans" cxnId="{8B2D117D-ED88-43FD-9600-A5BB2D735B4F}">
      <dgm:prSet/>
      <dgm:spPr/>
    </dgm:pt>
    <dgm:pt modelId="{52EBE4FE-5540-4C20-BB03-51F8FF25B86A}" type="sibTrans" cxnId="{8B2D117D-ED88-43FD-9600-A5BB2D735B4F}">
      <dgm:prSet/>
      <dgm:spPr/>
    </dgm:pt>
    <dgm:pt modelId="{4A84B64E-8213-4422-913E-F1E560ED01F7}" type="pres">
      <dgm:prSet presAssocID="{C8C8E0B4-E888-4B97-BE34-4C267B66C2A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779BEC8-DEE4-4586-AB02-2500129D44B3}" type="pres">
      <dgm:prSet presAssocID="{3E7E93D0-C9E3-4672-B1FF-A962E7489610}" presName="linNode" presStyleCnt="0"/>
      <dgm:spPr/>
      <dgm:t>
        <a:bodyPr/>
        <a:lstStyle/>
        <a:p>
          <a:endParaRPr lang="en-US"/>
        </a:p>
      </dgm:t>
    </dgm:pt>
    <dgm:pt modelId="{C25CC80D-68EA-4EFF-B8B5-35B3C4726D70}" type="pres">
      <dgm:prSet presAssocID="{3E7E93D0-C9E3-4672-B1FF-A962E7489610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80AC9-0F2F-476F-A416-E7EEE4A3B112}" type="pres">
      <dgm:prSet presAssocID="{3E7E93D0-C9E3-4672-B1FF-A962E7489610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ECF86-9897-46AA-805E-0B9BCD715BC5}" type="pres">
      <dgm:prSet presAssocID="{D0B2C5B0-404D-4071-990E-E9DE160FAD76}" presName="spacing" presStyleCnt="0"/>
      <dgm:spPr/>
      <dgm:t>
        <a:bodyPr/>
        <a:lstStyle/>
        <a:p>
          <a:endParaRPr lang="en-US"/>
        </a:p>
      </dgm:t>
    </dgm:pt>
    <dgm:pt modelId="{02D80157-6598-4433-8C20-209D8DB40EC9}" type="pres">
      <dgm:prSet presAssocID="{E42C1D03-EFA9-4929-BEF3-AD342A92EE4C}" presName="linNode" presStyleCnt="0"/>
      <dgm:spPr/>
      <dgm:t>
        <a:bodyPr/>
        <a:lstStyle/>
        <a:p>
          <a:endParaRPr lang="en-US"/>
        </a:p>
      </dgm:t>
    </dgm:pt>
    <dgm:pt modelId="{FE7F7968-A1F0-4CC5-A06A-9208C07D5AB8}" type="pres">
      <dgm:prSet presAssocID="{E42C1D03-EFA9-4929-BEF3-AD342A92EE4C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3D4A5-959E-4570-B42D-E7CF3B588A5A}" type="pres">
      <dgm:prSet presAssocID="{E42C1D03-EFA9-4929-BEF3-AD342A92EE4C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1768A-833C-4F86-91D4-3A03EC084DA0}" type="pres">
      <dgm:prSet presAssocID="{CE4357B1-473F-4896-9DCB-0C5D18367A3E}" presName="spacing" presStyleCnt="0"/>
      <dgm:spPr/>
      <dgm:t>
        <a:bodyPr/>
        <a:lstStyle/>
        <a:p>
          <a:endParaRPr lang="en-US"/>
        </a:p>
      </dgm:t>
    </dgm:pt>
    <dgm:pt modelId="{C298FD47-C840-4DD3-BEC0-D72B4DB6B58B}" type="pres">
      <dgm:prSet presAssocID="{8F747A2D-8889-4942-8491-5299C4149A2A}" presName="linNode" presStyleCnt="0"/>
      <dgm:spPr/>
      <dgm:t>
        <a:bodyPr/>
        <a:lstStyle/>
        <a:p>
          <a:endParaRPr lang="en-US"/>
        </a:p>
      </dgm:t>
    </dgm:pt>
    <dgm:pt modelId="{A00AF7F4-D5C5-4F74-82A1-D1E3728A255B}" type="pres">
      <dgm:prSet presAssocID="{8F747A2D-8889-4942-8491-5299C4149A2A}" presName="parentShp" presStyleLbl="node1" presStyleIdx="2" presStyleCnt="3" custLinFactNeighborX="267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59824-C7FB-4919-B500-463B611423E4}" type="pres">
      <dgm:prSet presAssocID="{8F747A2D-8889-4942-8491-5299C4149A2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D607A2-E245-433F-95D0-D2B557DA0565}" type="presOf" srcId="{8D7703C5-13FA-46A8-8E37-3E76109F0B5B}" destId="{3563D4A5-959E-4570-B42D-E7CF3B588A5A}" srcOrd="0" destOrd="1" presId="urn:microsoft.com/office/officeart/2005/8/layout/vList6"/>
    <dgm:cxn modelId="{14E5E587-2AC2-44BB-BF82-68C224E56540}" srcId="{3E7E93D0-C9E3-4672-B1FF-A962E7489610}" destId="{8F4DDF6D-D494-4E0E-BF25-A765CC777DF3}" srcOrd="0" destOrd="0" parTransId="{0E24BA90-9DEE-42C4-8100-E301AB0B0C47}" sibTransId="{2F9E6109-394C-493E-9CA8-4F61E43EBFBA}"/>
    <dgm:cxn modelId="{3870B515-27F2-4A23-BBDD-AEAD3EEA1BB5}" type="presOf" srcId="{795EAE65-61E2-4F6F-81D5-64CDC95BA264}" destId="{F9F59824-C7FB-4919-B500-463B611423E4}" srcOrd="0" destOrd="2" presId="urn:microsoft.com/office/officeart/2005/8/layout/vList6"/>
    <dgm:cxn modelId="{A98A9D2A-B19D-4B91-B681-0651F9E7D5E9}" srcId="{E42C1D03-EFA9-4929-BEF3-AD342A92EE4C}" destId="{1C79BC96-E8F8-49E7-9864-C866DC7852E9}" srcOrd="0" destOrd="0" parTransId="{7D599A69-8F29-46CB-9CCF-0067F74C7330}" sibTransId="{A18F765B-54F2-4452-9901-2FC9530BC7F1}"/>
    <dgm:cxn modelId="{DAD520EB-BD12-4000-88D6-9DB7E7473810}" srcId="{C8C8E0B4-E888-4B97-BE34-4C267B66C2AD}" destId="{E42C1D03-EFA9-4929-BEF3-AD342A92EE4C}" srcOrd="1" destOrd="0" parTransId="{6AEF0D3B-7F3E-4FF5-8E8C-85572B4BF43A}" sibTransId="{CE4357B1-473F-4896-9DCB-0C5D18367A3E}"/>
    <dgm:cxn modelId="{EBCC5885-4118-4214-A1FA-E3988B534BA8}" srcId="{E42C1D03-EFA9-4929-BEF3-AD342A92EE4C}" destId="{8D7703C5-13FA-46A8-8E37-3E76109F0B5B}" srcOrd="1" destOrd="0" parTransId="{C89D2A5F-3AB2-420C-9AAB-368DDB2CF886}" sibTransId="{6C20D74E-55DE-4936-97B9-A4C049311074}"/>
    <dgm:cxn modelId="{F33363BD-1A00-493C-AE96-0504AA9A4E86}" type="presOf" srcId="{C8C8E0B4-E888-4B97-BE34-4C267B66C2AD}" destId="{4A84B64E-8213-4422-913E-F1E560ED01F7}" srcOrd="0" destOrd="0" presId="urn:microsoft.com/office/officeart/2005/8/layout/vList6"/>
    <dgm:cxn modelId="{FB4ADC3C-D910-497B-B696-B8F98B9142A2}" srcId="{C8C8E0B4-E888-4B97-BE34-4C267B66C2AD}" destId="{3E7E93D0-C9E3-4672-B1FF-A962E7489610}" srcOrd="0" destOrd="0" parTransId="{CB99AFA6-D21C-4861-A273-ADF553F183AE}" sibTransId="{D0B2C5B0-404D-4071-990E-E9DE160FAD76}"/>
    <dgm:cxn modelId="{8B2D117D-ED88-43FD-9600-A5BB2D735B4F}" srcId="{8F747A2D-8889-4942-8491-5299C4149A2A}" destId="{ED49C48A-3AF7-4650-894F-AE23079D29B6}" srcOrd="1" destOrd="0" parTransId="{270241C5-58ED-4E38-8DCD-B9475225C67E}" sibTransId="{52EBE4FE-5540-4C20-BB03-51F8FF25B86A}"/>
    <dgm:cxn modelId="{29A97099-FAB9-4FCA-AE9E-FE3CE8B3F266}" type="presOf" srcId="{ED49C48A-3AF7-4650-894F-AE23079D29B6}" destId="{F9F59824-C7FB-4919-B500-463B611423E4}" srcOrd="0" destOrd="1" presId="urn:microsoft.com/office/officeart/2005/8/layout/vList6"/>
    <dgm:cxn modelId="{66AEF7CC-6C6D-4A3D-8553-D3C92141C49D}" srcId="{C8C8E0B4-E888-4B97-BE34-4C267B66C2AD}" destId="{8F747A2D-8889-4942-8491-5299C4149A2A}" srcOrd="2" destOrd="0" parTransId="{F4677F0B-1556-426A-B4D6-F9F5E3D51C1D}" sibTransId="{813ECA67-52D6-49E8-B687-7E2EDBC9A4FF}"/>
    <dgm:cxn modelId="{6E3EB270-F6F7-45FF-A35B-6E205FF1C43C}" type="presOf" srcId="{2BD65DAD-2E0E-4B5C-BCB7-B6E1F5009FBC}" destId="{F9F59824-C7FB-4919-B500-463B611423E4}" srcOrd="0" destOrd="0" presId="urn:microsoft.com/office/officeart/2005/8/layout/vList6"/>
    <dgm:cxn modelId="{580B6824-1A27-4B34-A836-E1764D672E69}" type="presOf" srcId="{3E7E93D0-C9E3-4672-B1FF-A962E7489610}" destId="{C25CC80D-68EA-4EFF-B8B5-35B3C4726D70}" srcOrd="0" destOrd="0" presId="urn:microsoft.com/office/officeart/2005/8/layout/vList6"/>
    <dgm:cxn modelId="{F81E1A09-8C7F-4F49-A7F7-BCF842B0F44E}" type="presOf" srcId="{8F747A2D-8889-4942-8491-5299C4149A2A}" destId="{A00AF7F4-D5C5-4F74-82A1-D1E3728A255B}" srcOrd="0" destOrd="0" presId="urn:microsoft.com/office/officeart/2005/8/layout/vList6"/>
    <dgm:cxn modelId="{D3FE6F14-E2CF-4A04-BB1C-4C0B988A128D}" srcId="{3E7E93D0-C9E3-4672-B1FF-A962E7489610}" destId="{474328E1-C681-4DE8-9EE6-63312A079504}" srcOrd="1" destOrd="0" parTransId="{BADB27A1-9D65-4192-849A-DAAC395C24AB}" sibTransId="{7CDA4634-1A79-466B-8C68-1C8FB19CF2FB}"/>
    <dgm:cxn modelId="{DB08A695-AD5C-4A46-98C9-F8ECE9A6D7A1}" type="presOf" srcId="{1C79BC96-E8F8-49E7-9864-C866DC7852E9}" destId="{3563D4A5-959E-4570-B42D-E7CF3B588A5A}" srcOrd="0" destOrd="0" presId="urn:microsoft.com/office/officeart/2005/8/layout/vList6"/>
    <dgm:cxn modelId="{E01D8D8E-51CC-45CE-A494-6930BCFE8561}" type="presOf" srcId="{8F4DDF6D-D494-4E0E-BF25-A765CC777DF3}" destId="{A4E80AC9-0F2F-476F-A416-E7EEE4A3B112}" srcOrd="0" destOrd="0" presId="urn:microsoft.com/office/officeart/2005/8/layout/vList6"/>
    <dgm:cxn modelId="{109B3FBE-1D56-46FD-AC8A-A09B7A7FF07F}" srcId="{8F747A2D-8889-4942-8491-5299C4149A2A}" destId="{2BD65DAD-2E0E-4B5C-BCB7-B6E1F5009FBC}" srcOrd="0" destOrd="0" parTransId="{A2A817CA-EE1B-4B9D-9AA6-3CCCC69D85E2}" sibTransId="{D12C60BF-385A-4AB5-B02B-F67B07A12570}"/>
    <dgm:cxn modelId="{97CDA5F3-03DF-45EA-ACE2-F396CDBC856F}" type="presOf" srcId="{474328E1-C681-4DE8-9EE6-63312A079504}" destId="{A4E80AC9-0F2F-476F-A416-E7EEE4A3B112}" srcOrd="0" destOrd="1" presId="urn:microsoft.com/office/officeart/2005/8/layout/vList6"/>
    <dgm:cxn modelId="{343C254C-739C-4B31-9AC5-84D24E4BB476}" srcId="{8F747A2D-8889-4942-8491-5299C4149A2A}" destId="{795EAE65-61E2-4F6F-81D5-64CDC95BA264}" srcOrd="2" destOrd="0" parTransId="{27CB1253-164E-413E-9AAB-5E63F5C30A0C}" sibTransId="{0AA5646A-0442-473A-95B0-1AE94E45FE85}"/>
    <dgm:cxn modelId="{BD207672-853C-4413-AFB8-A4E35E7A7490}" type="presOf" srcId="{E42C1D03-EFA9-4929-BEF3-AD342A92EE4C}" destId="{FE7F7968-A1F0-4CC5-A06A-9208C07D5AB8}" srcOrd="0" destOrd="0" presId="urn:microsoft.com/office/officeart/2005/8/layout/vList6"/>
    <dgm:cxn modelId="{FF268E17-8CAF-4172-8302-1C7E260A8044}" type="presParOf" srcId="{4A84B64E-8213-4422-913E-F1E560ED01F7}" destId="{6779BEC8-DEE4-4586-AB02-2500129D44B3}" srcOrd="0" destOrd="0" presId="urn:microsoft.com/office/officeart/2005/8/layout/vList6"/>
    <dgm:cxn modelId="{BA2C028E-2E6C-4FE0-AC97-C91E8B31BAA1}" type="presParOf" srcId="{6779BEC8-DEE4-4586-AB02-2500129D44B3}" destId="{C25CC80D-68EA-4EFF-B8B5-35B3C4726D70}" srcOrd="0" destOrd="0" presId="urn:microsoft.com/office/officeart/2005/8/layout/vList6"/>
    <dgm:cxn modelId="{4DACD062-BED4-451B-A586-1BEA6074A92A}" type="presParOf" srcId="{6779BEC8-DEE4-4586-AB02-2500129D44B3}" destId="{A4E80AC9-0F2F-476F-A416-E7EEE4A3B112}" srcOrd="1" destOrd="0" presId="urn:microsoft.com/office/officeart/2005/8/layout/vList6"/>
    <dgm:cxn modelId="{EE82C2A6-6F3B-4BFD-8C6A-AC262FF239AA}" type="presParOf" srcId="{4A84B64E-8213-4422-913E-F1E560ED01F7}" destId="{169ECF86-9897-46AA-805E-0B9BCD715BC5}" srcOrd="1" destOrd="0" presId="urn:microsoft.com/office/officeart/2005/8/layout/vList6"/>
    <dgm:cxn modelId="{6870F5CF-75B5-4BFF-B5BD-45D44A0E89E7}" type="presParOf" srcId="{4A84B64E-8213-4422-913E-F1E560ED01F7}" destId="{02D80157-6598-4433-8C20-209D8DB40EC9}" srcOrd="2" destOrd="0" presId="urn:microsoft.com/office/officeart/2005/8/layout/vList6"/>
    <dgm:cxn modelId="{4D85791E-7592-4BC3-A1E4-E9073EBD2FC0}" type="presParOf" srcId="{02D80157-6598-4433-8C20-209D8DB40EC9}" destId="{FE7F7968-A1F0-4CC5-A06A-9208C07D5AB8}" srcOrd="0" destOrd="0" presId="urn:microsoft.com/office/officeart/2005/8/layout/vList6"/>
    <dgm:cxn modelId="{334384A9-DF3B-488D-9A1C-C3D78A3458AA}" type="presParOf" srcId="{02D80157-6598-4433-8C20-209D8DB40EC9}" destId="{3563D4A5-959E-4570-B42D-E7CF3B588A5A}" srcOrd="1" destOrd="0" presId="urn:microsoft.com/office/officeart/2005/8/layout/vList6"/>
    <dgm:cxn modelId="{2DDC243E-B088-47FE-9D8E-8544010A93AC}" type="presParOf" srcId="{4A84B64E-8213-4422-913E-F1E560ED01F7}" destId="{6371768A-833C-4F86-91D4-3A03EC084DA0}" srcOrd="3" destOrd="0" presId="urn:microsoft.com/office/officeart/2005/8/layout/vList6"/>
    <dgm:cxn modelId="{08501499-E778-4C51-9AC3-6C7C51D882AA}" type="presParOf" srcId="{4A84B64E-8213-4422-913E-F1E560ED01F7}" destId="{C298FD47-C840-4DD3-BEC0-D72B4DB6B58B}" srcOrd="4" destOrd="0" presId="urn:microsoft.com/office/officeart/2005/8/layout/vList6"/>
    <dgm:cxn modelId="{E0D26B40-4F8D-47DC-92AE-1782E7E3BBF4}" type="presParOf" srcId="{C298FD47-C840-4DD3-BEC0-D72B4DB6B58B}" destId="{A00AF7F4-D5C5-4F74-82A1-D1E3728A255B}" srcOrd="0" destOrd="0" presId="urn:microsoft.com/office/officeart/2005/8/layout/vList6"/>
    <dgm:cxn modelId="{3226C6C7-D501-4ADD-BF7C-59494E574452}" type="presParOf" srcId="{C298FD47-C840-4DD3-BEC0-D72B4DB6B58B}" destId="{F9F59824-C7FB-4919-B500-463B611423E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C8E0B4-E888-4B97-BE34-4C267B66C2AD}" type="doc">
      <dgm:prSet loTypeId="urn:microsoft.com/office/officeart/2005/8/layout/vList6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F747A2D-8889-4942-8491-5299C4149A2A}">
      <dgm:prSet phldrT="[Text]"/>
      <dgm:spPr/>
      <dgm:t>
        <a:bodyPr/>
        <a:lstStyle/>
        <a:p>
          <a:r>
            <a:rPr lang="en-US" b="1" i="0" baseline="0" dirty="0" smtClean="0">
              <a:solidFill>
                <a:schemeClr val="bg1"/>
              </a:solidFill>
            </a:rPr>
            <a:t>Identification of </a:t>
          </a:r>
          <a:r>
            <a:rPr lang="en-US" b="1" i="0" baseline="0" dirty="0" err="1" smtClean="0">
              <a:solidFill>
                <a:schemeClr val="bg1"/>
              </a:solidFill>
            </a:rPr>
            <a:t>CoE</a:t>
          </a:r>
          <a:endParaRPr lang="en-US" b="1" i="0" baseline="0" dirty="0">
            <a:solidFill>
              <a:schemeClr val="bg1"/>
            </a:solidFill>
          </a:endParaRPr>
        </a:p>
      </dgm:t>
    </dgm:pt>
    <dgm:pt modelId="{F4677F0B-1556-426A-B4D6-F9F5E3D51C1D}" type="parTrans" cxnId="{66AEF7CC-6C6D-4A3D-8553-D3C92141C49D}">
      <dgm:prSet/>
      <dgm:spPr/>
      <dgm:t>
        <a:bodyPr/>
        <a:lstStyle/>
        <a:p>
          <a:endParaRPr lang="en-US"/>
        </a:p>
      </dgm:t>
    </dgm:pt>
    <dgm:pt modelId="{813ECA67-52D6-49E8-B687-7E2EDBC9A4FF}" type="sibTrans" cxnId="{66AEF7CC-6C6D-4A3D-8553-D3C92141C49D}">
      <dgm:prSet/>
      <dgm:spPr/>
      <dgm:t>
        <a:bodyPr/>
        <a:lstStyle/>
        <a:p>
          <a:endParaRPr lang="en-US"/>
        </a:p>
      </dgm:t>
    </dgm:pt>
    <dgm:pt modelId="{E42C1D03-EFA9-4929-BEF3-AD342A92EE4C}">
      <dgm:prSet phldrT="[Text]"/>
      <dgm:spPr/>
      <dgm:t>
        <a:bodyPr/>
        <a:lstStyle/>
        <a:p>
          <a:r>
            <a:rPr lang="en-US" b="1" i="0" baseline="0" dirty="0" smtClean="0"/>
            <a:t>Ongoing </a:t>
          </a:r>
          <a:r>
            <a:rPr lang="en-US" b="1" i="0" baseline="0" dirty="0" err="1" smtClean="0"/>
            <a:t>RfP</a:t>
          </a:r>
          <a:r>
            <a:rPr lang="en-US" b="1" i="0" baseline="0" dirty="0" smtClean="0"/>
            <a:t> processes</a:t>
          </a:r>
        </a:p>
        <a:p>
          <a:endParaRPr lang="en-US" b="1" i="1" baseline="0" dirty="0"/>
        </a:p>
      </dgm:t>
    </dgm:pt>
    <dgm:pt modelId="{CE4357B1-473F-4896-9DCB-0C5D18367A3E}" type="sibTrans" cxnId="{DAD520EB-BD12-4000-88D6-9DB7E7473810}">
      <dgm:prSet/>
      <dgm:spPr/>
      <dgm:t>
        <a:bodyPr/>
        <a:lstStyle/>
        <a:p>
          <a:endParaRPr lang="en-US"/>
        </a:p>
      </dgm:t>
    </dgm:pt>
    <dgm:pt modelId="{6AEF0D3B-7F3E-4FF5-8E8C-85572B4BF43A}" type="parTrans" cxnId="{DAD520EB-BD12-4000-88D6-9DB7E7473810}">
      <dgm:prSet/>
      <dgm:spPr/>
      <dgm:t>
        <a:bodyPr/>
        <a:lstStyle/>
        <a:p>
          <a:endParaRPr lang="en-US"/>
        </a:p>
      </dgm:t>
    </dgm:pt>
    <dgm:pt modelId="{1C79BC96-E8F8-49E7-9864-C866DC7852E9}">
      <dgm:prSet custT="1"/>
      <dgm:spPr/>
      <dgm:t>
        <a:bodyPr/>
        <a:lstStyle/>
        <a:p>
          <a:r>
            <a:rPr lang="en-US" sz="2400" dirty="0" smtClean="0"/>
            <a:t>Action by Procurement</a:t>
          </a:r>
          <a:endParaRPr lang="en-US" sz="2400" dirty="0"/>
        </a:p>
      </dgm:t>
    </dgm:pt>
    <dgm:pt modelId="{7D599A69-8F29-46CB-9CCF-0067F74C7330}" type="parTrans" cxnId="{A98A9D2A-B19D-4B91-B681-0651F9E7D5E9}">
      <dgm:prSet/>
      <dgm:spPr/>
      <dgm:t>
        <a:bodyPr/>
        <a:lstStyle/>
        <a:p>
          <a:endParaRPr lang="en-US"/>
        </a:p>
      </dgm:t>
    </dgm:pt>
    <dgm:pt modelId="{A18F765B-54F2-4452-9901-2FC9530BC7F1}" type="sibTrans" cxnId="{A98A9D2A-B19D-4B91-B681-0651F9E7D5E9}">
      <dgm:prSet/>
      <dgm:spPr/>
      <dgm:t>
        <a:bodyPr/>
        <a:lstStyle/>
        <a:p>
          <a:endParaRPr lang="en-US"/>
        </a:p>
      </dgm:t>
    </dgm:pt>
    <dgm:pt modelId="{2BD65DAD-2E0E-4B5C-BCB7-B6E1F5009FBC}">
      <dgm:prSet custT="1"/>
      <dgm:spPr/>
      <dgm:t>
        <a:bodyPr/>
        <a:lstStyle/>
        <a:p>
          <a:r>
            <a:rPr lang="en-US" sz="2400" dirty="0" smtClean="0"/>
            <a:t>Support Expert team as needed</a:t>
          </a:r>
          <a:endParaRPr lang="en-US" sz="2400" dirty="0"/>
        </a:p>
      </dgm:t>
    </dgm:pt>
    <dgm:pt modelId="{A2A817CA-EE1B-4B9D-9AA6-3CCCC69D85E2}" type="parTrans" cxnId="{109B3FBE-1D56-46FD-AC8A-A09B7A7FF07F}">
      <dgm:prSet/>
      <dgm:spPr/>
      <dgm:t>
        <a:bodyPr/>
        <a:lstStyle/>
        <a:p>
          <a:endParaRPr lang="en-US"/>
        </a:p>
      </dgm:t>
    </dgm:pt>
    <dgm:pt modelId="{D12C60BF-385A-4AB5-B02B-F67B07A12570}" type="sibTrans" cxnId="{109B3FBE-1D56-46FD-AC8A-A09B7A7FF07F}">
      <dgm:prSet/>
      <dgm:spPr/>
      <dgm:t>
        <a:bodyPr/>
        <a:lstStyle/>
        <a:p>
          <a:endParaRPr lang="en-US"/>
        </a:p>
      </dgm:t>
    </dgm:pt>
    <dgm:pt modelId="{8F4DDF6D-D494-4E0E-BF25-A765CC777DF3}">
      <dgm:prSet custT="1"/>
      <dgm:spPr/>
      <dgm:t>
        <a:bodyPr/>
        <a:lstStyle/>
        <a:p>
          <a:r>
            <a:rPr lang="en-US" sz="2400" dirty="0" smtClean="0"/>
            <a:t>Action by Procurement</a:t>
          </a:r>
          <a:endParaRPr lang="en-US" sz="2400" dirty="0"/>
        </a:p>
      </dgm:t>
    </dgm:pt>
    <dgm:pt modelId="{2F9E6109-394C-493E-9CA8-4F61E43EBFBA}" type="sibTrans" cxnId="{14E5E587-2AC2-44BB-BF82-68C224E56540}">
      <dgm:prSet/>
      <dgm:spPr/>
      <dgm:t>
        <a:bodyPr/>
        <a:lstStyle/>
        <a:p>
          <a:endParaRPr lang="en-US"/>
        </a:p>
      </dgm:t>
    </dgm:pt>
    <dgm:pt modelId="{0E24BA90-9DEE-42C4-8100-E301AB0B0C47}" type="parTrans" cxnId="{14E5E587-2AC2-44BB-BF82-68C224E56540}">
      <dgm:prSet/>
      <dgm:spPr/>
      <dgm:t>
        <a:bodyPr/>
        <a:lstStyle/>
        <a:p>
          <a:endParaRPr lang="en-US"/>
        </a:p>
      </dgm:t>
    </dgm:pt>
    <dgm:pt modelId="{3E7E93D0-C9E3-4672-B1FF-A962E7489610}">
      <dgm:prSet phldrT="[Text]"/>
      <dgm:spPr/>
      <dgm:t>
        <a:bodyPr/>
        <a:lstStyle/>
        <a:p>
          <a:r>
            <a:rPr lang="en-US" b="1" i="0" baseline="0" dirty="0" smtClean="0"/>
            <a:t>Engagement with partners	</a:t>
          </a:r>
          <a:endParaRPr lang="en-US" b="1" i="0" baseline="0" dirty="0"/>
        </a:p>
      </dgm:t>
    </dgm:pt>
    <dgm:pt modelId="{D0B2C5B0-404D-4071-990E-E9DE160FAD76}" type="sibTrans" cxnId="{FB4ADC3C-D910-497B-B696-B8F98B9142A2}">
      <dgm:prSet/>
      <dgm:spPr/>
      <dgm:t>
        <a:bodyPr/>
        <a:lstStyle/>
        <a:p>
          <a:endParaRPr lang="en-US"/>
        </a:p>
      </dgm:t>
    </dgm:pt>
    <dgm:pt modelId="{CB99AFA6-D21C-4861-A273-ADF553F183AE}" type="parTrans" cxnId="{FB4ADC3C-D910-497B-B696-B8F98B9142A2}">
      <dgm:prSet/>
      <dgm:spPr/>
      <dgm:t>
        <a:bodyPr/>
        <a:lstStyle/>
        <a:p>
          <a:endParaRPr lang="en-US"/>
        </a:p>
      </dgm:t>
    </dgm:pt>
    <dgm:pt modelId="{A4BD1E2E-53ED-4890-8C60-F8C6C614E315}">
      <dgm:prSet custT="1"/>
      <dgm:spPr/>
      <dgm:t>
        <a:bodyPr/>
        <a:lstStyle/>
        <a:p>
          <a:r>
            <a:rPr lang="en-US" sz="2400" dirty="0" smtClean="0"/>
            <a:t>Support partner activities e.g. meetings, goods </a:t>
          </a:r>
          <a:r>
            <a:rPr lang="en-US" sz="2400" dirty="0" err="1" smtClean="0"/>
            <a:t>etc</a:t>
          </a:r>
          <a:r>
            <a:rPr lang="en-US" sz="2400" dirty="0" smtClean="0"/>
            <a:t> with IUCN, FCWC</a:t>
          </a:r>
          <a:endParaRPr lang="en-US" sz="2400" dirty="0"/>
        </a:p>
      </dgm:t>
    </dgm:pt>
    <dgm:pt modelId="{8C85C3C3-0D0F-409B-818E-89B51BF40802}" type="parTrans" cxnId="{619ABD55-8A0B-4A94-AE37-1FCFC03DCB36}">
      <dgm:prSet/>
      <dgm:spPr/>
      <dgm:t>
        <a:bodyPr/>
        <a:lstStyle/>
        <a:p>
          <a:endParaRPr lang="en-US"/>
        </a:p>
      </dgm:t>
    </dgm:pt>
    <dgm:pt modelId="{25A0974E-C107-4D5D-9E1B-F4CAA7A6365D}" type="sibTrans" cxnId="{619ABD55-8A0B-4A94-AE37-1FCFC03DCB36}">
      <dgm:prSet/>
      <dgm:spPr/>
      <dgm:t>
        <a:bodyPr/>
        <a:lstStyle/>
        <a:p>
          <a:endParaRPr lang="en-US"/>
        </a:p>
      </dgm:t>
    </dgm:pt>
    <dgm:pt modelId="{1D8D52A8-1942-4299-A500-1FD8BD0900A4}">
      <dgm:prSet custT="1"/>
      <dgm:spPr/>
      <dgm:t>
        <a:bodyPr/>
        <a:lstStyle/>
        <a:p>
          <a:r>
            <a:rPr lang="en-US" sz="2400" dirty="0" smtClean="0"/>
            <a:t>Diligently follow conclusion of evaluations &amp; contracts; reports</a:t>
          </a:r>
          <a:endParaRPr lang="en-US" sz="2400" dirty="0"/>
        </a:p>
      </dgm:t>
    </dgm:pt>
    <dgm:pt modelId="{33E68238-E08A-4559-BC36-85BD3259387B}" type="parTrans" cxnId="{7479EB90-24D5-4719-A6EC-6D9B59922CA7}">
      <dgm:prSet/>
      <dgm:spPr/>
      <dgm:t>
        <a:bodyPr/>
        <a:lstStyle/>
        <a:p>
          <a:endParaRPr lang="en-US"/>
        </a:p>
      </dgm:t>
    </dgm:pt>
    <dgm:pt modelId="{ACABA33C-8F34-40E3-9334-93E4F5B6212F}" type="sibTrans" cxnId="{7479EB90-24D5-4719-A6EC-6D9B59922CA7}">
      <dgm:prSet/>
      <dgm:spPr/>
      <dgm:t>
        <a:bodyPr/>
        <a:lstStyle/>
        <a:p>
          <a:endParaRPr lang="en-US"/>
        </a:p>
      </dgm:t>
    </dgm:pt>
    <dgm:pt modelId="{1EF5BCAA-4050-4A02-9926-CA0F35150CD1}">
      <dgm:prSet custT="1"/>
      <dgm:spPr/>
      <dgm:t>
        <a:bodyPr/>
        <a:lstStyle/>
        <a:p>
          <a:r>
            <a:rPr lang="en-US" sz="2400" dirty="0" smtClean="0"/>
            <a:t>Deadline 30 July 2023</a:t>
          </a:r>
          <a:endParaRPr lang="en-US" sz="2400" dirty="0"/>
        </a:p>
      </dgm:t>
    </dgm:pt>
    <dgm:pt modelId="{56CEE546-0114-471A-B3B0-25DA57C54B60}" type="parTrans" cxnId="{C2598711-9B88-49E2-B085-79621D30C9B2}">
      <dgm:prSet/>
      <dgm:spPr/>
      <dgm:t>
        <a:bodyPr/>
        <a:lstStyle/>
        <a:p>
          <a:endParaRPr lang="en-US"/>
        </a:p>
      </dgm:t>
    </dgm:pt>
    <dgm:pt modelId="{976E2F66-5DF2-4544-9D8B-8989751EA058}" type="sibTrans" cxnId="{C2598711-9B88-49E2-B085-79621D30C9B2}">
      <dgm:prSet/>
      <dgm:spPr/>
      <dgm:t>
        <a:bodyPr/>
        <a:lstStyle/>
        <a:p>
          <a:endParaRPr lang="en-US"/>
        </a:p>
      </dgm:t>
    </dgm:pt>
    <dgm:pt modelId="{4A84B64E-8213-4422-913E-F1E560ED01F7}" type="pres">
      <dgm:prSet presAssocID="{C8C8E0B4-E888-4B97-BE34-4C267B66C2A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779BEC8-DEE4-4586-AB02-2500129D44B3}" type="pres">
      <dgm:prSet presAssocID="{3E7E93D0-C9E3-4672-B1FF-A962E7489610}" presName="linNode" presStyleCnt="0"/>
      <dgm:spPr/>
      <dgm:t>
        <a:bodyPr/>
        <a:lstStyle/>
        <a:p>
          <a:endParaRPr lang="en-US"/>
        </a:p>
      </dgm:t>
    </dgm:pt>
    <dgm:pt modelId="{C25CC80D-68EA-4EFF-B8B5-35B3C4726D70}" type="pres">
      <dgm:prSet presAssocID="{3E7E93D0-C9E3-4672-B1FF-A962E7489610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80AC9-0F2F-476F-A416-E7EEE4A3B112}" type="pres">
      <dgm:prSet presAssocID="{3E7E93D0-C9E3-4672-B1FF-A962E7489610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ECF86-9897-46AA-805E-0B9BCD715BC5}" type="pres">
      <dgm:prSet presAssocID="{D0B2C5B0-404D-4071-990E-E9DE160FAD76}" presName="spacing" presStyleCnt="0"/>
      <dgm:spPr/>
      <dgm:t>
        <a:bodyPr/>
        <a:lstStyle/>
        <a:p>
          <a:endParaRPr lang="en-US"/>
        </a:p>
      </dgm:t>
    </dgm:pt>
    <dgm:pt modelId="{02D80157-6598-4433-8C20-209D8DB40EC9}" type="pres">
      <dgm:prSet presAssocID="{E42C1D03-EFA9-4929-BEF3-AD342A92EE4C}" presName="linNode" presStyleCnt="0"/>
      <dgm:spPr/>
      <dgm:t>
        <a:bodyPr/>
        <a:lstStyle/>
        <a:p>
          <a:endParaRPr lang="en-US"/>
        </a:p>
      </dgm:t>
    </dgm:pt>
    <dgm:pt modelId="{FE7F7968-A1F0-4CC5-A06A-9208C07D5AB8}" type="pres">
      <dgm:prSet presAssocID="{E42C1D03-EFA9-4929-BEF3-AD342A92EE4C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3D4A5-959E-4570-B42D-E7CF3B588A5A}" type="pres">
      <dgm:prSet presAssocID="{E42C1D03-EFA9-4929-BEF3-AD342A92EE4C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1768A-833C-4F86-91D4-3A03EC084DA0}" type="pres">
      <dgm:prSet presAssocID="{CE4357B1-473F-4896-9DCB-0C5D18367A3E}" presName="spacing" presStyleCnt="0"/>
      <dgm:spPr/>
      <dgm:t>
        <a:bodyPr/>
        <a:lstStyle/>
        <a:p>
          <a:endParaRPr lang="en-US"/>
        </a:p>
      </dgm:t>
    </dgm:pt>
    <dgm:pt modelId="{C298FD47-C840-4DD3-BEC0-D72B4DB6B58B}" type="pres">
      <dgm:prSet presAssocID="{8F747A2D-8889-4942-8491-5299C4149A2A}" presName="linNode" presStyleCnt="0"/>
      <dgm:spPr/>
      <dgm:t>
        <a:bodyPr/>
        <a:lstStyle/>
        <a:p>
          <a:endParaRPr lang="en-US"/>
        </a:p>
      </dgm:t>
    </dgm:pt>
    <dgm:pt modelId="{A00AF7F4-D5C5-4F74-82A1-D1E3728A255B}" type="pres">
      <dgm:prSet presAssocID="{8F747A2D-8889-4942-8491-5299C4149A2A}" presName="parentShp" presStyleLbl="node1" presStyleIdx="2" presStyleCnt="3" custLinFactNeighborX="267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59824-C7FB-4919-B500-463B611423E4}" type="pres">
      <dgm:prSet presAssocID="{8F747A2D-8889-4942-8491-5299C4149A2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AE4243-4BAD-45AC-BE3E-B90049A981EA}" type="presOf" srcId="{3E7E93D0-C9E3-4672-B1FF-A962E7489610}" destId="{C25CC80D-68EA-4EFF-B8B5-35B3C4726D70}" srcOrd="0" destOrd="0" presId="urn:microsoft.com/office/officeart/2005/8/layout/vList6"/>
    <dgm:cxn modelId="{14E5E587-2AC2-44BB-BF82-68C224E56540}" srcId="{3E7E93D0-C9E3-4672-B1FF-A962E7489610}" destId="{8F4DDF6D-D494-4E0E-BF25-A765CC777DF3}" srcOrd="0" destOrd="0" parTransId="{0E24BA90-9DEE-42C4-8100-E301AB0B0C47}" sibTransId="{2F9E6109-394C-493E-9CA8-4F61E43EBFBA}"/>
    <dgm:cxn modelId="{A98A9D2A-B19D-4B91-B681-0651F9E7D5E9}" srcId="{E42C1D03-EFA9-4929-BEF3-AD342A92EE4C}" destId="{1C79BC96-E8F8-49E7-9864-C866DC7852E9}" srcOrd="0" destOrd="0" parTransId="{7D599A69-8F29-46CB-9CCF-0067F74C7330}" sibTransId="{A18F765B-54F2-4452-9901-2FC9530BC7F1}"/>
    <dgm:cxn modelId="{7479EB90-24D5-4719-A6EC-6D9B59922CA7}" srcId="{E42C1D03-EFA9-4929-BEF3-AD342A92EE4C}" destId="{1D8D52A8-1942-4299-A500-1FD8BD0900A4}" srcOrd="1" destOrd="0" parTransId="{33E68238-E08A-4559-BC36-85BD3259387B}" sibTransId="{ACABA33C-8F34-40E3-9334-93E4F5B6212F}"/>
    <dgm:cxn modelId="{4A57CC0B-6857-4E68-B911-481CA9C816C7}" type="presOf" srcId="{E42C1D03-EFA9-4929-BEF3-AD342A92EE4C}" destId="{FE7F7968-A1F0-4CC5-A06A-9208C07D5AB8}" srcOrd="0" destOrd="0" presId="urn:microsoft.com/office/officeart/2005/8/layout/vList6"/>
    <dgm:cxn modelId="{5D42C4E9-2ADE-4213-8CC5-6EDA4FA822B1}" type="presOf" srcId="{A4BD1E2E-53ED-4890-8C60-F8C6C614E315}" destId="{A4E80AC9-0F2F-476F-A416-E7EEE4A3B112}" srcOrd="0" destOrd="1" presId="urn:microsoft.com/office/officeart/2005/8/layout/vList6"/>
    <dgm:cxn modelId="{22CF6F68-6B8C-4D27-94C9-C5859C341E02}" type="presOf" srcId="{C8C8E0B4-E888-4B97-BE34-4C267B66C2AD}" destId="{4A84B64E-8213-4422-913E-F1E560ED01F7}" srcOrd="0" destOrd="0" presId="urn:microsoft.com/office/officeart/2005/8/layout/vList6"/>
    <dgm:cxn modelId="{DAD520EB-BD12-4000-88D6-9DB7E7473810}" srcId="{C8C8E0B4-E888-4B97-BE34-4C267B66C2AD}" destId="{E42C1D03-EFA9-4929-BEF3-AD342A92EE4C}" srcOrd="1" destOrd="0" parTransId="{6AEF0D3B-7F3E-4FF5-8E8C-85572B4BF43A}" sibTransId="{CE4357B1-473F-4896-9DCB-0C5D18367A3E}"/>
    <dgm:cxn modelId="{EC768BF4-D022-46A4-96B4-ED3F195F12DF}" type="presOf" srcId="{8F4DDF6D-D494-4E0E-BF25-A765CC777DF3}" destId="{A4E80AC9-0F2F-476F-A416-E7EEE4A3B112}" srcOrd="0" destOrd="0" presId="urn:microsoft.com/office/officeart/2005/8/layout/vList6"/>
    <dgm:cxn modelId="{C2598711-9B88-49E2-B085-79621D30C9B2}" srcId="{8F747A2D-8889-4942-8491-5299C4149A2A}" destId="{1EF5BCAA-4050-4A02-9926-CA0F35150CD1}" srcOrd="1" destOrd="0" parTransId="{56CEE546-0114-471A-B3B0-25DA57C54B60}" sibTransId="{976E2F66-5DF2-4544-9D8B-8989751EA058}"/>
    <dgm:cxn modelId="{FB4ADC3C-D910-497B-B696-B8F98B9142A2}" srcId="{C8C8E0B4-E888-4B97-BE34-4C267B66C2AD}" destId="{3E7E93D0-C9E3-4672-B1FF-A962E7489610}" srcOrd="0" destOrd="0" parTransId="{CB99AFA6-D21C-4861-A273-ADF553F183AE}" sibTransId="{D0B2C5B0-404D-4071-990E-E9DE160FAD76}"/>
    <dgm:cxn modelId="{5721CD2D-B396-427E-89E6-685A653689DD}" type="presOf" srcId="{8F747A2D-8889-4942-8491-5299C4149A2A}" destId="{A00AF7F4-D5C5-4F74-82A1-D1E3728A255B}" srcOrd="0" destOrd="0" presId="urn:microsoft.com/office/officeart/2005/8/layout/vList6"/>
    <dgm:cxn modelId="{D7230235-486F-4A54-AC99-D49A7612FDC1}" type="presOf" srcId="{1EF5BCAA-4050-4A02-9926-CA0F35150CD1}" destId="{F9F59824-C7FB-4919-B500-463B611423E4}" srcOrd="0" destOrd="1" presId="urn:microsoft.com/office/officeart/2005/8/layout/vList6"/>
    <dgm:cxn modelId="{619ABD55-8A0B-4A94-AE37-1FCFC03DCB36}" srcId="{3E7E93D0-C9E3-4672-B1FF-A962E7489610}" destId="{A4BD1E2E-53ED-4890-8C60-F8C6C614E315}" srcOrd="1" destOrd="0" parTransId="{8C85C3C3-0D0F-409B-818E-89B51BF40802}" sibTransId="{25A0974E-C107-4D5D-9E1B-F4CAA7A6365D}"/>
    <dgm:cxn modelId="{66AEF7CC-6C6D-4A3D-8553-D3C92141C49D}" srcId="{C8C8E0B4-E888-4B97-BE34-4C267B66C2AD}" destId="{8F747A2D-8889-4942-8491-5299C4149A2A}" srcOrd="2" destOrd="0" parTransId="{F4677F0B-1556-426A-B4D6-F9F5E3D51C1D}" sibTransId="{813ECA67-52D6-49E8-B687-7E2EDBC9A4FF}"/>
    <dgm:cxn modelId="{8DFA02F7-7AEC-4CEF-B974-0856BBABF826}" type="presOf" srcId="{1D8D52A8-1942-4299-A500-1FD8BD0900A4}" destId="{3563D4A5-959E-4570-B42D-E7CF3B588A5A}" srcOrd="0" destOrd="1" presId="urn:microsoft.com/office/officeart/2005/8/layout/vList6"/>
    <dgm:cxn modelId="{16BBC341-2D69-4FF3-B430-03D5886D3618}" type="presOf" srcId="{2BD65DAD-2E0E-4B5C-BCB7-B6E1F5009FBC}" destId="{F9F59824-C7FB-4919-B500-463B611423E4}" srcOrd="0" destOrd="0" presId="urn:microsoft.com/office/officeart/2005/8/layout/vList6"/>
    <dgm:cxn modelId="{109B3FBE-1D56-46FD-AC8A-A09B7A7FF07F}" srcId="{8F747A2D-8889-4942-8491-5299C4149A2A}" destId="{2BD65DAD-2E0E-4B5C-BCB7-B6E1F5009FBC}" srcOrd="0" destOrd="0" parTransId="{A2A817CA-EE1B-4B9D-9AA6-3CCCC69D85E2}" sibTransId="{D12C60BF-385A-4AB5-B02B-F67B07A12570}"/>
    <dgm:cxn modelId="{C46ADB76-B3A2-4CFB-8454-E71A00D06E4C}" type="presOf" srcId="{1C79BC96-E8F8-49E7-9864-C866DC7852E9}" destId="{3563D4A5-959E-4570-B42D-E7CF3B588A5A}" srcOrd="0" destOrd="0" presId="urn:microsoft.com/office/officeart/2005/8/layout/vList6"/>
    <dgm:cxn modelId="{D0AEC006-2731-4753-9C29-C40110C455FE}" type="presParOf" srcId="{4A84B64E-8213-4422-913E-F1E560ED01F7}" destId="{6779BEC8-DEE4-4586-AB02-2500129D44B3}" srcOrd="0" destOrd="0" presId="urn:microsoft.com/office/officeart/2005/8/layout/vList6"/>
    <dgm:cxn modelId="{B8B429AB-6A08-4312-A6A5-9AE87DE5415D}" type="presParOf" srcId="{6779BEC8-DEE4-4586-AB02-2500129D44B3}" destId="{C25CC80D-68EA-4EFF-B8B5-35B3C4726D70}" srcOrd="0" destOrd="0" presId="urn:microsoft.com/office/officeart/2005/8/layout/vList6"/>
    <dgm:cxn modelId="{CB089F77-AFA4-49AE-AF6F-F2D8EFC54AEB}" type="presParOf" srcId="{6779BEC8-DEE4-4586-AB02-2500129D44B3}" destId="{A4E80AC9-0F2F-476F-A416-E7EEE4A3B112}" srcOrd="1" destOrd="0" presId="urn:microsoft.com/office/officeart/2005/8/layout/vList6"/>
    <dgm:cxn modelId="{0F3A9FC0-FD50-4E28-AC3A-559D0E39A294}" type="presParOf" srcId="{4A84B64E-8213-4422-913E-F1E560ED01F7}" destId="{169ECF86-9897-46AA-805E-0B9BCD715BC5}" srcOrd="1" destOrd="0" presId="urn:microsoft.com/office/officeart/2005/8/layout/vList6"/>
    <dgm:cxn modelId="{436FA4B9-07C5-465D-9340-4A2B32E11BB9}" type="presParOf" srcId="{4A84B64E-8213-4422-913E-F1E560ED01F7}" destId="{02D80157-6598-4433-8C20-209D8DB40EC9}" srcOrd="2" destOrd="0" presId="urn:microsoft.com/office/officeart/2005/8/layout/vList6"/>
    <dgm:cxn modelId="{AECF0C3A-CB51-403E-BCAA-843DC7AD194D}" type="presParOf" srcId="{02D80157-6598-4433-8C20-209D8DB40EC9}" destId="{FE7F7968-A1F0-4CC5-A06A-9208C07D5AB8}" srcOrd="0" destOrd="0" presId="urn:microsoft.com/office/officeart/2005/8/layout/vList6"/>
    <dgm:cxn modelId="{2E3812CC-B650-48E7-9F27-2E3D648D00D5}" type="presParOf" srcId="{02D80157-6598-4433-8C20-209D8DB40EC9}" destId="{3563D4A5-959E-4570-B42D-E7CF3B588A5A}" srcOrd="1" destOrd="0" presId="urn:microsoft.com/office/officeart/2005/8/layout/vList6"/>
    <dgm:cxn modelId="{74B7074B-C7EA-451E-881C-4DC83A57B11A}" type="presParOf" srcId="{4A84B64E-8213-4422-913E-F1E560ED01F7}" destId="{6371768A-833C-4F86-91D4-3A03EC084DA0}" srcOrd="3" destOrd="0" presId="urn:microsoft.com/office/officeart/2005/8/layout/vList6"/>
    <dgm:cxn modelId="{FC6558C3-1C0A-4C89-B10B-BB40E65F37D4}" type="presParOf" srcId="{4A84B64E-8213-4422-913E-F1E560ED01F7}" destId="{C298FD47-C840-4DD3-BEC0-D72B4DB6B58B}" srcOrd="4" destOrd="0" presId="urn:microsoft.com/office/officeart/2005/8/layout/vList6"/>
    <dgm:cxn modelId="{0461D1DD-F39D-4B02-B845-9446C6D0F673}" type="presParOf" srcId="{C298FD47-C840-4DD3-BEC0-D72B4DB6B58B}" destId="{A00AF7F4-D5C5-4F74-82A1-D1E3728A255B}" srcOrd="0" destOrd="0" presId="urn:microsoft.com/office/officeart/2005/8/layout/vList6"/>
    <dgm:cxn modelId="{971356BB-7F27-4D90-8AC1-6336915A7CC4}" type="presParOf" srcId="{C298FD47-C840-4DD3-BEC0-D72B4DB6B58B}" destId="{F9F59824-C7FB-4919-B500-463B611423E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8C8E0B4-E888-4B97-BE34-4C267B66C2AD}" type="doc">
      <dgm:prSet loTypeId="urn:microsoft.com/office/officeart/2005/8/layout/vList6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F747A2D-8889-4942-8491-5299C4149A2A}">
      <dgm:prSet phldrT="[Text]"/>
      <dgm:spPr/>
      <dgm:t>
        <a:bodyPr/>
        <a:lstStyle/>
        <a:p>
          <a:r>
            <a:rPr lang="en-US" b="1" i="0" baseline="0" dirty="0" smtClean="0">
              <a:solidFill>
                <a:schemeClr val="bg1"/>
              </a:solidFill>
            </a:rPr>
            <a:t>Inception &amp; Initiation Workshops</a:t>
          </a:r>
          <a:endParaRPr lang="en-US" b="1" i="0" baseline="0" dirty="0">
            <a:solidFill>
              <a:schemeClr val="bg1"/>
            </a:solidFill>
          </a:endParaRPr>
        </a:p>
      </dgm:t>
    </dgm:pt>
    <dgm:pt modelId="{F4677F0B-1556-426A-B4D6-F9F5E3D51C1D}" type="parTrans" cxnId="{66AEF7CC-6C6D-4A3D-8553-D3C92141C49D}">
      <dgm:prSet/>
      <dgm:spPr/>
      <dgm:t>
        <a:bodyPr/>
        <a:lstStyle/>
        <a:p>
          <a:endParaRPr lang="en-US"/>
        </a:p>
      </dgm:t>
    </dgm:pt>
    <dgm:pt modelId="{813ECA67-52D6-49E8-B687-7E2EDBC9A4FF}" type="sibTrans" cxnId="{66AEF7CC-6C6D-4A3D-8553-D3C92141C49D}">
      <dgm:prSet/>
      <dgm:spPr/>
      <dgm:t>
        <a:bodyPr/>
        <a:lstStyle/>
        <a:p>
          <a:endParaRPr lang="en-US"/>
        </a:p>
      </dgm:t>
    </dgm:pt>
    <dgm:pt modelId="{E42C1D03-EFA9-4929-BEF3-AD342A92EE4C}">
      <dgm:prSet phldrT="[Text]"/>
      <dgm:spPr/>
      <dgm:t>
        <a:bodyPr/>
        <a:lstStyle/>
        <a:p>
          <a:r>
            <a:rPr lang="en-US" b="1" i="0" baseline="0" dirty="0" smtClean="0"/>
            <a:t>Equipment</a:t>
          </a:r>
        </a:p>
        <a:p>
          <a:endParaRPr lang="en-US" b="1" i="1" baseline="0" dirty="0"/>
        </a:p>
      </dgm:t>
    </dgm:pt>
    <dgm:pt modelId="{CE4357B1-473F-4896-9DCB-0C5D18367A3E}" type="sibTrans" cxnId="{DAD520EB-BD12-4000-88D6-9DB7E7473810}">
      <dgm:prSet/>
      <dgm:spPr/>
      <dgm:t>
        <a:bodyPr/>
        <a:lstStyle/>
        <a:p>
          <a:endParaRPr lang="en-US"/>
        </a:p>
      </dgm:t>
    </dgm:pt>
    <dgm:pt modelId="{6AEF0D3B-7F3E-4FF5-8E8C-85572B4BF43A}" type="parTrans" cxnId="{DAD520EB-BD12-4000-88D6-9DB7E7473810}">
      <dgm:prSet/>
      <dgm:spPr/>
      <dgm:t>
        <a:bodyPr/>
        <a:lstStyle/>
        <a:p>
          <a:endParaRPr lang="en-US"/>
        </a:p>
      </dgm:t>
    </dgm:pt>
    <dgm:pt modelId="{1C79BC96-E8F8-49E7-9864-C866DC7852E9}">
      <dgm:prSet custT="1"/>
      <dgm:spPr/>
      <dgm:t>
        <a:bodyPr/>
        <a:lstStyle/>
        <a:p>
          <a:r>
            <a:rPr lang="en-US" sz="2400" dirty="0" smtClean="0"/>
            <a:t>Follow up delivery of laptops </a:t>
          </a:r>
          <a:r>
            <a:rPr lang="en-US" sz="2400" dirty="0" err="1" smtClean="0"/>
            <a:t>etc</a:t>
          </a:r>
          <a:endParaRPr lang="en-US" sz="2400" dirty="0"/>
        </a:p>
      </dgm:t>
    </dgm:pt>
    <dgm:pt modelId="{7D599A69-8F29-46CB-9CCF-0067F74C7330}" type="parTrans" cxnId="{A98A9D2A-B19D-4B91-B681-0651F9E7D5E9}">
      <dgm:prSet/>
      <dgm:spPr/>
      <dgm:t>
        <a:bodyPr/>
        <a:lstStyle/>
        <a:p>
          <a:endParaRPr lang="en-US"/>
        </a:p>
      </dgm:t>
    </dgm:pt>
    <dgm:pt modelId="{A18F765B-54F2-4452-9901-2FC9530BC7F1}" type="sibTrans" cxnId="{A98A9D2A-B19D-4B91-B681-0651F9E7D5E9}">
      <dgm:prSet/>
      <dgm:spPr/>
      <dgm:t>
        <a:bodyPr/>
        <a:lstStyle/>
        <a:p>
          <a:endParaRPr lang="en-US"/>
        </a:p>
      </dgm:t>
    </dgm:pt>
    <dgm:pt modelId="{2BD65DAD-2E0E-4B5C-BCB7-B6E1F5009FBC}">
      <dgm:prSet custT="1"/>
      <dgm:spPr/>
      <dgm:t>
        <a:bodyPr/>
        <a:lstStyle/>
        <a:p>
          <a:r>
            <a:rPr lang="en-US" sz="2400" dirty="0" smtClean="0"/>
            <a:t>Awaiting approval memo &amp; all supporting documents to initiate activity: Action by technical team</a:t>
          </a:r>
          <a:endParaRPr lang="en-US" sz="2400" dirty="0"/>
        </a:p>
      </dgm:t>
    </dgm:pt>
    <dgm:pt modelId="{A2A817CA-EE1B-4B9D-9AA6-3CCCC69D85E2}" type="parTrans" cxnId="{109B3FBE-1D56-46FD-AC8A-A09B7A7FF07F}">
      <dgm:prSet/>
      <dgm:spPr/>
      <dgm:t>
        <a:bodyPr/>
        <a:lstStyle/>
        <a:p>
          <a:endParaRPr lang="en-US"/>
        </a:p>
      </dgm:t>
    </dgm:pt>
    <dgm:pt modelId="{D12C60BF-385A-4AB5-B02B-F67B07A12570}" type="sibTrans" cxnId="{109B3FBE-1D56-46FD-AC8A-A09B7A7FF07F}">
      <dgm:prSet/>
      <dgm:spPr/>
      <dgm:t>
        <a:bodyPr/>
        <a:lstStyle/>
        <a:p>
          <a:endParaRPr lang="en-US"/>
        </a:p>
      </dgm:t>
    </dgm:pt>
    <dgm:pt modelId="{8F4DDF6D-D494-4E0E-BF25-A765CC777DF3}">
      <dgm:prSet custT="1"/>
      <dgm:spPr/>
      <dgm:t>
        <a:bodyPr/>
        <a:lstStyle/>
        <a:p>
          <a:r>
            <a:rPr lang="en-US" sz="2400" dirty="0" smtClean="0"/>
            <a:t>Action by Technical team (ongoing)</a:t>
          </a:r>
          <a:endParaRPr lang="en-US" sz="2400" dirty="0"/>
        </a:p>
      </dgm:t>
    </dgm:pt>
    <dgm:pt modelId="{2F9E6109-394C-493E-9CA8-4F61E43EBFBA}" type="sibTrans" cxnId="{14E5E587-2AC2-44BB-BF82-68C224E56540}">
      <dgm:prSet/>
      <dgm:spPr/>
      <dgm:t>
        <a:bodyPr/>
        <a:lstStyle/>
        <a:p>
          <a:endParaRPr lang="en-US"/>
        </a:p>
      </dgm:t>
    </dgm:pt>
    <dgm:pt modelId="{0E24BA90-9DEE-42C4-8100-E301AB0B0C47}" type="parTrans" cxnId="{14E5E587-2AC2-44BB-BF82-68C224E56540}">
      <dgm:prSet/>
      <dgm:spPr/>
      <dgm:t>
        <a:bodyPr/>
        <a:lstStyle/>
        <a:p>
          <a:endParaRPr lang="en-US"/>
        </a:p>
      </dgm:t>
    </dgm:pt>
    <dgm:pt modelId="{3E7E93D0-C9E3-4672-B1FF-A962E7489610}">
      <dgm:prSet phldrT="[Text]"/>
      <dgm:spPr/>
      <dgm:t>
        <a:bodyPr/>
        <a:lstStyle/>
        <a:p>
          <a:pPr algn="ctr"/>
          <a:r>
            <a:rPr lang="en-US" b="1" i="0" baseline="0" dirty="0" smtClean="0"/>
            <a:t>Delay in Work Plan &amp; Procurement Plan	</a:t>
          </a:r>
          <a:endParaRPr lang="en-US" b="1" i="0" baseline="0" dirty="0"/>
        </a:p>
      </dgm:t>
    </dgm:pt>
    <dgm:pt modelId="{D0B2C5B0-404D-4071-990E-E9DE160FAD76}" type="sibTrans" cxnId="{FB4ADC3C-D910-497B-B696-B8F98B9142A2}">
      <dgm:prSet/>
      <dgm:spPr/>
      <dgm:t>
        <a:bodyPr/>
        <a:lstStyle/>
        <a:p>
          <a:endParaRPr lang="en-US"/>
        </a:p>
      </dgm:t>
    </dgm:pt>
    <dgm:pt modelId="{CB99AFA6-D21C-4861-A273-ADF553F183AE}" type="parTrans" cxnId="{FB4ADC3C-D910-497B-B696-B8F98B9142A2}">
      <dgm:prSet/>
      <dgm:spPr/>
      <dgm:t>
        <a:bodyPr/>
        <a:lstStyle/>
        <a:p>
          <a:endParaRPr lang="en-US"/>
        </a:p>
      </dgm:t>
    </dgm:pt>
    <dgm:pt modelId="{A4BD1E2E-53ED-4890-8C60-F8C6C614E315}">
      <dgm:prSet custT="1"/>
      <dgm:spPr/>
      <dgm:t>
        <a:bodyPr/>
        <a:lstStyle/>
        <a:p>
          <a:endParaRPr lang="en-US" sz="2400" dirty="0"/>
        </a:p>
      </dgm:t>
    </dgm:pt>
    <dgm:pt modelId="{8C85C3C3-0D0F-409B-818E-89B51BF40802}" type="parTrans" cxnId="{619ABD55-8A0B-4A94-AE37-1FCFC03DCB36}">
      <dgm:prSet/>
      <dgm:spPr/>
      <dgm:t>
        <a:bodyPr/>
        <a:lstStyle/>
        <a:p>
          <a:endParaRPr lang="en-US"/>
        </a:p>
      </dgm:t>
    </dgm:pt>
    <dgm:pt modelId="{25A0974E-C107-4D5D-9E1B-F4CAA7A6365D}" type="sibTrans" cxnId="{619ABD55-8A0B-4A94-AE37-1FCFC03DCB36}">
      <dgm:prSet/>
      <dgm:spPr/>
      <dgm:t>
        <a:bodyPr/>
        <a:lstStyle/>
        <a:p>
          <a:endParaRPr lang="en-US"/>
        </a:p>
      </dgm:t>
    </dgm:pt>
    <dgm:pt modelId="{1690837D-FC36-4E87-AEC5-050E505B4D4E}">
      <dgm:prSet custT="1"/>
      <dgm:spPr/>
      <dgm:t>
        <a:bodyPr/>
        <a:lstStyle/>
        <a:p>
          <a:r>
            <a:rPr lang="en-US" sz="2400" dirty="0" smtClean="0"/>
            <a:t>Plans under review </a:t>
          </a:r>
          <a:endParaRPr lang="en-US" sz="2400" dirty="0"/>
        </a:p>
      </dgm:t>
    </dgm:pt>
    <dgm:pt modelId="{3E5E02DD-069E-4ED7-8A61-1D329E0CDBE9}" type="parTrans" cxnId="{3ED72CC3-BE6A-4541-BE2E-B7DBCC6E4167}">
      <dgm:prSet/>
      <dgm:spPr/>
    </dgm:pt>
    <dgm:pt modelId="{4B2379E0-9B78-4028-AEB7-81F48EF6E145}" type="sibTrans" cxnId="{3ED72CC3-BE6A-4541-BE2E-B7DBCC6E4167}">
      <dgm:prSet/>
      <dgm:spPr/>
    </dgm:pt>
    <dgm:pt modelId="{842F1C20-CC35-4B56-893E-0F735886DCA3}">
      <dgm:prSet custT="1"/>
      <dgm:spPr/>
      <dgm:t>
        <a:bodyPr/>
        <a:lstStyle/>
        <a:p>
          <a:r>
            <a:rPr lang="en-US" sz="2400" dirty="0" smtClean="0"/>
            <a:t>Launch Hardware Tender ASAP: by 30</a:t>
          </a:r>
          <a:r>
            <a:rPr lang="en-US" sz="2400" baseline="30000" dirty="0" smtClean="0"/>
            <a:t>th</a:t>
          </a:r>
          <a:r>
            <a:rPr lang="en-US" sz="2400" dirty="0" smtClean="0"/>
            <a:t> June 2023</a:t>
          </a:r>
          <a:endParaRPr lang="en-US" sz="2400" dirty="0"/>
        </a:p>
      </dgm:t>
    </dgm:pt>
    <dgm:pt modelId="{9582A0BB-56B0-4824-ACFD-BD2B38B8CDFB}" type="parTrans" cxnId="{A20DA855-15A4-4D93-A4EC-B43B0F5125CB}">
      <dgm:prSet/>
      <dgm:spPr/>
    </dgm:pt>
    <dgm:pt modelId="{0719D937-D091-4EF1-B9D9-38730603AC18}" type="sibTrans" cxnId="{A20DA855-15A4-4D93-A4EC-B43B0F5125CB}">
      <dgm:prSet/>
      <dgm:spPr/>
    </dgm:pt>
    <dgm:pt modelId="{72BE2F97-5161-47BD-8A3A-8F9BF248913F}">
      <dgm:prSet custT="1"/>
      <dgm:spPr/>
      <dgm:t>
        <a:bodyPr/>
        <a:lstStyle/>
        <a:p>
          <a:r>
            <a:rPr lang="en-US" sz="2400" dirty="0" smtClean="0"/>
            <a:t>Deadline, 30</a:t>
          </a:r>
          <a:r>
            <a:rPr lang="en-US" sz="2400" baseline="30000" dirty="0" smtClean="0"/>
            <a:t>th</a:t>
          </a:r>
          <a:r>
            <a:rPr lang="en-US" sz="2400" dirty="0" smtClean="0"/>
            <a:t> June 2023</a:t>
          </a:r>
          <a:endParaRPr lang="en-US" sz="2400" dirty="0"/>
        </a:p>
      </dgm:t>
    </dgm:pt>
    <dgm:pt modelId="{CEDFE623-ADAA-4335-8D8B-95D250360FF5}" type="parTrans" cxnId="{DBBE1A37-FD99-4BCA-9864-BF68B883A236}">
      <dgm:prSet/>
      <dgm:spPr/>
    </dgm:pt>
    <dgm:pt modelId="{2670ED98-4923-4C74-B9A1-3C880417EBF0}" type="sibTrans" cxnId="{DBBE1A37-FD99-4BCA-9864-BF68B883A236}">
      <dgm:prSet/>
      <dgm:spPr/>
    </dgm:pt>
    <dgm:pt modelId="{4A84B64E-8213-4422-913E-F1E560ED01F7}" type="pres">
      <dgm:prSet presAssocID="{C8C8E0B4-E888-4B97-BE34-4C267B66C2A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779BEC8-DEE4-4586-AB02-2500129D44B3}" type="pres">
      <dgm:prSet presAssocID="{3E7E93D0-C9E3-4672-B1FF-A962E7489610}" presName="linNode" presStyleCnt="0"/>
      <dgm:spPr/>
      <dgm:t>
        <a:bodyPr/>
        <a:lstStyle/>
        <a:p>
          <a:endParaRPr lang="en-US"/>
        </a:p>
      </dgm:t>
    </dgm:pt>
    <dgm:pt modelId="{C25CC80D-68EA-4EFF-B8B5-35B3C4726D70}" type="pres">
      <dgm:prSet presAssocID="{3E7E93D0-C9E3-4672-B1FF-A962E7489610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80AC9-0F2F-476F-A416-E7EEE4A3B112}" type="pres">
      <dgm:prSet presAssocID="{3E7E93D0-C9E3-4672-B1FF-A962E7489610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ECF86-9897-46AA-805E-0B9BCD715BC5}" type="pres">
      <dgm:prSet presAssocID="{D0B2C5B0-404D-4071-990E-E9DE160FAD76}" presName="spacing" presStyleCnt="0"/>
      <dgm:spPr/>
      <dgm:t>
        <a:bodyPr/>
        <a:lstStyle/>
        <a:p>
          <a:endParaRPr lang="en-US"/>
        </a:p>
      </dgm:t>
    </dgm:pt>
    <dgm:pt modelId="{02D80157-6598-4433-8C20-209D8DB40EC9}" type="pres">
      <dgm:prSet presAssocID="{E42C1D03-EFA9-4929-BEF3-AD342A92EE4C}" presName="linNode" presStyleCnt="0"/>
      <dgm:spPr/>
      <dgm:t>
        <a:bodyPr/>
        <a:lstStyle/>
        <a:p>
          <a:endParaRPr lang="en-US"/>
        </a:p>
      </dgm:t>
    </dgm:pt>
    <dgm:pt modelId="{FE7F7968-A1F0-4CC5-A06A-9208C07D5AB8}" type="pres">
      <dgm:prSet presAssocID="{E42C1D03-EFA9-4929-BEF3-AD342A92EE4C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3D4A5-959E-4570-B42D-E7CF3B588A5A}" type="pres">
      <dgm:prSet presAssocID="{E42C1D03-EFA9-4929-BEF3-AD342A92EE4C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1768A-833C-4F86-91D4-3A03EC084DA0}" type="pres">
      <dgm:prSet presAssocID="{CE4357B1-473F-4896-9DCB-0C5D18367A3E}" presName="spacing" presStyleCnt="0"/>
      <dgm:spPr/>
      <dgm:t>
        <a:bodyPr/>
        <a:lstStyle/>
        <a:p>
          <a:endParaRPr lang="en-US"/>
        </a:p>
      </dgm:t>
    </dgm:pt>
    <dgm:pt modelId="{C298FD47-C840-4DD3-BEC0-D72B4DB6B58B}" type="pres">
      <dgm:prSet presAssocID="{8F747A2D-8889-4942-8491-5299C4149A2A}" presName="linNode" presStyleCnt="0"/>
      <dgm:spPr/>
      <dgm:t>
        <a:bodyPr/>
        <a:lstStyle/>
        <a:p>
          <a:endParaRPr lang="en-US"/>
        </a:p>
      </dgm:t>
    </dgm:pt>
    <dgm:pt modelId="{A00AF7F4-D5C5-4F74-82A1-D1E3728A255B}" type="pres">
      <dgm:prSet presAssocID="{8F747A2D-8889-4942-8491-5299C4149A2A}" presName="parentShp" presStyleLbl="node1" presStyleIdx="2" presStyleCnt="3" custLinFactNeighborX="267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59824-C7FB-4919-B500-463B611423E4}" type="pres">
      <dgm:prSet presAssocID="{8F747A2D-8889-4942-8491-5299C4149A2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BE1A37-FD99-4BCA-9864-BF68B883A236}" srcId="{3E7E93D0-C9E3-4672-B1FF-A962E7489610}" destId="{72BE2F97-5161-47BD-8A3A-8F9BF248913F}" srcOrd="2" destOrd="0" parTransId="{CEDFE623-ADAA-4335-8D8B-95D250360FF5}" sibTransId="{2670ED98-4923-4C74-B9A1-3C880417EBF0}"/>
    <dgm:cxn modelId="{14E5E587-2AC2-44BB-BF82-68C224E56540}" srcId="{3E7E93D0-C9E3-4672-B1FF-A962E7489610}" destId="{8F4DDF6D-D494-4E0E-BF25-A765CC777DF3}" srcOrd="0" destOrd="0" parTransId="{0E24BA90-9DEE-42C4-8100-E301AB0B0C47}" sibTransId="{2F9E6109-394C-493E-9CA8-4F61E43EBFBA}"/>
    <dgm:cxn modelId="{A98A9D2A-B19D-4B91-B681-0651F9E7D5E9}" srcId="{E42C1D03-EFA9-4929-BEF3-AD342A92EE4C}" destId="{1C79BC96-E8F8-49E7-9864-C866DC7852E9}" srcOrd="0" destOrd="0" parTransId="{7D599A69-8F29-46CB-9CCF-0067F74C7330}" sibTransId="{A18F765B-54F2-4452-9901-2FC9530BC7F1}"/>
    <dgm:cxn modelId="{CC81708B-6D96-4A72-95A0-4AA50B719A58}" type="presOf" srcId="{1C79BC96-E8F8-49E7-9864-C866DC7852E9}" destId="{3563D4A5-959E-4570-B42D-E7CF3B588A5A}" srcOrd="0" destOrd="0" presId="urn:microsoft.com/office/officeart/2005/8/layout/vList6"/>
    <dgm:cxn modelId="{9FB447B6-BC34-48FB-9374-E97F4F70A842}" type="presOf" srcId="{842F1C20-CC35-4B56-893E-0F735886DCA3}" destId="{3563D4A5-959E-4570-B42D-E7CF3B588A5A}" srcOrd="0" destOrd="1" presId="urn:microsoft.com/office/officeart/2005/8/layout/vList6"/>
    <dgm:cxn modelId="{5EBE77C0-0229-4DCF-8FC1-DEDAFF994519}" type="presOf" srcId="{72BE2F97-5161-47BD-8A3A-8F9BF248913F}" destId="{A4E80AC9-0F2F-476F-A416-E7EEE4A3B112}" srcOrd="0" destOrd="2" presId="urn:microsoft.com/office/officeart/2005/8/layout/vList6"/>
    <dgm:cxn modelId="{314D0233-3ACD-4876-B276-F96A61829711}" type="presOf" srcId="{1690837D-FC36-4E87-AEC5-050E505B4D4E}" destId="{A4E80AC9-0F2F-476F-A416-E7EEE4A3B112}" srcOrd="0" destOrd="1" presId="urn:microsoft.com/office/officeart/2005/8/layout/vList6"/>
    <dgm:cxn modelId="{60DF35A1-4419-4B91-827D-9317D33C142E}" type="presOf" srcId="{A4BD1E2E-53ED-4890-8C60-F8C6C614E315}" destId="{A4E80AC9-0F2F-476F-A416-E7EEE4A3B112}" srcOrd="0" destOrd="3" presId="urn:microsoft.com/office/officeart/2005/8/layout/vList6"/>
    <dgm:cxn modelId="{020F6B05-830D-4F06-9276-C05074D64C0C}" type="presOf" srcId="{C8C8E0B4-E888-4B97-BE34-4C267B66C2AD}" destId="{4A84B64E-8213-4422-913E-F1E560ED01F7}" srcOrd="0" destOrd="0" presId="urn:microsoft.com/office/officeart/2005/8/layout/vList6"/>
    <dgm:cxn modelId="{DAD520EB-BD12-4000-88D6-9DB7E7473810}" srcId="{C8C8E0B4-E888-4B97-BE34-4C267B66C2AD}" destId="{E42C1D03-EFA9-4929-BEF3-AD342A92EE4C}" srcOrd="1" destOrd="0" parTransId="{6AEF0D3B-7F3E-4FF5-8E8C-85572B4BF43A}" sibTransId="{CE4357B1-473F-4896-9DCB-0C5D18367A3E}"/>
    <dgm:cxn modelId="{A20DA855-15A4-4D93-A4EC-B43B0F5125CB}" srcId="{E42C1D03-EFA9-4929-BEF3-AD342A92EE4C}" destId="{842F1C20-CC35-4B56-893E-0F735886DCA3}" srcOrd="1" destOrd="0" parTransId="{9582A0BB-56B0-4824-ACFD-BD2B38B8CDFB}" sibTransId="{0719D937-D091-4EF1-B9D9-38730603AC18}"/>
    <dgm:cxn modelId="{B835C0C1-B8E6-478C-A556-34FDB1A949EC}" type="presOf" srcId="{3E7E93D0-C9E3-4672-B1FF-A962E7489610}" destId="{C25CC80D-68EA-4EFF-B8B5-35B3C4726D70}" srcOrd="0" destOrd="0" presId="urn:microsoft.com/office/officeart/2005/8/layout/vList6"/>
    <dgm:cxn modelId="{FB4ADC3C-D910-497B-B696-B8F98B9142A2}" srcId="{C8C8E0B4-E888-4B97-BE34-4C267B66C2AD}" destId="{3E7E93D0-C9E3-4672-B1FF-A962E7489610}" srcOrd="0" destOrd="0" parTransId="{CB99AFA6-D21C-4861-A273-ADF553F183AE}" sibTransId="{D0B2C5B0-404D-4071-990E-E9DE160FAD76}"/>
    <dgm:cxn modelId="{D12BE5FD-C113-4DD5-8D9B-A12958064B95}" type="presOf" srcId="{8F4DDF6D-D494-4E0E-BF25-A765CC777DF3}" destId="{A4E80AC9-0F2F-476F-A416-E7EEE4A3B112}" srcOrd="0" destOrd="0" presId="urn:microsoft.com/office/officeart/2005/8/layout/vList6"/>
    <dgm:cxn modelId="{9900CD66-BB57-4B98-91CC-05290D6AB7B5}" type="presOf" srcId="{E42C1D03-EFA9-4929-BEF3-AD342A92EE4C}" destId="{FE7F7968-A1F0-4CC5-A06A-9208C07D5AB8}" srcOrd="0" destOrd="0" presId="urn:microsoft.com/office/officeart/2005/8/layout/vList6"/>
    <dgm:cxn modelId="{619ABD55-8A0B-4A94-AE37-1FCFC03DCB36}" srcId="{3E7E93D0-C9E3-4672-B1FF-A962E7489610}" destId="{A4BD1E2E-53ED-4890-8C60-F8C6C614E315}" srcOrd="3" destOrd="0" parTransId="{8C85C3C3-0D0F-409B-818E-89B51BF40802}" sibTransId="{25A0974E-C107-4D5D-9E1B-F4CAA7A6365D}"/>
    <dgm:cxn modelId="{66AEF7CC-6C6D-4A3D-8553-D3C92141C49D}" srcId="{C8C8E0B4-E888-4B97-BE34-4C267B66C2AD}" destId="{8F747A2D-8889-4942-8491-5299C4149A2A}" srcOrd="2" destOrd="0" parTransId="{F4677F0B-1556-426A-B4D6-F9F5E3D51C1D}" sibTransId="{813ECA67-52D6-49E8-B687-7E2EDBC9A4FF}"/>
    <dgm:cxn modelId="{F08A0A81-950B-4B11-ADDD-590EAAD41223}" type="presOf" srcId="{8F747A2D-8889-4942-8491-5299C4149A2A}" destId="{A00AF7F4-D5C5-4F74-82A1-D1E3728A255B}" srcOrd="0" destOrd="0" presId="urn:microsoft.com/office/officeart/2005/8/layout/vList6"/>
    <dgm:cxn modelId="{DE79FC1A-9BC3-4111-8425-1C414FD906A2}" type="presOf" srcId="{2BD65DAD-2E0E-4B5C-BCB7-B6E1F5009FBC}" destId="{F9F59824-C7FB-4919-B500-463B611423E4}" srcOrd="0" destOrd="0" presId="urn:microsoft.com/office/officeart/2005/8/layout/vList6"/>
    <dgm:cxn modelId="{109B3FBE-1D56-46FD-AC8A-A09B7A7FF07F}" srcId="{8F747A2D-8889-4942-8491-5299C4149A2A}" destId="{2BD65DAD-2E0E-4B5C-BCB7-B6E1F5009FBC}" srcOrd="0" destOrd="0" parTransId="{A2A817CA-EE1B-4B9D-9AA6-3CCCC69D85E2}" sibTransId="{D12C60BF-385A-4AB5-B02B-F67B07A12570}"/>
    <dgm:cxn modelId="{3ED72CC3-BE6A-4541-BE2E-B7DBCC6E4167}" srcId="{3E7E93D0-C9E3-4672-B1FF-A962E7489610}" destId="{1690837D-FC36-4E87-AEC5-050E505B4D4E}" srcOrd="1" destOrd="0" parTransId="{3E5E02DD-069E-4ED7-8A61-1D329E0CDBE9}" sibTransId="{4B2379E0-9B78-4028-AEB7-81F48EF6E145}"/>
    <dgm:cxn modelId="{24329D59-AD53-44E6-A5E8-12E18CB2349F}" type="presParOf" srcId="{4A84B64E-8213-4422-913E-F1E560ED01F7}" destId="{6779BEC8-DEE4-4586-AB02-2500129D44B3}" srcOrd="0" destOrd="0" presId="urn:microsoft.com/office/officeart/2005/8/layout/vList6"/>
    <dgm:cxn modelId="{D655F6AF-50DB-4DE9-B427-EB30D812F5DF}" type="presParOf" srcId="{6779BEC8-DEE4-4586-AB02-2500129D44B3}" destId="{C25CC80D-68EA-4EFF-B8B5-35B3C4726D70}" srcOrd="0" destOrd="0" presId="urn:microsoft.com/office/officeart/2005/8/layout/vList6"/>
    <dgm:cxn modelId="{7630AD4D-85AB-471F-936B-9F7DDD7BF346}" type="presParOf" srcId="{6779BEC8-DEE4-4586-AB02-2500129D44B3}" destId="{A4E80AC9-0F2F-476F-A416-E7EEE4A3B112}" srcOrd="1" destOrd="0" presId="urn:microsoft.com/office/officeart/2005/8/layout/vList6"/>
    <dgm:cxn modelId="{E7C6753A-1A05-4BBA-9BCD-4C6CEB6E0612}" type="presParOf" srcId="{4A84B64E-8213-4422-913E-F1E560ED01F7}" destId="{169ECF86-9897-46AA-805E-0B9BCD715BC5}" srcOrd="1" destOrd="0" presId="urn:microsoft.com/office/officeart/2005/8/layout/vList6"/>
    <dgm:cxn modelId="{4C016420-0018-4728-9ADC-848FB25AE406}" type="presParOf" srcId="{4A84B64E-8213-4422-913E-F1E560ED01F7}" destId="{02D80157-6598-4433-8C20-209D8DB40EC9}" srcOrd="2" destOrd="0" presId="urn:microsoft.com/office/officeart/2005/8/layout/vList6"/>
    <dgm:cxn modelId="{6572FF07-4242-4BE6-8E72-CEE902C93494}" type="presParOf" srcId="{02D80157-6598-4433-8C20-209D8DB40EC9}" destId="{FE7F7968-A1F0-4CC5-A06A-9208C07D5AB8}" srcOrd="0" destOrd="0" presId="urn:microsoft.com/office/officeart/2005/8/layout/vList6"/>
    <dgm:cxn modelId="{3B147584-1A9B-436D-A090-FCB25010EE31}" type="presParOf" srcId="{02D80157-6598-4433-8C20-209D8DB40EC9}" destId="{3563D4A5-959E-4570-B42D-E7CF3B588A5A}" srcOrd="1" destOrd="0" presId="urn:microsoft.com/office/officeart/2005/8/layout/vList6"/>
    <dgm:cxn modelId="{C952AC9B-03E2-42E2-B041-38CAA2B87D6F}" type="presParOf" srcId="{4A84B64E-8213-4422-913E-F1E560ED01F7}" destId="{6371768A-833C-4F86-91D4-3A03EC084DA0}" srcOrd="3" destOrd="0" presId="urn:microsoft.com/office/officeart/2005/8/layout/vList6"/>
    <dgm:cxn modelId="{2BFF79E3-ACD5-411A-8620-0489DD4D3AAE}" type="presParOf" srcId="{4A84B64E-8213-4422-913E-F1E560ED01F7}" destId="{C298FD47-C840-4DD3-BEC0-D72B4DB6B58B}" srcOrd="4" destOrd="0" presId="urn:microsoft.com/office/officeart/2005/8/layout/vList6"/>
    <dgm:cxn modelId="{E9C58BF5-DF70-4063-8C0B-AD4BC3C739D9}" type="presParOf" srcId="{C298FD47-C840-4DD3-BEC0-D72B4DB6B58B}" destId="{A00AF7F4-D5C5-4F74-82A1-D1E3728A255B}" srcOrd="0" destOrd="0" presId="urn:microsoft.com/office/officeart/2005/8/layout/vList6"/>
    <dgm:cxn modelId="{EC385FFF-AC2F-4AA5-A0FB-D59DD9B722D4}" type="presParOf" srcId="{C298FD47-C840-4DD3-BEC0-D72B4DB6B58B}" destId="{F9F59824-C7FB-4919-B500-463B611423E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8C8E0B4-E888-4B97-BE34-4C267B66C2AD}" type="doc">
      <dgm:prSet loTypeId="urn:microsoft.com/office/officeart/2005/8/layout/vList6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F747A2D-8889-4942-8491-5299C4149A2A}">
      <dgm:prSet phldrT="[Text]"/>
      <dgm:spPr/>
      <dgm:t>
        <a:bodyPr/>
        <a:lstStyle/>
        <a:p>
          <a:r>
            <a:rPr lang="en-US" b="1" i="0" baseline="0" dirty="0" smtClean="0">
              <a:solidFill>
                <a:schemeClr val="bg1"/>
              </a:solidFill>
            </a:rPr>
            <a:t>Inception &amp; Initiation Workshops</a:t>
          </a:r>
          <a:endParaRPr lang="en-US" b="1" i="0" baseline="0" dirty="0">
            <a:solidFill>
              <a:schemeClr val="bg1"/>
            </a:solidFill>
          </a:endParaRPr>
        </a:p>
      </dgm:t>
    </dgm:pt>
    <dgm:pt modelId="{F4677F0B-1556-426A-B4D6-F9F5E3D51C1D}" type="parTrans" cxnId="{66AEF7CC-6C6D-4A3D-8553-D3C92141C49D}">
      <dgm:prSet/>
      <dgm:spPr/>
      <dgm:t>
        <a:bodyPr/>
        <a:lstStyle/>
        <a:p>
          <a:endParaRPr lang="en-US"/>
        </a:p>
      </dgm:t>
    </dgm:pt>
    <dgm:pt modelId="{813ECA67-52D6-49E8-B687-7E2EDBC9A4FF}" type="sibTrans" cxnId="{66AEF7CC-6C6D-4A3D-8553-D3C92141C49D}">
      <dgm:prSet/>
      <dgm:spPr/>
      <dgm:t>
        <a:bodyPr/>
        <a:lstStyle/>
        <a:p>
          <a:endParaRPr lang="en-US"/>
        </a:p>
      </dgm:t>
    </dgm:pt>
    <dgm:pt modelId="{E42C1D03-EFA9-4929-BEF3-AD342A92EE4C}">
      <dgm:prSet phldrT="[Text]"/>
      <dgm:spPr/>
      <dgm:t>
        <a:bodyPr/>
        <a:lstStyle/>
        <a:p>
          <a:r>
            <a:rPr lang="en-US" b="1" i="0" baseline="0" dirty="0" smtClean="0"/>
            <a:t>Equipment &amp; Consultancies</a:t>
          </a:r>
        </a:p>
        <a:p>
          <a:endParaRPr lang="en-US" b="1" i="1" baseline="0" dirty="0"/>
        </a:p>
      </dgm:t>
    </dgm:pt>
    <dgm:pt modelId="{CE4357B1-473F-4896-9DCB-0C5D18367A3E}" type="sibTrans" cxnId="{DAD520EB-BD12-4000-88D6-9DB7E7473810}">
      <dgm:prSet/>
      <dgm:spPr/>
      <dgm:t>
        <a:bodyPr/>
        <a:lstStyle/>
        <a:p>
          <a:endParaRPr lang="en-US"/>
        </a:p>
      </dgm:t>
    </dgm:pt>
    <dgm:pt modelId="{6AEF0D3B-7F3E-4FF5-8E8C-85572B4BF43A}" type="parTrans" cxnId="{DAD520EB-BD12-4000-88D6-9DB7E7473810}">
      <dgm:prSet/>
      <dgm:spPr/>
      <dgm:t>
        <a:bodyPr/>
        <a:lstStyle/>
        <a:p>
          <a:endParaRPr lang="en-US"/>
        </a:p>
      </dgm:t>
    </dgm:pt>
    <dgm:pt modelId="{1C79BC96-E8F8-49E7-9864-C866DC7852E9}">
      <dgm:prSet custT="1"/>
      <dgm:spPr/>
      <dgm:t>
        <a:bodyPr/>
        <a:lstStyle/>
        <a:p>
          <a:r>
            <a:rPr lang="en-US" sz="2400" dirty="0" smtClean="0"/>
            <a:t>Action by Procurement (ongoing) </a:t>
          </a:r>
          <a:r>
            <a:rPr lang="en-US" sz="2400" dirty="0" err="1" smtClean="0"/>
            <a:t>wrt</a:t>
          </a:r>
          <a:r>
            <a:rPr lang="en-US" sz="2400" dirty="0" smtClean="0"/>
            <a:t> to consultancies</a:t>
          </a:r>
          <a:endParaRPr lang="en-US" sz="2400" dirty="0"/>
        </a:p>
      </dgm:t>
    </dgm:pt>
    <dgm:pt modelId="{7D599A69-8F29-46CB-9CCF-0067F74C7330}" type="parTrans" cxnId="{A98A9D2A-B19D-4B91-B681-0651F9E7D5E9}">
      <dgm:prSet/>
      <dgm:spPr/>
      <dgm:t>
        <a:bodyPr/>
        <a:lstStyle/>
        <a:p>
          <a:endParaRPr lang="en-US"/>
        </a:p>
      </dgm:t>
    </dgm:pt>
    <dgm:pt modelId="{A18F765B-54F2-4452-9901-2FC9530BC7F1}" type="sibTrans" cxnId="{A98A9D2A-B19D-4B91-B681-0651F9E7D5E9}">
      <dgm:prSet/>
      <dgm:spPr/>
      <dgm:t>
        <a:bodyPr/>
        <a:lstStyle/>
        <a:p>
          <a:endParaRPr lang="en-US"/>
        </a:p>
      </dgm:t>
    </dgm:pt>
    <dgm:pt modelId="{2BD65DAD-2E0E-4B5C-BCB7-B6E1F5009FBC}">
      <dgm:prSet custT="1"/>
      <dgm:spPr/>
      <dgm:t>
        <a:bodyPr/>
        <a:lstStyle/>
        <a:p>
          <a:r>
            <a:rPr lang="en-US" sz="2400" dirty="0" smtClean="0"/>
            <a:t>Awaiting approval memo &amp; all supporting documents to initiate activity: Action by technical team</a:t>
          </a:r>
          <a:endParaRPr lang="en-US" sz="2400" dirty="0"/>
        </a:p>
      </dgm:t>
    </dgm:pt>
    <dgm:pt modelId="{A2A817CA-EE1B-4B9D-9AA6-3CCCC69D85E2}" type="parTrans" cxnId="{109B3FBE-1D56-46FD-AC8A-A09B7A7FF07F}">
      <dgm:prSet/>
      <dgm:spPr/>
      <dgm:t>
        <a:bodyPr/>
        <a:lstStyle/>
        <a:p>
          <a:endParaRPr lang="en-US"/>
        </a:p>
      </dgm:t>
    </dgm:pt>
    <dgm:pt modelId="{D12C60BF-385A-4AB5-B02B-F67B07A12570}" type="sibTrans" cxnId="{109B3FBE-1D56-46FD-AC8A-A09B7A7FF07F}">
      <dgm:prSet/>
      <dgm:spPr/>
      <dgm:t>
        <a:bodyPr/>
        <a:lstStyle/>
        <a:p>
          <a:endParaRPr lang="en-US"/>
        </a:p>
      </dgm:t>
    </dgm:pt>
    <dgm:pt modelId="{8F4DDF6D-D494-4E0E-BF25-A765CC777DF3}">
      <dgm:prSet custT="1"/>
      <dgm:spPr/>
      <dgm:t>
        <a:bodyPr/>
        <a:lstStyle/>
        <a:p>
          <a:r>
            <a:rPr lang="en-US" sz="2400" dirty="0" smtClean="0"/>
            <a:t>Action by Technical team (ongoing)</a:t>
          </a:r>
          <a:endParaRPr lang="en-US" sz="2400" dirty="0"/>
        </a:p>
      </dgm:t>
    </dgm:pt>
    <dgm:pt modelId="{2F9E6109-394C-493E-9CA8-4F61E43EBFBA}" type="sibTrans" cxnId="{14E5E587-2AC2-44BB-BF82-68C224E56540}">
      <dgm:prSet/>
      <dgm:spPr/>
      <dgm:t>
        <a:bodyPr/>
        <a:lstStyle/>
        <a:p>
          <a:endParaRPr lang="en-US"/>
        </a:p>
      </dgm:t>
    </dgm:pt>
    <dgm:pt modelId="{0E24BA90-9DEE-42C4-8100-E301AB0B0C47}" type="parTrans" cxnId="{14E5E587-2AC2-44BB-BF82-68C224E56540}">
      <dgm:prSet/>
      <dgm:spPr/>
      <dgm:t>
        <a:bodyPr/>
        <a:lstStyle/>
        <a:p>
          <a:endParaRPr lang="en-US"/>
        </a:p>
      </dgm:t>
    </dgm:pt>
    <dgm:pt modelId="{3E7E93D0-C9E3-4672-B1FF-A962E7489610}">
      <dgm:prSet phldrT="[Text]"/>
      <dgm:spPr/>
      <dgm:t>
        <a:bodyPr/>
        <a:lstStyle/>
        <a:p>
          <a:pPr algn="ctr"/>
          <a:r>
            <a:rPr lang="en-US" b="1" i="0" baseline="0" dirty="0" smtClean="0"/>
            <a:t>Delay in Procurement Plan	</a:t>
          </a:r>
          <a:endParaRPr lang="en-US" b="1" i="0" baseline="0" dirty="0"/>
        </a:p>
      </dgm:t>
    </dgm:pt>
    <dgm:pt modelId="{D0B2C5B0-404D-4071-990E-E9DE160FAD76}" type="sibTrans" cxnId="{FB4ADC3C-D910-497B-B696-B8F98B9142A2}">
      <dgm:prSet/>
      <dgm:spPr/>
      <dgm:t>
        <a:bodyPr/>
        <a:lstStyle/>
        <a:p>
          <a:endParaRPr lang="en-US"/>
        </a:p>
      </dgm:t>
    </dgm:pt>
    <dgm:pt modelId="{CB99AFA6-D21C-4861-A273-ADF553F183AE}" type="parTrans" cxnId="{FB4ADC3C-D910-497B-B696-B8F98B9142A2}">
      <dgm:prSet/>
      <dgm:spPr/>
      <dgm:t>
        <a:bodyPr/>
        <a:lstStyle/>
        <a:p>
          <a:endParaRPr lang="en-US"/>
        </a:p>
      </dgm:t>
    </dgm:pt>
    <dgm:pt modelId="{A4BD1E2E-53ED-4890-8C60-F8C6C614E315}">
      <dgm:prSet custT="1"/>
      <dgm:spPr/>
      <dgm:t>
        <a:bodyPr/>
        <a:lstStyle/>
        <a:p>
          <a:endParaRPr lang="en-US" sz="2400" dirty="0"/>
        </a:p>
      </dgm:t>
    </dgm:pt>
    <dgm:pt modelId="{8C85C3C3-0D0F-409B-818E-89B51BF40802}" type="parTrans" cxnId="{619ABD55-8A0B-4A94-AE37-1FCFC03DCB36}">
      <dgm:prSet/>
      <dgm:spPr/>
      <dgm:t>
        <a:bodyPr/>
        <a:lstStyle/>
        <a:p>
          <a:endParaRPr lang="en-US"/>
        </a:p>
      </dgm:t>
    </dgm:pt>
    <dgm:pt modelId="{25A0974E-C107-4D5D-9E1B-F4CAA7A6365D}" type="sibTrans" cxnId="{619ABD55-8A0B-4A94-AE37-1FCFC03DCB36}">
      <dgm:prSet/>
      <dgm:spPr/>
      <dgm:t>
        <a:bodyPr/>
        <a:lstStyle/>
        <a:p>
          <a:endParaRPr lang="en-US"/>
        </a:p>
      </dgm:t>
    </dgm:pt>
    <dgm:pt modelId="{1690837D-FC36-4E87-AEC5-050E505B4D4E}">
      <dgm:prSet custT="1"/>
      <dgm:spPr/>
      <dgm:t>
        <a:bodyPr/>
        <a:lstStyle/>
        <a:p>
          <a:r>
            <a:rPr lang="en-US" sz="2400" dirty="0" smtClean="0"/>
            <a:t>Plans under review </a:t>
          </a:r>
          <a:endParaRPr lang="en-US" sz="2400" dirty="0"/>
        </a:p>
      </dgm:t>
    </dgm:pt>
    <dgm:pt modelId="{3E5E02DD-069E-4ED7-8A61-1D329E0CDBE9}" type="parTrans" cxnId="{3ED72CC3-BE6A-4541-BE2E-B7DBCC6E4167}">
      <dgm:prSet/>
      <dgm:spPr/>
    </dgm:pt>
    <dgm:pt modelId="{4B2379E0-9B78-4028-AEB7-81F48EF6E145}" type="sibTrans" cxnId="{3ED72CC3-BE6A-4541-BE2E-B7DBCC6E4167}">
      <dgm:prSet/>
      <dgm:spPr/>
    </dgm:pt>
    <dgm:pt modelId="{72BE2F97-5161-47BD-8A3A-8F9BF248913F}">
      <dgm:prSet custT="1"/>
      <dgm:spPr/>
      <dgm:t>
        <a:bodyPr/>
        <a:lstStyle/>
        <a:p>
          <a:r>
            <a:rPr lang="en-US" sz="2400" dirty="0" smtClean="0"/>
            <a:t>Deadline, 30</a:t>
          </a:r>
          <a:r>
            <a:rPr lang="en-US" sz="2400" baseline="30000" dirty="0" smtClean="0"/>
            <a:t>th</a:t>
          </a:r>
          <a:r>
            <a:rPr lang="en-US" sz="2400" dirty="0" smtClean="0"/>
            <a:t> June 2023</a:t>
          </a:r>
          <a:endParaRPr lang="en-US" sz="2400" dirty="0"/>
        </a:p>
      </dgm:t>
    </dgm:pt>
    <dgm:pt modelId="{CEDFE623-ADAA-4335-8D8B-95D250360FF5}" type="parTrans" cxnId="{DBBE1A37-FD99-4BCA-9864-BF68B883A236}">
      <dgm:prSet/>
      <dgm:spPr/>
    </dgm:pt>
    <dgm:pt modelId="{2670ED98-4923-4C74-B9A1-3C880417EBF0}" type="sibTrans" cxnId="{DBBE1A37-FD99-4BCA-9864-BF68B883A236}">
      <dgm:prSet/>
      <dgm:spPr/>
    </dgm:pt>
    <dgm:pt modelId="{4A84B64E-8213-4422-913E-F1E560ED01F7}" type="pres">
      <dgm:prSet presAssocID="{C8C8E0B4-E888-4B97-BE34-4C267B66C2A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779BEC8-DEE4-4586-AB02-2500129D44B3}" type="pres">
      <dgm:prSet presAssocID="{3E7E93D0-C9E3-4672-B1FF-A962E7489610}" presName="linNode" presStyleCnt="0"/>
      <dgm:spPr/>
      <dgm:t>
        <a:bodyPr/>
        <a:lstStyle/>
        <a:p>
          <a:endParaRPr lang="en-US"/>
        </a:p>
      </dgm:t>
    </dgm:pt>
    <dgm:pt modelId="{C25CC80D-68EA-4EFF-B8B5-35B3C4726D70}" type="pres">
      <dgm:prSet presAssocID="{3E7E93D0-C9E3-4672-B1FF-A962E7489610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80AC9-0F2F-476F-A416-E7EEE4A3B112}" type="pres">
      <dgm:prSet presAssocID="{3E7E93D0-C9E3-4672-B1FF-A962E7489610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ECF86-9897-46AA-805E-0B9BCD715BC5}" type="pres">
      <dgm:prSet presAssocID="{D0B2C5B0-404D-4071-990E-E9DE160FAD76}" presName="spacing" presStyleCnt="0"/>
      <dgm:spPr/>
      <dgm:t>
        <a:bodyPr/>
        <a:lstStyle/>
        <a:p>
          <a:endParaRPr lang="en-US"/>
        </a:p>
      </dgm:t>
    </dgm:pt>
    <dgm:pt modelId="{02D80157-6598-4433-8C20-209D8DB40EC9}" type="pres">
      <dgm:prSet presAssocID="{E42C1D03-EFA9-4929-BEF3-AD342A92EE4C}" presName="linNode" presStyleCnt="0"/>
      <dgm:spPr/>
      <dgm:t>
        <a:bodyPr/>
        <a:lstStyle/>
        <a:p>
          <a:endParaRPr lang="en-US"/>
        </a:p>
      </dgm:t>
    </dgm:pt>
    <dgm:pt modelId="{FE7F7968-A1F0-4CC5-A06A-9208C07D5AB8}" type="pres">
      <dgm:prSet presAssocID="{E42C1D03-EFA9-4929-BEF3-AD342A92EE4C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3D4A5-959E-4570-B42D-E7CF3B588A5A}" type="pres">
      <dgm:prSet presAssocID="{E42C1D03-EFA9-4929-BEF3-AD342A92EE4C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1768A-833C-4F86-91D4-3A03EC084DA0}" type="pres">
      <dgm:prSet presAssocID="{CE4357B1-473F-4896-9DCB-0C5D18367A3E}" presName="spacing" presStyleCnt="0"/>
      <dgm:spPr/>
      <dgm:t>
        <a:bodyPr/>
        <a:lstStyle/>
        <a:p>
          <a:endParaRPr lang="en-US"/>
        </a:p>
      </dgm:t>
    </dgm:pt>
    <dgm:pt modelId="{C298FD47-C840-4DD3-BEC0-D72B4DB6B58B}" type="pres">
      <dgm:prSet presAssocID="{8F747A2D-8889-4942-8491-5299C4149A2A}" presName="linNode" presStyleCnt="0"/>
      <dgm:spPr/>
      <dgm:t>
        <a:bodyPr/>
        <a:lstStyle/>
        <a:p>
          <a:endParaRPr lang="en-US"/>
        </a:p>
      </dgm:t>
    </dgm:pt>
    <dgm:pt modelId="{A00AF7F4-D5C5-4F74-82A1-D1E3728A255B}" type="pres">
      <dgm:prSet presAssocID="{8F747A2D-8889-4942-8491-5299C4149A2A}" presName="parentShp" presStyleLbl="node1" presStyleIdx="2" presStyleCnt="3" custLinFactNeighborX="267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59824-C7FB-4919-B500-463B611423E4}" type="pres">
      <dgm:prSet presAssocID="{8F747A2D-8889-4942-8491-5299C4149A2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BE1A37-FD99-4BCA-9864-BF68B883A236}" srcId="{3E7E93D0-C9E3-4672-B1FF-A962E7489610}" destId="{72BE2F97-5161-47BD-8A3A-8F9BF248913F}" srcOrd="2" destOrd="0" parTransId="{CEDFE623-ADAA-4335-8D8B-95D250360FF5}" sibTransId="{2670ED98-4923-4C74-B9A1-3C880417EBF0}"/>
    <dgm:cxn modelId="{14E5E587-2AC2-44BB-BF82-68C224E56540}" srcId="{3E7E93D0-C9E3-4672-B1FF-A962E7489610}" destId="{8F4DDF6D-D494-4E0E-BF25-A765CC777DF3}" srcOrd="0" destOrd="0" parTransId="{0E24BA90-9DEE-42C4-8100-E301AB0B0C47}" sibTransId="{2F9E6109-394C-493E-9CA8-4F61E43EBFBA}"/>
    <dgm:cxn modelId="{A98A9D2A-B19D-4B91-B681-0651F9E7D5E9}" srcId="{E42C1D03-EFA9-4929-BEF3-AD342A92EE4C}" destId="{1C79BC96-E8F8-49E7-9864-C866DC7852E9}" srcOrd="0" destOrd="0" parTransId="{7D599A69-8F29-46CB-9CCF-0067F74C7330}" sibTransId="{A18F765B-54F2-4452-9901-2FC9530BC7F1}"/>
    <dgm:cxn modelId="{18D375E8-7AB7-4408-9630-C7576034D386}" type="presOf" srcId="{1C79BC96-E8F8-49E7-9864-C866DC7852E9}" destId="{3563D4A5-959E-4570-B42D-E7CF3B588A5A}" srcOrd="0" destOrd="0" presId="urn:microsoft.com/office/officeart/2005/8/layout/vList6"/>
    <dgm:cxn modelId="{ECFF27B2-01AD-4F8B-A5E7-2EF0CA8A578C}" type="presOf" srcId="{3E7E93D0-C9E3-4672-B1FF-A962E7489610}" destId="{C25CC80D-68EA-4EFF-B8B5-35B3C4726D70}" srcOrd="0" destOrd="0" presId="urn:microsoft.com/office/officeart/2005/8/layout/vList6"/>
    <dgm:cxn modelId="{6F5B3627-E8BD-440B-B1A6-EFA9CBC1CEE2}" type="presOf" srcId="{A4BD1E2E-53ED-4890-8C60-F8C6C614E315}" destId="{A4E80AC9-0F2F-476F-A416-E7EEE4A3B112}" srcOrd="0" destOrd="3" presId="urn:microsoft.com/office/officeart/2005/8/layout/vList6"/>
    <dgm:cxn modelId="{DAD520EB-BD12-4000-88D6-9DB7E7473810}" srcId="{C8C8E0B4-E888-4B97-BE34-4C267B66C2AD}" destId="{E42C1D03-EFA9-4929-BEF3-AD342A92EE4C}" srcOrd="1" destOrd="0" parTransId="{6AEF0D3B-7F3E-4FF5-8E8C-85572B4BF43A}" sibTransId="{CE4357B1-473F-4896-9DCB-0C5D18367A3E}"/>
    <dgm:cxn modelId="{FB4ADC3C-D910-497B-B696-B8F98B9142A2}" srcId="{C8C8E0B4-E888-4B97-BE34-4C267B66C2AD}" destId="{3E7E93D0-C9E3-4672-B1FF-A962E7489610}" srcOrd="0" destOrd="0" parTransId="{CB99AFA6-D21C-4861-A273-ADF553F183AE}" sibTransId="{D0B2C5B0-404D-4071-990E-E9DE160FAD76}"/>
    <dgm:cxn modelId="{7E23406C-A5DA-496D-8E5B-CE862377ECD3}" type="presOf" srcId="{E42C1D03-EFA9-4929-BEF3-AD342A92EE4C}" destId="{FE7F7968-A1F0-4CC5-A06A-9208C07D5AB8}" srcOrd="0" destOrd="0" presId="urn:microsoft.com/office/officeart/2005/8/layout/vList6"/>
    <dgm:cxn modelId="{619ABD55-8A0B-4A94-AE37-1FCFC03DCB36}" srcId="{3E7E93D0-C9E3-4672-B1FF-A962E7489610}" destId="{A4BD1E2E-53ED-4890-8C60-F8C6C614E315}" srcOrd="3" destOrd="0" parTransId="{8C85C3C3-0D0F-409B-818E-89B51BF40802}" sibTransId="{25A0974E-C107-4D5D-9E1B-F4CAA7A6365D}"/>
    <dgm:cxn modelId="{66AEF7CC-6C6D-4A3D-8553-D3C92141C49D}" srcId="{C8C8E0B4-E888-4B97-BE34-4C267B66C2AD}" destId="{8F747A2D-8889-4942-8491-5299C4149A2A}" srcOrd="2" destOrd="0" parTransId="{F4677F0B-1556-426A-B4D6-F9F5E3D51C1D}" sibTransId="{813ECA67-52D6-49E8-B687-7E2EDBC9A4FF}"/>
    <dgm:cxn modelId="{AA1B80C9-9D47-4F37-811C-69E87998F852}" type="presOf" srcId="{2BD65DAD-2E0E-4B5C-BCB7-B6E1F5009FBC}" destId="{F9F59824-C7FB-4919-B500-463B611423E4}" srcOrd="0" destOrd="0" presId="urn:microsoft.com/office/officeart/2005/8/layout/vList6"/>
    <dgm:cxn modelId="{0AA1181D-9EA0-48B8-BC85-C8C7AD212894}" type="presOf" srcId="{1690837D-FC36-4E87-AEC5-050E505B4D4E}" destId="{A4E80AC9-0F2F-476F-A416-E7EEE4A3B112}" srcOrd="0" destOrd="1" presId="urn:microsoft.com/office/officeart/2005/8/layout/vList6"/>
    <dgm:cxn modelId="{48C143E6-B0F1-49B0-862E-20089F686678}" type="presOf" srcId="{8F747A2D-8889-4942-8491-5299C4149A2A}" destId="{A00AF7F4-D5C5-4F74-82A1-D1E3728A255B}" srcOrd="0" destOrd="0" presId="urn:microsoft.com/office/officeart/2005/8/layout/vList6"/>
    <dgm:cxn modelId="{8B38B95A-BBB1-4046-9735-BD2D7ECF6FA2}" type="presOf" srcId="{72BE2F97-5161-47BD-8A3A-8F9BF248913F}" destId="{A4E80AC9-0F2F-476F-A416-E7EEE4A3B112}" srcOrd="0" destOrd="2" presId="urn:microsoft.com/office/officeart/2005/8/layout/vList6"/>
    <dgm:cxn modelId="{B4930ADC-7100-40A4-A1F9-BFD16455FA97}" type="presOf" srcId="{C8C8E0B4-E888-4B97-BE34-4C267B66C2AD}" destId="{4A84B64E-8213-4422-913E-F1E560ED01F7}" srcOrd="0" destOrd="0" presId="urn:microsoft.com/office/officeart/2005/8/layout/vList6"/>
    <dgm:cxn modelId="{46B3754A-2E3A-4293-ACAA-DFDE7BA36E86}" type="presOf" srcId="{8F4DDF6D-D494-4E0E-BF25-A765CC777DF3}" destId="{A4E80AC9-0F2F-476F-A416-E7EEE4A3B112}" srcOrd="0" destOrd="0" presId="urn:microsoft.com/office/officeart/2005/8/layout/vList6"/>
    <dgm:cxn modelId="{109B3FBE-1D56-46FD-AC8A-A09B7A7FF07F}" srcId="{8F747A2D-8889-4942-8491-5299C4149A2A}" destId="{2BD65DAD-2E0E-4B5C-BCB7-B6E1F5009FBC}" srcOrd="0" destOrd="0" parTransId="{A2A817CA-EE1B-4B9D-9AA6-3CCCC69D85E2}" sibTransId="{D12C60BF-385A-4AB5-B02B-F67B07A12570}"/>
    <dgm:cxn modelId="{3ED72CC3-BE6A-4541-BE2E-B7DBCC6E4167}" srcId="{3E7E93D0-C9E3-4672-B1FF-A962E7489610}" destId="{1690837D-FC36-4E87-AEC5-050E505B4D4E}" srcOrd="1" destOrd="0" parTransId="{3E5E02DD-069E-4ED7-8A61-1D329E0CDBE9}" sibTransId="{4B2379E0-9B78-4028-AEB7-81F48EF6E145}"/>
    <dgm:cxn modelId="{6E83A1B3-92D6-4876-B8D1-DD374972FA2F}" type="presParOf" srcId="{4A84B64E-8213-4422-913E-F1E560ED01F7}" destId="{6779BEC8-DEE4-4586-AB02-2500129D44B3}" srcOrd="0" destOrd="0" presId="urn:microsoft.com/office/officeart/2005/8/layout/vList6"/>
    <dgm:cxn modelId="{6AEF06C1-2721-4B12-873E-291F9616A2A5}" type="presParOf" srcId="{6779BEC8-DEE4-4586-AB02-2500129D44B3}" destId="{C25CC80D-68EA-4EFF-B8B5-35B3C4726D70}" srcOrd="0" destOrd="0" presId="urn:microsoft.com/office/officeart/2005/8/layout/vList6"/>
    <dgm:cxn modelId="{7ABE3EC2-932F-44E5-B5D2-9CB5802AD6F2}" type="presParOf" srcId="{6779BEC8-DEE4-4586-AB02-2500129D44B3}" destId="{A4E80AC9-0F2F-476F-A416-E7EEE4A3B112}" srcOrd="1" destOrd="0" presId="urn:microsoft.com/office/officeart/2005/8/layout/vList6"/>
    <dgm:cxn modelId="{69BD7713-10C5-49F4-8536-9063D78CD0D4}" type="presParOf" srcId="{4A84B64E-8213-4422-913E-F1E560ED01F7}" destId="{169ECF86-9897-46AA-805E-0B9BCD715BC5}" srcOrd="1" destOrd="0" presId="urn:microsoft.com/office/officeart/2005/8/layout/vList6"/>
    <dgm:cxn modelId="{AE077476-42C1-4A68-8370-BC0D27D90E29}" type="presParOf" srcId="{4A84B64E-8213-4422-913E-F1E560ED01F7}" destId="{02D80157-6598-4433-8C20-209D8DB40EC9}" srcOrd="2" destOrd="0" presId="urn:microsoft.com/office/officeart/2005/8/layout/vList6"/>
    <dgm:cxn modelId="{1AC7EF84-46D8-4A21-B79D-6DCF20AC3D01}" type="presParOf" srcId="{02D80157-6598-4433-8C20-209D8DB40EC9}" destId="{FE7F7968-A1F0-4CC5-A06A-9208C07D5AB8}" srcOrd="0" destOrd="0" presId="urn:microsoft.com/office/officeart/2005/8/layout/vList6"/>
    <dgm:cxn modelId="{9E56E7DE-CBB5-4BD3-AB52-E31746521B8A}" type="presParOf" srcId="{02D80157-6598-4433-8C20-209D8DB40EC9}" destId="{3563D4A5-959E-4570-B42D-E7CF3B588A5A}" srcOrd="1" destOrd="0" presId="urn:microsoft.com/office/officeart/2005/8/layout/vList6"/>
    <dgm:cxn modelId="{2F2841B1-DBCC-40D8-AD28-8CF4E7A4CF9E}" type="presParOf" srcId="{4A84B64E-8213-4422-913E-F1E560ED01F7}" destId="{6371768A-833C-4F86-91D4-3A03EC084DA0}" srcOrd="3" destOrd="0" presId="urn:microsoft.com/office/officeart/2005/8/layout/vList6"/>
    <dgm:cxn modelId="{B486F682-873F-475F-93E3-D6B42F6FB158}" type="presParOf" srcId="{4A84B64E-8213-4422-913E-F1E560ED01F7}" destId="{C298FD47-C840-4DD3-BEC0-D72B4DB6B58B}" srcOrd="4" destOrd="0" presId="urn:microsoft.com/office/officeart/2005/8/layout/vList6"/>
    <dgm:cxn modelId="{B8D3AFBF-F90C-4CBC-B6FB-E3B997346AB8}" type="presParOf" srcId="{C298FD47-C840-4DD3-BEC0-D72B4DB6B58B}" destId="{A00AF7F4-D5C5-4F74-82A1-D1E3728A255B}" srcOrd="0" destOrd="0" presId="urn:microsoft.com/office/officeart/2005/8/layout/vList6"/>
    <dgm:cxn modelId="{AFD5E959-5221-4E31-AD4A-9694FF054BD0}" type="presParOf" srcId="{C298FD47-C840-4DD3-BEC0-D72B4DB6B58B}" destId="{F9F59824-C7FB-4919-B500-463B611423E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80AC9-0F2F-476F-A416-E7EEE4A3B112}">
      <dsp:nvSpPr>
        <dsp:cNvPr id="0" name=""/>
        <dsp:cNvSpPr/>
      </dsp:nvSpPr>
      <dsp:spPr>
        <a:xfrm>
          <a:off x="4013096" y="2054"/>
          <a:ext cx="6193336" cy="1636141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Sourcing with </a:t>
          </a:r>
          <a:r>
            <a:rPr lang="en-US" sz="2400" b="1" kern="1200" dirty="0" err="1" smtClean="0"/>
            <a:t>RfP</a:t>
          </a:r>
          <a:r>
            <a:rPr lang="en-US" sz="2400" b="1" kern="1200" dirty="0" smtClean="0"/>
            <a:t>/</a:t>
          </a:r>
          <a:r>
            <a:rPr lang="en-US" sz="2400" b="1" kern="1200" dirty="0" err="1" smtClean="0"/>
            <a:t>RfQ</a:t>
          </a:r>
          <a:r>
            <a:rPr lang="en-US" sz="2400" b="1" kern="1200" dirty="0" smtClean="0"/>
            <a:t>/FWC, </a:t>
          </a:r>
          <a:r>
            <a:rPr lang="en-US" sz="2400" b="1" kern="1200" dirty="0" err="1" smtClean="0"/>
            <a:t>Subdel</a:t>
          </a:r>
          <a:r>
            <a:rPr lang="en-US" sz="2400" b="1" kern="1200" dirty="0" smtClean="0"/>
            <a:t>.</a:t>
          </a:r>
          <a:endParaRPr lang="en-US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Contracts</a:t>
          </a:r>
          <a:endParaRPr lang="en-US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Initiation of Payments</a:t>
          </a:r>
          <a:endParaRPr lang="en-US" sz="2400" b="1" kern="1200" dirty="0"/>
        </a:p>
      </dsp:txBody>
      <dsp:txXfrm>
        <a:off x="4013096" y="206572"/>
        <a:ext cx="5579783" cy="1227105"/>
      </dsp:txXfrm>
    </dsp:sp>
    <dsp:sp modelId="{C25CC80D-68EA-4EFF-B8B5-35B3C4726D70}">
      <dsp:nvSpPr>
        <dsp:cNvPr id="0" name=""/>
        <dsp:cNvSpPr/>
      </dsp:nvSpPr>
      <dsp:spPr>
        <a:xfrm>
          <a:off x="10095" y="203968"/>
          <a:ext cx="4128891" cy="123231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i="0" kern="1200" baseline="0" dirty="0" smtClean="0"/>
            <a:t>Contracts:	</a:t>
          </a:r>
          <a:endParaRPr lang="en-US" sz="2900" b="1" i="0" kern="1200" baseline="0" dirty="0"/>
        </a:p>
      </dsp:txBody>
      <dsp:txXfrm>
        <a:off x="70252" y="264125"/>
        <a:ext cx="4008577" cy="1111998"/>
      </dsp:txXfrm>
    </dsp:sp>
    <dsp:sp modelId="{3563D4A5-959E-4570-B42D-E7CF3B588A5A}">
      <dsp:nvSpPr>
        <dsp:cNvPr id="0" name=""/>
        <dsp:cNvSpPr/>
      </dsp:nvSpPr>
      <dsp:spPr>
        <a:xfrm>
          <a:off x="4136967" y="1761427"/>
          <a:ext cx="6205450" cy="1232312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Conference facilities, facilitators, interpreters, translation, transport</a:t>
          </a:r>
          <a:endParaRPr lang="en-US" sz="2400" b="1" kern="1200" dirty="0"/>
        </a:p>
      </dsp:txBody>
      <dsp:txXfrm>
        <a:off x="4136967" y="1915466"/>
        <a:ext cx="5743333" cy="924234"/>
      </dsp:txXfrm>
    </dsp:sp>
    <dsp:sp modelId="{FE7F7968-A1F0-4CC5-A06A-9208C07D5AB8}">
      <dsp:nvSpPr>
        <dsp:cNvPr id="0" name=""/>
        <dsp:cNvSpPr/>
      </dsp:nvSpPr>
      <dsp:spPr>
        <a:xfrm>
          <a:off x="0" y="1761427"/>
          <a:ext cx="4136967" cy="123231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i="0" kern="1200" baseline="0" dirty="0" smtClean="0"/>
            <a:t>Conferences:	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b="1" i="1" kern="1200" baseline="0" dirty="0"/>
        </a:p>
      </dsp:txBody>
      <dsp:txXfrm>
        <a:off x="60157" y="1821584"/>
        <a:ext cx="4016653" cy="1111998"/>
      </dsp:txXfrm>
    </dsp:sp>
    <dsp:sp modelId="{F9F59824-C7FB-4919-B500-463B611423E4}">
      <dsp:nvSpPr>
        <dsp:cNvPr id="0" name=""/>
        <dsp:cNvSpPr/>
      </dsp:nvSpPr>
      <dsp:spPr>
        <a:xfrm>
          <a:off x="4136967" y="3116970"/>
          <a:ext cx="6205450" cy="1232312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latin typeface="+mn-lt"/>
            </a:rPr>
            <a:t>- Procurement Planning (30</a:t>
          </a:r>
          <a:r>
            <a:rPr lang="en-US" sz="2000" b="1" kern="1200" baseline="30000" dirty="0" smtClean="0">
              <a:latin typeface="+mn-lt"/>
            </a:rPr>
            <a:t>th</a:t>
          </a:r>
          <a:r>
            <a:rPr lang="en-US" sz="2000" b="1" kern="1200" dirty="0" smtClean="0">
              <a:latin typeface="+mn-lt"/>
            </a:rPr>
            <a:t> October)</a:t>
          </a:r>
          <a:endParaRPr lang="en-US" sz="2000" b="1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latin typeface="+mn-lt"/>
            </a:rPr>
            <a:t>- Procurement Reports (31 Dec)</a:t>
          </a:r>
          <a:endParaRPr lang="en-US" sz="2000" b="1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latin typeface="+mn-lt"/>
            </a:rPr>
            <a:t>- Regular reporting/tracking of processes</a:t>
          </a:r>
          <a:r>
            <a:rPr lang="en-US" sz="1500" kern="1200" dirty="0" smtClean="0"/>
            <a:t>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500" kern="1200" dirty="0"/>
        </a:p>
      </dsp:txBody>
      <dsp:txXfrm>
        <a:off x="4136967" y="3271009"/>
        <a:ext cx="5743333" cy="924234"/>
      </dsp:txXfrm>
    </dsp:sp>
    <dsp:sp modelId="{A00AF7F4-D5C5-4F74-82A1-D1E3728A255B}">
      <dsp:nvSpPr>
        <dsp:cNvPr id="0" name=""/>
        <dsp:cNvSpPr/>
      </dsp:nvSpPr>
      <dsp:spPr>
        <a:xfrm>
          <a:off x="165747" y="3116970"/>
          <a:ext cx="4136967" cy="123231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i="0" kern="1200" baseline="0" dirty="0" smtClean="0">
              <a:solidFill>
                <a:schemeClr val="bg1"/>
              </a:solidFill>
            </a:rPr>
            <a:t>Reporting:</a:t>
          </a:r>
          <a:endParaRPr lang="en-US" sz="2900" b="1" i="0" kern="1200" baseline="0" dirty="0">
            <a:solidFill>
              <a:schemeClr val="bg1"/>
            </a:solidFill>
          </a:endParaRPr>
        </a:p>
      </dsp:txBody>
      <dsp:txXfrm>
        <a:off x="225904" y="3177127"/>
        <a:ext cx="4016653" cy="11119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9D5D3-4218-4242-BA92-425B2DD59910}">
      <dsp:nvSpPr>
        <dsp:cNvPr id="0" name=""/>
        <dsp:cNvSpPr/>
      </dsp:nvSpPr>
      <dsp:spPr>
        <a:xfrm>
          <a:off x="0" y="435936"/>
          <a:ext cx="3550227" cy="213013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Aquatic Biodiversity Conservation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Consultancies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Conferences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Goods	</a:t>
          </a:r>
          <a:endParaRPr lang="en-US" sz="2300" b="1" kern="1200" dirty="0">
            <a:latin typeface="Garamond" panose="02020404030301010803" pitchFamily="18" charset="0"/>
          </a:endParaRPr>
        </a:p>
      </dsp:txBody>
      <dsp:txXfrm>
        <a:off x="0" y="435936"/>
        <a:ext cx="3550227" cy="2130136"/>
      </dsp:txXfrm>
    </dsp:sp>
    <dsp:sp modelId="{DBF37F47-79E8-4BC8-84D0-F9BA3B67D0EC}">
      <dsp:nvSpPr>
        <dsp:cNvPr id="0" name=""/>
        <dsp:cNvSpPr/>
      </dsp:nvSpPr>
      <dsp:spPr>
        <a:xfrm>
          <a:off x="3996100" y="480349"/>
          <a:ext cx="3550227" cy="213013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FishGov 2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Consultancies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</a:t>
          </a:r>
          <a:r>
            <a:rPr lang="en-US" sz="2300" b="1" kern="1200" dirty="0" err="1" smtClean="0">
              <a:latin typeface="Garamond" panose="02020404030301010803" pitchFamily="18" charset="0"/>
            </a:rPr>
            <a:t>Centres</a:t>
          </a:r>
          <a:r>
            <a:rPr lang="en-US" sz="2300" b="1" kern="1200" dirty="0" smtClean="0">
              <a:latin typeface="Garamond" panose="02020404030301010803" pitchFamily="18" charset="0"/>
            </a:rPr>
            <a:t> of Excellence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Equipment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	</a:t>
          </a:r>
          <a:endParaRPr lang="en-US" sz="2300" b="1" kern="1200" dirty="0">
            <a:latin typeface="Garamond" panose="02020404030301010803" pitchFamily="18" charset="0"/>
          </a:endParaRPr>
        </a:p>
      </dsp:txBody>
      <dsp:txXfrm>
        <a:off x="3996100" y="480349"/>
        <a:ext cx="3550227" cy="2130136"/>
      </dsp:txXfrm>
    </dsp:sp>
    <dsp:sp modelId="{D9044885-0286-437F-A0DD-B068F4563CB8}">
      <dsp:nvSpPr>
        <dsp:cNvPr id="0" name=""/>
        <dsp:cNvSpPr/>
      </dsp:nvSpPr>
      <dsp:spPr>
        <a:xfrm>
          <a:off x="7810500" y="435936"/>
          <a:ext cx="3550227" cy="213013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BMGF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In house consultants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Equipment</a:t>
          </a:r>
          <a:endParaRPr lang="en-US" sz="2300" b="1" kern="1200" dirty="0">
            <a:latin typeface="Garamond" panose="02020404030301010803" pitchFamily="18" charset="0"/>
          </a:endParaRPr>
        </a:p>
      </dsp:txBody>
      <dsp:txXfrm>
        <a:off x="7810500" y="435936"/>
        <a:ext cx="3550227" cy="2130136"/>
      </dsp:txXfrm>
    </dsp:sp>
    <dsp:sp modelId="{2299D79B-3322-42B0-994B-535849C3E75B}">
      <dsp:nvSpPr>
        <dsp:cNvPr id="0" name=""/>
        <dsp:cNvSpPr/>
      </dsp:nvSpPr>
      <dsp:spPr>
        <a:xfrm>
          <a:off x="0" y="2921095"/>
          <a:ext cx="3550227" cy="213013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Sanitary &amp; </a:t>
          </a:r>
          <a:r>
            <a:rPr lang="en-US" sz="2300" b="1" kern="1200" dirty="0" err="1" smtClean="0">
              <a:latin typeface="Garamond" panose="02020404030301010803" pitchFamily="18" charset="0"/>
            </a:rPr>
            <a:t>Phytosanitary</a:t>
          </a:r>
          <a:r>
            <a:rPr lang="en-US" sz="2300" b="1" kern="1200" dirty="0" smtClean="0">
              <a:latin typeface="Garamond" panose="02020404030301010803" pitchFamily="18" charset="0"/>
            </a:rPr>
            <a:t> Project for Africa &amp; CODEX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In house consultants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Conferences</a:t>
          </a:r>
          <a:endParaRPr lang="en-US" sz="2300" b="1" kern="1200" dirty="0" smtClean="0">
            <a:latin typeface="Garamond" panose="02020404030301010803" pitchFamily="18" charset="0"/>
          </a:endParaRPr>
        </a:p>
      </dsp:txBody>
      <dsp:txXfrm>
        <a:off x="0" y="2921095"/>
        <a:ext cx="3550227" cy="2130136"/>
      </dsp:txXfrm>
    </dsp:sp>
    <dsp:sp modelId="{16E1E6C6-39BE-47E0-BD90-950568E917D4}">
      <dsp:nvSpPr>
        <dsp:cNvPr id="0" name=""/>
        <dsp:cNvSpPr/>
      </dsp:nvSpPr>
      <dsp:spPr>
        <a:xfrm>
          <a:off x="3905250" y="2921095"/>
          <a:ext cx="3550227" cy="213013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OHDAA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Conferences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In house consultancy</a:t>
          </a:r>
          <a:endParaRPr lang="en-US" sz="2300" b="1" kern="1200" dirty="0" smtClean="0">
            <a:latin typeface="Garamond" panose="02020404030301010803" pitchFamily="18" charset="0"/>
          </a:endParaRPr>
        </a:p>
      </dsp:txBody>
      <dsp:txXfrm>
        <a:off x="3905250" y="2921095"/>
        <a:ext cx="3550227" cy="2130136"/>
      </dsp:txXfrm>
    </dsp:sp>
    <dsp:sp modelId="{36F012A1-0CE8-49D9-9956-3B965DE98E1E}">
      <dsp:nvSpPr>
        <dsp:cNvPr id="0" name=""/>
        <dsp:cNvSpPr/>
      </dsp:nvSpPr>
      <dsp:spPr>
        <a:xfrm>
          <a:off x="7810500" y="2921095"/>
          <a:ext cx="3550227" cy="213013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Live2Africa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Audit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Garamond" panose="02020404030301010803" pitchFamily="18" charset="0"/>
            </a:rPr>
            <a:t>- Conference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b="1" kern="1200" dirty="0">
            <a:latin typeface="Garamond" panose="02020404030301010803" pitchFamily="18" charset="0"/>
          </a:endParaRPr>
        </a:p>
      </dsp:txBody>
      <dsp:txXfrm>
        <a:off x="7810500" y="2921095"/>
        <a:ext cx="3550227" cy="21301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80AC9-0F2F-476F-A416-E7EEE4A3B112}">
      <dsp:nvSpPr>
        <dsp:cNvPr id="0" name=""/>
        <dsp:cNvSpPr/>
      </dsp:nvSpPr>
      <dsp:spPr>
        <a:xfrm>
          <a:off x="4136967" y="0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Realistic timelines at contract stage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Follow up with consultants</a:t>
          </a:r>
          <a:endParaRPr lang="en-US" sz="2400" kern="1200" dirty="0"/>
        </a:p>
      </dsp:txBody>
      <dsp:txXfrm>
        <a:off x="4136967" y="169974"/>
        <a:ext cx="5695528" cy="1019845"/>
      </dsp:txXfrm>
    </dsp:sp>
    <dsp:sp modelId="{C25CC80D-68EA-4EFF-B8B5-35B3C4726D70}">
      <dsp:nvSpPr>
        <dsp:cNvPr id="0" name=""/>
        <dsp:cNvSpPr/>
      </dsp:nvSpPr>
      <dsp:spPr>
        <a:xfrm>
          <a:off x="0" y="0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baseline="0" smtClean="0"/>
            <a:t>‘Late’ submission of reports	</a:t>
          </a:r>
          <a:endParaRPr lang="en-US" sz="2800" b="1" i="0" kern="1200" baseline="0" dirty="0"/>
        </a:p>
      </dsp:txBody>
      <dsp:txXfrm>
        <a:off x="66380" y="66380"/>
        <a:ext cx="4004207" cy="1227033"/>
      </dsp:txXfrm>
    </dsp:sp>
    <dsp:sp modelId="{3563D4A5-959E-4570-B42D-E7CF3B588A5A}">
      <dsp:nvSpPr>
        <dsp:cNvPr id="0" name=""/>
        <dsp:cNvSpPr/>
      </dsp:nvSpPr>
      <dsp:spPr>
        <a:xfrm>
          <a:off x="4136967" y="1495772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Adjust budgets at mid-term review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Consider translation of </a:t>
          </a:r>
          <a:r>
            <a:rPr lang="en-US" sz="2400" kern="1200" dirty="0" err="1" smtClean="0"/>
            <a:t>RfPs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14 engagements with 5 out of 7 </a:t>
          </a:r>
          <a:r>
            <a:rPr lang="en-US" sz="2400" kern="1200" dirty="0" err="1" smtClean="0"/>
            <a:t>CoE</a:t>
          </a:r>
          <a:endParaRPr lang="en-US" sz="2400" kern="1200" dirty="0"/>
        </a:p>
      </dsp:txBody>
      <dsp:txXfrm>
        <a:off x="4136967" y="1665746"/>
        <a:ext cx="5695528" cy="1019845"/>
      </dsp:txXfrm>
    </dsp:sp>
    <dsp:sp modelId="{FE7F7968-A1F0-4CC5-A06A-9208C07D5AB8}">
      <dsp:nvSpPr>
        <dsp:cNvPr id="0" name=""/>
        <dsp:cNvSpPr/>
      </dsp:nvSpPr>
      <dsp:spPr>
        <a:xfrm>
          <a:off x="0" y="1495772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baseline="0" dirty="0" smtClean="0"/>
            <a:t>Engagement of some </a:t>
          </a:r>
          <a:r>
            <a:rPr lang="en-US" sz="2800" b="1" i="0" kern="1200" baseline="0" dirty="0" err="1" smtClean="0"/>
            <a:t>CoE</a:t>
          </a:r>
          <a:endParaRPr lang="en-US" sz="2800" b="1" i="0" kern="1200" baseline="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b="1" i="1" kern="1200" baseline="0" dirty="0"/>
        </a:p>
      </dsp:txBody>
      <dsp:txXfrm>
        <a:off x="66380" y="1562152"/>
        <a:ext cx="4004207" cy="1227033"/>
      </dsp:txXfrm>
    </dsp:sp>
    <dsp:sp modelId="{F9F59824-C7FB-4919-B500-463B611423E4}">
      <dsp:nvSpPr>
        <dsp:cNvPr id="0" name=""/>
        <dsp:cNvSpPr/>
      </dsp:nvSpPr>
      <dsp:spPr>
        <a:xfrm>
          <a:off x="4136967" y="2991544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Vigilance within procurement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Diligence on evaluation timelines</a:t>
          </a:r>
          <a:endParaRPr lang="en-US" sz="2400" kern="1200" dirty="0"/>
        </a:p>
      </dsp:txBody>
      <dsp:txXfrm>
        <a:off x="4136967" y="3161518"/>
        <a:ext cx="5695528" cy="1019845"/>
      </dsp:txXfrm>
    </dsp:sp>
    <dsp:sp modelId="{A00AF7F4-D5C5-4F74-82A1-D1E3728A255B}">
      <dsp:nvSpPr>
        <dsp:cNvPr id="0" name=""/>
        <dsp:cNvSpPr/>
      </dsp:nvSpPr>
      <dsp:spPr>
        <a:xfrm>
          <a:off x="165747" y="2991544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baseline="0" dirty="0" smtClean="0">
              <a:solidFill>
                <a:schemeClr val="bg1"/>
              </a:solidFill>
            </a:rPr>
            <a:t>Delayed contracting</a:t>
          </a:r>
          <a:endParaRPr lang="en-US" sz="2800" b="1" i="0" kern="1200" baseline="0" dirty="0">
            <a:solidFill>
              <a:schemeClr val="bg1"/>
            </a:solidFill>
          </a:endParaRPr>
        </a:p>
      </dsp:txBody>
      <dsp:txXfrm>
        <a:off x="232127" y="3057924"/>
        <a:ext cx="4004207" cy="12270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80AC9-0F2F-476F-A416-E7EEE4A3B112}">
      <dsp:nvSpPr>
        <dsp:cNvPr id="0" name=""/>
        <dsp:cNvSpPr/>
      </dsp:nvSpPr>
      <dsp:spPr>
        <a:xfrm>
          <a:off x="4136967" y="0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Action by Procurement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Relook at evaluation committee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Deadline 15</a:t>
          </a:r>
          <a:r>
            <a:rPr lang="en-US" sz="2400" kern="1200" baseline="30000" dirty="0" smtClean="0"/>
            <a:t>th</a:t>
          </a:r>
          <a:r>
            <a:rPr lang="en-US" sz="2400" kern="1200" dirty="0" smtClean="0"/>
            <a:t> July 2023 to LIPC</a:t>
          </a:r>
          <a:endParaRPr lang="en-US" sz="2400" kern="1200" dirty="0"/>
        </a:p>
      </dsp:txBody>
      <dsp:txXfrm>
        <a:off x="4136967" y="169974"/>
        <a:ext cx="5695528" cy="1019845"/>
      </dsp:txXfrm>
    </dsp:sp>
    <dsp:sp modelId="{C25CC80D-68EA-4EFF-B8B5-35B3C4726D70}">
      <dsp:nvSpPr>
        <dsp:cNvPr id="0" name=""/>
        <dsp:cNvSpPr/>
      </dsp:nvSpPr>
      <dsp:spPr>
        <a:xfrm>
          <a:off x="0" y="0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 smtClean="0"/>
            <a:t>Equipment for </a:t>
          </a:r>
          <a:r>
            <a:rPr lang="en-US" sz="2400" b="1" i="0" kern="1200" baseline="0" dirty="0" err="1" smtClean="0"/>
            <a:t>CoE</a:t>
          </a:r>
          <a:r>
            <a:rPr lang="en-US" sz="2400" b="1" i="0" kern="1200" baseline="0" dirty="0" smtClean="0"/>
            <a:t>	</a:t>
          </a:r>
          <a:endParaRPr lang="en-US" sz="2400" b="1" i="0" kern="1200" baseline="0" dirty="0"/>
        </a:p>
      </dsp:txBody>
      <dsp:txXfrm>
        <a:off x="66380" y="66380"/>
        <a:ext cx="4004207" cy="1227033"/>
      </dsp:txXfrm>
    </dsp:sp>
    <dsp:sp modelId="{3563D4A5-959E-4570-B42D-E7CF3B588A5A}">
      <dsp:nvSpPr>
        <dsp:cNvPr id="0" name=""/>
        <dsp:cNvSpPr/>
      </dsp:nvSpPr>
      <dsp:spPr>
        <a:xfrm>
          <a:off x="4136967" y="1495772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Action by Procurement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Diligently follow conclusion of evaluations &amp; contracts</a:t>
          </a:r>
          <a:endParaRPr lang="en-US" sz="2400" kern="1200" dirty="0"/>
        </a:p>
      </dsp:txBody>
      <dsp:txXfrm>
        <a:off x="4136967" y="1665746"/>
        <a:ext cx="5695528" cy="1019845"/>
      </dsp:txXfrm>
    </dsp:sp>
    <dsp:sp modelId="{FE7F7968-A1F0-4CC5-A06A-9208C07D5AB8}">
      <dsp:nvSpPr>
        <dsp:cNvPr id="0" name=""/>
        <dsp:cNvSpPr/>
      </dsp:nvSpPr>
      <dsp:spPr>
        <a:xfrm>
          <a:off x="0" y="1495772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 smtClean="0"/>
            <a:t>Ongoing Consultancy processes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b="1" i="1" kern="1200" baseline="0" dirty="0"/>
        </a:p>
      </dsp:txBody>
      <dsp:txXfrm>
        <a:off x="66380" y="1562152"/>
        <a:ext cx="4004207" cy="1227033"/>
      </dsp:txXfrm>
    </dsp:sp>
    <dsp:sp modelId="{F9F59824-C7FB-4919-B500-463B611423E4}">
      <dsp:nvSpPr>
        <dsp:cNvPr id="0" name=""/>
        <dsp:cNvSpPr/>
      </dsp:nvSpPr>
      <dsp:spPr>
        <a:xfrm>
          <a:off x="4136967" y="2991544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Support Expert team as needed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Deadline 30 July 2023</a:t>
          </a:r>
          <a:endParaRPr lang="en-US" sz="2400" kern="1200" dirty="0"/>
        </a:p>
      </dsp:txBody>
      <dsp:txXfrm>
        <a:off x="4136967" y="3161518"/>
        <a:ext cx="5695528" cy="1019845"/>
      </dsp:txXfrm>
    </dsp:sp>
    <dsp:sp modelId="{A00AF7F4-D5C5-4F74-82A1-D1E3728A255B}">
      <dsp:nvSpPr>
        <dsp:cNvPr id="0" name=""/>
        <dsp:cNvSpPr/>
      </dsp:nvSpPr>
      <dsp:spPr>
        <a:xfrm>
          <a:off x="165747" y="2991544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 smtClean="0">
              <a:solidFill>
                <a:schemeClr val="bg1"/>
              </a:solidFill>
            </a:rPr>
            <a:t>Identification of </a:t>
          </a:r>
          <a:r>
            <a:rPr lang="en-US" sz="2400" b="1" i="0" kern="1200" baseline="0" dirty="0" err="1" smtClean="0">
              <a:solidFill>
                <a:schemeClr val="bg1"/>
              </a:solidFill>
            </a:rPr>
            <a:t>CoE</a:t>
          </a:r>
          <a:endParaRPr lang="en-US" sz="2400" b="1" i="0" kern="1200" baseline="0" dirty="0">
            <a:solidFill>
              <a:schemeClr val="bg1"/>
            </a:solidFill>
          </a:endParaRPr>
        </a:p>
      </dsp:txBody>
      <dsp:txXfrm>
        <a:off x="232127" y="3057924"/>
        <a:ext cx="4004207" cy="12270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80AC9-0F2F-476F-A416-E7EEE4A3B112}">
      <dsp:nvSpPr>
        <dsp:cNvPr id="0" name=""/>
        <dsp:cNvSpPr/>
      </dsp:nvSpPr>
      <dsp:spPr>
        <a:xfrm>
          <a:off x="4136967" y="0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Realistic timelines at contract stage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Follow up with consultants </a:t>
          </a:r>
          <a:endParaRPr lang="en-US" sz="2400" kern="1200" dirty="0"/>
        </a:p>
      </dsp:txBody>
      <dsp:txXfrm>
        <a:off x="4136967" y="169974"/>
        <a:ext cx="5695528" cy="1019845"/>
      </dsp:txXfrm>
    </dsp:sp>
    <dsp:sp modelId="{C25CC80D-68EA-4EFF-B8B5-35B3C4726D70}">
      <dsp:nvSpPr>
        <dsp:cNvPr id="0" name=""/>
        <dsp:cNvSpPr/>
      </dsp:nvSpPr>
      <dsp:spPr>
        <a:xfrm>
          <a:off x="0" y="0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smtClean="0"/>
            <a:t>‘Late’ submission of reports	</a:t>
          </a:r>
          <a:endParaRPr lang="en-US" sz="2400" b="1" i="0" kern="1200" baseline="0" dirty="0"/>
        </a:p>
      </dsp:txBody>
      <dsp:txXfrm>
        <a:off x="66380" y="66380"/>
        <a:ext cx="4004207" cy="1227033"/>
      </dsp:txXfrm>
    </dsp:sp>
    <dsp:sp modelId="{3563D4A5-959E-4570-B42D-E7CF3B588A5A}">
      <dsp:nvSpPr>
        <dsp:cNvPr id="0" name=""/>
        <dsp:cNvSpPr/>
      </dsp:nvSpPr>
      <dsp:spPr>
        <a:xfrm>
          <a:off x="4136967" y="1495772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Involvement of all relevant units at planning stage e.g. IUCN, FCWC, KMFRI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</dsp:txBody>
      <dsp:txXfrm>
        <a:off x="4136967" y="1665746"/>
        <a:ext cx="5695528" cy="1019845"/>
      </dsp:txXfrm>
    </dsp:sp>
    <dsp:sp modelId="{FE7F7968-A1F0-4CC5-A06A-9208C07D5AB8}">
      <dsp:nvSpPr>
        <dsp:cNvPr id="0" name=""/>
        <dsp:cNvSpPr/>
      </dsp:nvSpPr>
      <dsp:spPr>
        <a:xfrm>
          <a:off x="0" y="1495772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 smtClean="0"/>
            <a:t>‘Complex’ engagement with partners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b="1" i="1" kern="1200" baseline="0" dirty="0"/>
        </a:p>
      </dsp:txBody>
      <dsp:txXfrm>
        <a:off x="66380" y="1562152"/>
        <a:ext cx="4004207" cy="1227033"/>
      </dsp:txXfrm>
    </dsp:sp>
    <dsp:sp modelId="{F9F59824-C7FB-4919-B500-463B611423E4}">
      <dsp:nvSpPr>
        <dsp:cNvPr id="0" name=""/>
        <dsp:cNvSpPr/>
      </dsp:nvSpPr>
      <dsp:spPr>
        <a:xfrm>
          <a:off x="4136967" y="2991544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Mobilise</a:t>
          </a:r>
          <a:r>
            <a:rPr lang="en-US" sz="2400" kern="1200" dirty="0" smtClean="0"/>
            <a:t> Expert team (done)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</dsp:txBody>
      <dsp:txXfrm>
        <a:off x="4136967" y="3161518"/>
        <a:ext cx="5695528" cy="1019845"/>
      </dsp:txXfrm>
    </dsp:sp>
    <dsp:sp modelId="{A00AF7F4-D5C5-4F74-82A1-D1E3728A255B}">
      <dsp:nvSpPr>
        <dsp:cNvPr id="0" name=""/>
        <dsp:cNvSpPr/>
      </dsp:nvSpPr>
      <dsp:spPr>
        <a:xfrm>
          <a:off x="165747" y="2991544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 smtClean="0">
              <a:solidFill>
                <a:schemeClr val="bg1"/>
              </a:solidFill>
            </a:rPr>
            <a:t>Delay in Engaging </a:t>
          </a:r>
          <a:r>
            <a:rPr lang="en-US" sz="2400" b="1" i="0" kern="1200" baseline="0" dirty="0" err="1" smtClean="0">
              <a:solidFill>
                <a:schemeClr val="bg1"/>
              </a:solidFill>
            </a:rPr>
            <a:t>CoE</a:t>
          </a:r>
          <a:r>
            <a:rPr lang="en-US" sz="2400" b="1" i="0" kern="1200" baseline="0" dirty="0" smtClean="0">
              <a:solidFill>
                <a:schemeClr val="bg1"/>
              </a:solidFill>
            </a:rPr>
            <a:t> </a:t>
          </a:r>
          <a:endParaRPr lang="en-US" sz="2400" b="1" i="0" kern="1200" baseline="0" dirty="0">
            <a:solidFill>
              <a:schemeClr val="bg1"/>
            </a:solidFill>
          </a:endParaRPr>
        </a:p>
      </dsp:txBody>
      <dsp:txXfrm>
        <a:off x="232127" y="3057924"/>
        <a:ext cx="4004207" cy="12270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80AC9-0F2F-476F-A416-E7EEE4A3B112}">
      <dsp:nvSpPr>
        <dsp:cNvPr id="0" name=""/>
        <dsp:cNvSpPr/>
      </dsp:nvSpPr>
      <dsp:spPr>
        <a:xfrm>
          <a:off x="4136967" y="0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Action by Procurement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Support partner activities e.g. meetings, goods </a:t>
          </a:r>
          <a:r>
            <a:rPr lang="en-US" sz="2400" kern="1200" dirty="0" err="1" smtClean="0"/>
            <a:t>etc</a:t>
          </a:r>
          <a:r>
            <a:rPr lang="en-US" sz="2400" kern="1200" dirty="0" smtClean="0"/>
            <a:t> with IUCN, FCWC</a:t>
          </a:r>
          <a:endParaRPr lang="en-US" sz="2400" kern="1200" dirty="0"/>
        </a:p>
      </dsp:txBody>
      <dsp:txXfrm>
        <a:off x="4136967" y="169974"/>
        <a:ext cx="5695528" cy="1019845"/>
      </dsp:txXfrm>
    </dsp:sp>
    <dsp:sp modelId="{C25CC80D-68EA-4EFF-B8B5-35B3C4726D70}">
      <dsp:nvSpPr>
        <dsp:cNvPr id="0" name=""/>
        <dsp:cNvSpPr/>
      </dsp:nvSpPr>
      <dsp:spPr>
        <a:xfrm>
          <a:off x="0" y="0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i="0" kern="1200" baseline="0" dirty="0" smtClean="0"/>
            <a:t>Engagement with partners	</a:t>
          </a:r>
          <a:endParaRPr lang="en-US" sz="3100" b="1" i="0" kern="1200" baseline="0" dirty="0"/>
        </a:p>
      </dsp:txBody>
      <dsp:txXfrm>
        <a:off x="66380" y="66380"/>
        <a:ext cx="4004207" cy="1227033"/>
      </dsp:txXfrm>
    </dsp:sp>
    <dsp:sp modelId="{3563D4A5-959E-4570-B42D-E7CF3B588A5A}">
      <dsp:nvSpPr>
        <dsp:cNvPr id="0" name=""/>
        <dsp:cNvSpPr/>
      </dsp:nvSpPr>
      <dsp:spPr>
        <a:xfrm>
          <a:off x="4136967" y="1495772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Action by Procurement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Diligently follow conclusion of evaluations &amp; contracts; reports</a:t>
          </a:r>
          <a:endParaRPr lang="en-US" sz="2400" kern="1200" dirty="0"/>
        </a:p>
      </dsp:txBody>
      <dsp:txXfrm>
        <a:off x="4136967" y="1665746"/>
        <a:ext cx="5695528" cy="1019845"/>
      </dsp:txXfrm>
    </dsp:sp>
    <dsp:sp modelId="{FE7F7968-A1F0-4CC5-A06A-9208C07D5AB8}">
      <dsp:nvSpPr>
        <dsp:cNvPr id="0" name=""/>
        <dsp:cNvSpPr/>
      </dsp:nvSpPr>
      <dsp:spPr>
        <a:xfrm>
          <a:off x="0" y="1495772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i="0" kern="1200" baseline="0" dirty="0" smtClean="0"/>
            <a:t>Ongoing </a:t>
          </a:r>
          <a:r>
            <a:rPr lang="en-US" sz="3100" b="1" i="0" kern="1200" baseline="0" dirty="0" err="1" smtClean="0"/>
            <a:t>RfP</a:t>
          </a:r>
          <a:r>
            <a:rPr lang="en-US" sz="3100" b="1" i="0" kern="1200" baseline="0" dirty="0" smtClean="0"/>
            <a:t> processes</a:t>
          </a:r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b="1" i="1" kern="1200" baseline="0" dirty="0"/>
        </a:p>
      </dsp:txBody>
      <dsp:txXfrm>
        <a:off x="66380" y="1562152"/>
        <a:ext cx="4004207" cy="1227033"/>
      </dsp:txXfrm>
    </dsp:sp>
    <dsp:sp modelId="{F9F59824-C7FB-4919-B500-463B611423E4}">
      <dsp:nvSpPr>
        <dsp:cNvPr id="0" name=""/>
        <dsp:cNvSpPr/>
      </dsp:nvSpPr>
      <dsp:spPr>
        <a:xfrm>
          <a:off x="4136967" y="2991544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Support Expert team as needed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Deadline 30 July 2023</a:t>
          </a:r>
          <a:endParaRPr lang="en-US" sz="2400" kern="1200" dirty="0"/>
        </a:p>
      </dsp:txBody>
      <dsp:txXfrm>
        <a:off x="4136967" y="3161518"/>
        <a:ext cx="5695528" cy="1019845"/>
      </dsp:txXfrm>
    </dsp:sp>
    <dsp:sp modelId="{A00AF7F4-D5C5-4F74-82A1-D1E3728A255B}">
      <dsp:nvSpPr>
        <dsp:cNvPr id="0" name=""/>
        <dsp:cNvSpPr/>
      </dsp:nvSpPr>
      <dsp:spPr>
        <a:xfrm>
          <a:off x="165747" y="2991544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i="0" kern="1200" baseline="0" dirty="0" smtClean="0">
              <a:solidFill>
                <a:schemeClr val="bg1"/>
              </a:solidFill>
            </a:rPr>
            <a:t>Identification of </a:t>
          </a:r>
          <a:r>
            <a:rPr lang="en-US" sz="3100" b="1" i="0" kern="1200" baseline="0" dirty="0" err="1" smtClean="0">
              <a:solidFill>
                <a:schemeClr val="bg1"/>
              </a:solidFill>
            </a:rPr>
            <a:t>CoE</a:t>
          </a:r>
          <a:endParaRPr lang="en-US" sz="3100" b="1" i="0" kern="1200" baseline="0" dirty="0">
            <a:solidFill>
              <a:schemeClr val="bg1"/>
            </a:solidFill>
          </a:endParaRPr>
        </a:p>
      </dsp:txBody>
      <dsp:txXfrm>
        <a:off x="232127" y="3057924"/>
        <a:ext cx="4004207" cy="12270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80AC9-0F2F-476F-A416-E7EEE4A3B112}">
      <dsp:nvSpPr>
        <dsp:cNvPr id="0" name=""/>
        <dsp:cNvSpPr/>
      </dsp:nvSpPr>
      <dsp:spPr>
        <a:xfrm>
          <a:off x="4136967" y="0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Action by Technical team (ongoing)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Plans under review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Deadline, 30</a:t>
          </a:r>
          <a:r>
            <a:rPr lang="en-US" sz="2400" kern="1200" baseline="30000" dirty="0" smtClean="0"/>
            <a:t>th</a:t>
          </a:r>
          <a:r>
            <a:rPr lang="en-US" sz="2400" kern="1200" dirty="0" smtClean="0"/>
            <a:t> June 2023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</dsp:txBody>
      <dsp:txXfrm>
        <a:off x="4136967" y="169974"/>
        <a:ext cx="5695528" cy="1019845"/>
      </dsp:txXfrm>
    </dsp:sp>
    <dsp:sp modelId="{C25CC80D-68EA-4EFF-B8B5-35B3C4726D70}">
      <dsp:nvSpPr>
        <dsp:cNvPr id="0" name=""/>
        <dsp:cNvSpPr/>
      </dsp:nvSpPr>
      <dsp:spPr>
        <a:xfrm>
          <a:off x="0" y="0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baseline="0" dirty="0" smtClean="0"/>
            <a:t>Delay in Work Plan &amp; Procurement Plan	</a:t>
          </a:r>
          <a:endParaRPr lang="en-US" sz="2800" b="1" i="0" kern="1200" baseline="0" dirty="0"/>
        </a:p>
      </dsp:txBody>
      <dsp:txXfrm>
        <a:off x="66380" y="66380"/>
        <a:ext cx="4004207" cy="1227033"/>
      </dsp:txXfrm>
    </dsp:sp>
    <dsp:sp modelId="{3563D4A5-959E-4570-B42D-E7CF3B588A5A}">
      <dsp:nvSpPr>
        <dsp:cNvPr id="0" name=""/>
        <dsp:cNvSpPr/>
      </dsp:nvSpPr>
      <dsp:spPr>
        <a:xfrm>
          <a:off x="4136967" y="1495772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Follow up delivery of laptops </a:t>
          </a:r>
          <a:r>
            <a:rPr lang="en-US" sz="2400" kern="1200" dirty="0" err="1" smtClean="0"/>
            <a:t>etc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Launch Hardware Tender ASAP: by 30</a:t>
          </a:r>
          <a:r>
            <a:rPr lang="en-US" sz="2400" kern="1200" baseline="30000" dirty="0" smtClean="0"/>
            <a:t>th</a:t>
          </a:r>
          <a:r>
            <a:rPr lang="en-US" sz="2400" kern="1200" dirty="0" smtClean="0"/>
            <a:t> June 2023</a:t>
          </a:r>
          <a:endParaRPr lang="en-US" sz="2400" kern="1200" dirty="0"/>
        </a:p>
      </dsp:txBody>
      <dsp:txXfrm>
        <a:off x="4136967" y="1665746"/>
        <a:ext cx="5695528" cy="1019845"/>
      </dsp:txXfrm>
    </dsp:sp>
    <dsp:sp modelId="{FE7F7968-A1F0-4CC5-A06A-9208C07D5AB8}">
      <dsp:nvSpPr>
        <dsp:cNvPr id="0" name=""/>
        <dsp:cNvSpPr/>
      </dsp:nvSpPr>
      <dsp:spPr>
        <a:xfrm>
          <a:off x="0" y="1495772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baseline="0" dirty="0" smtClean="0"/>
            <a:t>Equipment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b="1" i="1" kern="1200" baseline="0" dirty="0"/>
        </a:p>
      </dsp:txBody>
      <dsp:txXfrm>
        <a:off x="66380" y="1562152"/>
        <a:ext cx="4004207" cy="1227033"/>
      </dsp:txXfrm>
    </dsp:sp>
    <dsp:sp modelId="{F9F59824-C7FB-4919-B500-463B611423E4}">
      <dsp:nvSpPr>
        <dsp:cNvPr id="0" name=""/>
        <dsp:cNvSpPr/>
      </dsp:nvSpPr>
      <dsp:spPr>
        <a:xfrm>
          <a:off x="4136967" y="2991544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Awaiting approval memo &amp; all supporting documents to initiate activity: Action by technical team</a:t>
          </a:r>
          <a:endParaRPr lang="en-US" sz="2400" kern="1200" dirty="0"/>
        </a:p>
      </dsp:txBody>
      <dsp:txXfrm>
        <a:off x="4136967" y="3161518"/>
        <a:ext cx="5695528" cy="1019845"/>
      </dsp:txXfrm>
    </dsp:sp>
    <dsp:sp modelId="{A00AF7F4-D5C5-4F74-82A1-D1E3728A255B}">
      <dsp:nvSpPr>
        <dsp:cNvPr id="0" name=""/>
        <dsp:cNvSpPr/>
      </dsp:nvSpPr>
      <dsp:spPr>
        <a:xfrm>
          <a:off x="165747" y="2991544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baseline="0" dirty="0" smtClean="0">
              <a:solidFill>
                <a:schemeClr val="bg1"/>
              </a:solidFill>
            </a:rPr>
            <a:t>Inception &amp; Initiation Workshops</a:t>
          </a:r>
          <a:endParaRPr lang="en-US" sz="2800" b="1" i="0" kern="1200" baseline="0" dirty="0">
            <a:solidFill>
              <a:schemeClr val="bg1"/>
            </a:solidFill>
          </a:endParaRPr>
        </a:p>
      </dsp:txBody>
      <dsp:txXfrm>
        <a:off x="232127" y="3057924"/>
        <a:ext cx="4004207" cy="12270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80AC9-0F2F-476F-A416-E7EEE4A3B112}">
      <dsp:nvSpPr>
        <dsp:cNvPr id="0" name=""/>
        <dsp:cNvSpPr/>
      </dsp:nvSpPr>
      <dsp:spPr>
        <a:xfrm>
          <a:off x="4136967" y="0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Action by Technical team (ongoing)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Plans under review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Deadline, 30</a:t>
          </a:r>
          <a:r>
            <a:rPr lang="en-US" sz="2400" kern="1200" baseline="30000" dirty="0" smtClean="0"/>
            <a:t>th</a:t>
          </a:r>
          <a:r>
            <a:rPr lang="en-US" sz="2400" kern="1200" dirty="0" smtClean="0"/>
            <a:t> June 2023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</dsp:txBody>
      <dsp:txXfrm>
        <a:off x="4136967" y="169974"/>
        <a:ext cx="5695528" cy="1019845"/>
      </dsp:txXfrm>
    </dsp:sp>
    <dsp:sp modelId="{C25CC80D-68EA-4EFF-B8B5-35B3C4726D70}">
      <dsp:nvSpPr>
        <dsp:cNvPr id="0" name=""/>
        <dsp:cNvSpPr/>
      </dsp:nvSpPr>
      <dsp:spPr>
        <a:xfrm>
          <a:off x="0" y="0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i="0" kern="1200" baseline="0" dirty="0" smtClean="0"/>
            <a:t>Delay in Procurement Plan	</a:t>
          </a:r>
          <a:endParaRPr lang="en-US" sz="2600" b="1" i="0" kern="1200" baseline="0" dirty="0"/>
        </a:p>
      </dsp:txBody>
      <dsp:txXfrm>
        <a:off x="66380" y="66380"/>
        <a:ext cx="4004207" cy="1227033"/>
      </dsp:txXfrm>
    </dsp:sp>
    <dsp:sp modelId="{3563D4A5-959E-4570-B42D-E7CF3B588A5A}">
      <dsp:nvSpPr>
        <dsp:cNvPr id="0" name=""/>
        <dsp:cNvSpPr/>
      </dsp:nvSpPr>
      <dsp:spPr>
        <a:xfrm>
          <a:off x="4136967" y="1495772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Action by Procurement (ongoing) </a:t>
          </a:r>
          <a:r>
            <a:rPr lang="en-US" sz="2400" kern="1200" dirty="0" err="1" smtClean="0"/>
            <a:t>wrt</a:t>
          </a:r>
          <a:r>
            <a:rPr lang="en-US" sz="2400" kern="1200" dirty="0" smtClean="0"/>
            <a:t> to consultancies</a:t>
          </a:r>
          <a:endParaRPr lang="en-US" sz="2400" kern="1200" dirty="0"/>
        </a:p>
      </dsp:txBody>
      <dsp:txXfrm>
        <a:off x="4136967" y="1665746"/>
        <a:ext cx="5695528" cy="1019845"/>
      </dsp:txXfrm>
    </dsp:sp>
    <dsp:sp modelId="{FE7F7968-A1F0-4CC5-A06A-9208C07D5AB8}">
      <dsp:nvSpPr>
        <dsp:cNvPr id="0" name=""/>
        <dsp:cNvSpPr/>
      </dsp:nvSpPr>
      <dsp:spPr>
        <a:xfrm>
          <a:off x="0" y="1495772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i="0" kern="1200" baseline="0" dirty="0" smtClean="0"/>
            <a:t>Equipment &amp; Consultancies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b="1" i="1" kern="1200" baseline="0" dirty="0"/>
        </a:p>
      </dsp:txBody>
      <dsp:txXfrm>
        <a:off x="66380" y="1562152"/>
        <a:ext cx="4004207" cy="1227033"/>
      </dsp:txXfrm>
    </dsp:sp>
    <dsp:sp modelId="{F9F59824-C7FB-4919-B500-463B611423E4}">
      <dsp:nvSpPr>
        <dsp:cNvPr id="0" name=""/>
        <dsp:cNvSpPr/>
      </dsp:nvSpPr>
      <dsp:spPr>
        <a:xfrm>
          <a:off x="4136967" y="2991544"/>
          <a:ext cx="620545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Awaiting approval memo &amp; all supporting documents to initiate activity: Action by technical team</a:t>
          </a:r>
          <a:endParaRPr lang="en-US" sz="2400" kern="1200" dirty="0"/>
        </a:p>
      </dsp:txBody>
      <dsp:txXfrm>
        <a:off x="4136967" y="3161518"/>
        <a:ext cx="5695528" cy="1019845"/>
      </dsp:txXfrm>
    </dsp:sp>
    <dsp:sp modelId="{A00AF7F4-D5C5-4F74-82A1-D1E3728A255B}">
      <dsp:nvSpPr>
        <dsp:cNvPr id="0" name=""/>
        <dsp:cNvSpPr/>
      </dsp:nvSpPr>
      <dsp:spPr>
        <a:xfrm>
          <a:off x="165747" y="2991544"/>
          <a:ext cx="4136967" cy="13597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i="0" kern="1200" baseline="0" dirty="0" smtClean="0">
              <a:solidFill>
                <a:schemeClr val="bg1"/>
              </a:solidFill>
            </a:rPr>
            <a:t>Inception &amp; Initiation Workshops</a:t>
          </a:r>
          <a:endParaRPr lang="en-US" sz="2600" b="1" i="0" kern="1200" baseline="0" dirty="0">
            <a:solidFill>
              <a:schemeClr val="bg1"/>
            </a:solidFill>
          </a:endParaRPr>
        </a:p>
      </dsp:txBody>
      <dsp:txXfrm>
        <a:off x="232127" y="3057924"/>
        <a:ext cx="4004207" cy="1227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FDDB551C-302F-D944-BD7D-CCCD463F18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A54376E-7062-4B4B-9214-486F90F19B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DAC8F6-5CEA-EE4D-8A20-6D9245042962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375CC19-0FE3-C64C-B261-154FCB0CA5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25CBDFC-F6F0-FB43-B688-7A00F23436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D758763-247B-7745-993F-E9C56E11D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09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96319A-53CF-3046-8184-D1EFF03EE61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7A27B77-F156-BA41-AB22-82D53553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93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3EC856BA-4681-6B43-9B3F-E62C538F60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267" t="9963" r="7746" b="16584"/>
          <a:stretch/>
        </p:blipFill>
        <p:spPr>
          <a:xfrm>
            <a:off x="5055438" y="0"/>
            <a:ext cx="7136561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1FB1B06-D753-3E4E-A163-1B05CEA6ECB0}"/>
              </a:ext>
            </a:extLst>
          </p:cNvPr>
          <p:cNvSpPr/>
          <p:nvPr userDrawn="1"/>
        </p:nvSpPr>
        <p:spPr>
          <a:xfrm>
            <a:off x="5055438" y="0"/>
            <a:ext cx="7136561" cy="2051824"/>
          </a:xfrm>
          <a:prstGeom prst="rect">
            <a:avLst/>
          </a:prstGeom>
          <a:gradFill>
            <a:gsLst>
              <a:gs pos="100000">
                <a:schemeClr val="accent1">
                  <a:alpha val="0"/>
                  <a:lumMod val="27000"/>
                </a:schemeClr>
              </a:gs>
              <a:gs pos="0">
                <a:schemeClr val="tx1">
                  <a:alpha val="40000"/>
                  <a:lumMod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1BE5CD-4AA1-A94E-A67B-16963CC2137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43934" y="6538823"/>
            <a:ext cx="3325220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25D8343-3959-9A44-8489-2F7927C631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71223" y="6524627"/>
            <a:ext cx="4252356" cy="283295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1F922A3-6480-4B46-BC4C-12170E2C1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725648" y="6535167"/>
            <a:ext cx="3275853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="" xmlns:a16="http://schemas.microsoft.com/office/drawing/2014/main" id="{E81CD6F6-350C-424F-B87B-B489019B5D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934" y="2453269"/>
            <a:ext cx="3989452" cy="1951463"/>
          </a:xfrm>
          <a:prstGeom prst="rect">
            <a:avLst/>
          </a:prstGeom>
        </p:spPr>
        <p:txBody>
          <a:bodyPr lIns="396000" rIns="90000" anchor="ctr" anchorCtr="0"/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COVER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F8B84A7-3EB4-8E49-BFEA-D7AC399FA7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53727" y="727550"/>
            <a:ext cx="3014983" cy="5362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8B094DE-286B-264F-9212-7B145CA6927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91458" y="-152510"/>
            <a:ext cx="4827823" cy="174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19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F6B6F3AA-3B68-5445-BD55-EA29EC3CFD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35186" y="1016000"/>
            <a:ext cx="5666317" cy="5257800"/>
          </a:xfrm>
        </p:spPr>
        <p:txBody>
          <a:bodyPr/>
          <a:lstStyle>
            <a:lvl1pPr>
              <a:defRPr>
                <a:solidFill>
                  <a:srgbClr val="53575A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="" xmlns:a16="http://schemas.microsoft.com/office/drawing/2014/main" id="{D14DBAEC-3DE2-3147-BB18-57CD5C66C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1BE5CD-4AA1-A94E-A67B-16963CC2137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43934" y="6538823"/>
            <a:ext cx="3325220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25D8343-3959-9A44-8489-2F7927C631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71223" y="6524627"/>
            <a:ext cx="4252356" cy="283295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1F922A3-6480-4B46-BC4C-12170E2C1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725648" y="6535167"/>
            <a:ext cx="3275853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86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88186"/>
            <a:ext cx="10363200" cy="2387600"/>
          </a:xfrm>
        </p:spPr>
        <p:txBody>
          <a:bodyPr anchor="b"/>
          <a:lstStyle>
            <a:lvl1pPr algn="ctr">
              <a:defRPr sz="450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7861"/>
            <a:ext cx="9144000" cy="1655762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40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88186"/>
            <a:ext cx="10363200" cy="2387600"/>
          </a:xfrm>
        </p:spPr>
        <p:txBody>
          <a:bodyPr anchor="b"/>
          <a:lstStyle>
            <a:lvl1pPr algn="ctr">
              <a:defRPr sz="450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7861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61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40481" indent="0"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634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213122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24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4" y="1016000"/>
            <a:ext cx="11841033" cy="5257800"/>
          </a:xfrm>
        </p:spPr>
        <p:txBody>
          <a:bodyPr/>
          <a:lstStyle>
            <a:lvl1pPr>
              <a:defRPr>
                <a:solidFill>
                  <a:srgbClr val="53575A"/>
                </a:solidFill>
              </a:defRPr>
            </a:lvl1pPr>
            <a:lvl2pPr>
              <a:defRPr>
                <a:solidFill>
                  <a:srgbClr val="53575A"/>
                </a:solidFill>
              </a:defRPr>
            </a:lvl2pPr>
            <a:lvl3pPr>
              <a:defRPr>
                <a:solidFill>
                  <a:srgbClr val="53575A"/>
                </a:solidFill>
              </a:defRPr>
            </a:lvl3pPr>
            <a:lvl4pPr>
              <a:defRPr>
                <a:solidFill>
                  <a:srgbClr val="53575A"/>
                </a:solidFill>
              </a:defRPr>
            </a:lvl4pPr>
            <a:lvl5pPr>
              <a:defRPr>
                <a:solidFill>
                  <a:srgbClr val="53575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40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4" y="2024111"/>
            <a:ext cx="11857567" cy="42496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3934" y="1023670"/>
            <a:ext cx="11857567" cy="7731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3613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5" y="1016000"/>
            <a:ext cx="5699541" cy="525780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5183" y="1016000"/>
            <a:ext cx="5666316" cy="525780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5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4" y="1016000"/>
            <a:ext cx="5712884" cy="525780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5183" y="1016000"/>
            <a:ext cx="5666316" cy="253888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C9097EC8-36C5-6E4B-B24D-33282D85E10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35183" y="3734920"/>
            <a:ext cx="5666316" cy="253888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905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5" y="1016001"/>
            <a:ext cx="5712883" cy="525140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5185" y="1016001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9291390" y="1016001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="" xmlns:a16="http://schemas.microsoft.com/office/drawing/2014/main" id="{6B061E04-3520-A54F-B830-CE5D0906E79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35185" y="2822389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="" xmlns:a16="http://schemas.microsoft.com/office/drawing/2014/main" id="{E1D97C0A-E9F7-CE4F-8F58-36DC1393E90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291390" y="2822389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="" xmlns:a16="http://schemas.microsoft.com/office/drawing/2014/main" id="{EA1DD0C3-7083-7941-B90A-02DA670C478E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335185" y="4628778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="" xmlns:a16="http://schemas.microsoft.com/office/drawing/2014/main" id="{68F46A83-06F1-7C4B-945F-E7DD97068899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291390" y="4628778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759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5" y="1410205"/>
            <a:ext cx="5699541" cy="231841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4015" y="1410205"/>
            <a:ext cx="5672092" cy="231841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143933" y="3974512"/>
            <a:ext cx="11841032" cy="231841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912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43935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43935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43935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43935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4" name="Date Placeholder 4"/>
          <p:cNvSpPr>
            <a:spLocks noGrp="1"/>
          </p:cNvSpPr>
          <p:nvPr>
            <p:ph type="dt" sz="half" idx="10"/>
          </p:nvPr>
        </p:nvSpPr>
        <p:spPr>
          <a:xfrm>
            <a:off x="143934" y="6529336"/>
            <a:ext cx="2801951" cy="284215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2567" y="6529336"/>
            <a:ext cx="4252356" cy="284215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22076" y="6522024"/>
            <a:ext cx="2779425" cy="291935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29"/>
          </p:nvPr>
        </p:nvSpPr>
        <p:spPr>
          <a:xfrm>
            <a:off x="143935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="" xmlns:a16="http://schemas.microsoft.com/office/drawing/2014/main" id="{E07DC2F9-FFDD-7548-ABA6-9DE20005B76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048500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="" xmlns:a16="http://schemas.microsoft.com/office/drawing/2014/main" id="{196189E1-818A-014E-AE03-F41CD352F31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048500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="" xmlns:a16="http://schemas.microsoft.com/office/drawing/2014/main" id="{8E416A6E-054D-4A44-8FB4-C95991A573B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048500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="" xmlns:a16="http://schemas.microsoft.com/office/drawing/2014/main" id="{D0BF870F-EABC-574B-98B0-9EABA67EE59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048500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="" xmlns:a16="http://schemas.microsoft.com/office/drawing/2014/main" id="{7FED264A-35CA-6142-A6F7-2FBD5219724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048500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="" xmlns:a16="http://schemas.microsoft.com/office/drawing/2014/main" id="{3EE32DEE-BBDF-CB4B-8594-4330515C4C7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287747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="" xmlns:a16="http://schemas.microsoft.com/office/drawing/2014/main" id="{44AFD0B5-833A-9D46-91D5-7084FA44112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287747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="" xmlns:a16="http://schemas.microsoft.com/office/drawing/2014/main" id="{EF0BA8E1-3705-D24B-9D14-3BF5AD489D3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287747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="" xmlns:a16="http://schemas.microsoft.com/office/drawing/2014/main" id="{55B69AF2-596B-E441-9DE4-F7047FAEDC7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87747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="" xmlns:a16="http://schemas.microsoft.com/office/drawing/2014/main" id="{15DD2F18-C39B-6742-AABA-AA1568BA24C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287747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="" xmlns:a16="http://schemas.microsoft.com/office/drawing/2014/main" id="{6FEA21F4-78DB-9B41-AC86-8FB743FC176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192312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="" xmlns:a16="http://schemas.microsoft.com/office/drawing/2014/main" id="{CE9D2387-066D-7841-8B15-F6B44BC7CBC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192312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="" xmlns:a16="http://schemas.microsoft.com/office/drawing/2014/main" id="{1739DFC0-EC7F-1D4B-85B8-C04D60A06AA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192312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7" name="Text Placeholder 10">
            <a:extLst>
              <a:ext uri="{FF2B5EF4-FFF2-40B4-BE49-F238E27FC236}">
                <a16:creationId xmlns="" xmlns:a16="http://schemas.microsoft.com/office/drawing/2014/main" id="{4E777ED2-427D-1542-9CB7-362AE4749F6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192312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="" xmlns:a16="http://schemas.microsoft.com/office/drawing/2014/main" id="{8BBE9E66-ECF8-1C49-9912-527006FE060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192312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2384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43933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43933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43933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43933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4" name="Date Placeholder 4"/>
          <p:cNvSpPr>
            <a:spLocks noGrp="1"/>
          </p:cNvSpPr>
          <p:nvPr>
            <p:ph type="dt" sz="half" idx="10"/>
          </p:nvPr>
        </p:nvSpPr>
        <p:spPr>
          <a:xfrm>
            <a:off x="172526" y="6592091"/>
            <a:ext cx="1401783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2567" y="6592091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22076" y="6584779"/>
            <a:ext cx="2779425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Text Placeholder 10">
            <a:extLst>
              <a:ext uri="{FF2B5EF4-FFF2-40B4-BE49-F238E27FC236}">
                <a16:creationId xmlns="" xmlns:a16="http://schemas.microsoft.com/office/drawing/2014/main" id="{EEE5FBAA-3A50-1247-8679-1C2C1EF701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84357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="" xmlns:a16="http://schemas.microsoft.com/office/drawing/2014/main" id="{504EFB2D-C610-4148-A056-8039E9F2E2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84357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="" xmlns:a16="http://schemas.microsoft.com/office/drawing/2014/main" id="{E79C6403-DED9-3A4A-BE2E-AF24A9410ED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84357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="" xmlns:a16="http://schemas.microsoft.com/office/drawing/2014/main" id="{1FDF4B1C-8972-AC48-AE39-035B733BB32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84357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="" xmlns:a16="http://schemas.microsoft.com/office/drawing/2014/main" id="{B54FAC3E-B555-D14B-A3E6-1455378A80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87745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="" xmlns:a16="http://schemas.microsoft.com/office/drawing/2014/main" id="{73665D6A-72B5-6645-9041-946D402C7F7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87745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="" xmlns:a16="http://schemas.microsoft.com/office/drawing/2014/main" id="{B9737207-1783-EE4F-B18B-F97EC35D02D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87745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="" xmlns:a16="http://schemas.microsoft.com/office/drawing/2014/main" id="{C283FA37-EDBA-2F43-ABA8-0BB68A1B6F4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87745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="" xmlns:a16="http://schemas.microsoft.com/office/drawing/2014/main" id="{019AB8AE-F92E-3B45-8335-352379B73E2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228169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="" xmlns:a16="http://schemas.microsoft.com/office/drawing/2014/main" id="{6CC6A752-225A-1043-A3A2-9DC05ACF570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28169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="" xmlns:a16="http://schemas.microsoft.com/office/drawing/2014/main" id="{1947A911-1916-7145-8CD1-F4FAAC8D6AE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228169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="" xmlns:a16="http://schemas.microsoft.com/office/drawing/2014/main" id="{70BFD01F-AC9C-AB43-8451-A672533FA1B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28169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6545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4" y="1985340"/>
            <a:ext cx="5712884" cy="4288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3933" y="1016001"/>
            <a:ext cx="11857567" cy="7731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335183" y="1985340"/>
            <a:ext cx="5666316" cy="4288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649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4" y="1016000"/>
            <a:ext cx="5712884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4" y="1969724"/>
            <a:ext cx="5712884" cy="430407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58BE1771-D8EB-7741-86F3-8255489DC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="" xmlns:a16="http://schemas.microsoft.com/office/drawing/2014/main" id="{C3F4D557-346A-A24F-8AD5-323AA4EDF58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7510" y="1016000"/>
            <a:ext cx="5712884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="" xmlns:a16="http://schemas.microsoft.com/office/drawing/2014/main" id="{026C3F1A-5763-DD40-8BF7-66CB0871161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7510" y="1969724"/>
            <a:ext cx="5712884" cy="430407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924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3" y="1947562"/>
            <a:ext cx="3823389" cy="4337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0304" y="6535167"/>
            <a:ext cx="3401197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3933" y="1016001"/>
            <a:ext cx="11841035" cy="773113"/>
          </a:xfrm>
        </p:spPr>
        <p:txBody>
          <a:bodyPr/>
          <a:lstStyle>
            <a:lvl1pPr>
              <a:defRPr b="1">
                <a:solidFill>
                  <a:srgbClr val="951F39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188726" y="1936376"/>
            <a:ext cx="3829437" cy="4337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8206833" y="1947562"/>
            <a:ext cx="3794667" cy="4337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322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3" y="1016000"/>
            <a:ext cx="3775872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3" y="2080292"/>
            <a:ext cx="3775872" cy="419350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289" y="1016000"/>
            <a:ext cx="3725623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289" y="2080292"/>
            <a:ext cx="3725623" cy="419350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158620" y="1008601"/>
            <a:ext cx="3842881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8158620" y="2072893"/>
            <a:ext cx="3842881" cy="419350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974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676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676" y="1974542"/>
            <a:ext cx="2767017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69192" y="1974542"/>
            <a:ext cx="2780643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6342627" y="1974542"/>
            <a:ext cx="2780643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8"/>
          <p:cNvSpPr txBox="1">
            <a:spLocks/>
          </p:cNvSpPr>
          <p:nvPr userDrawn="1"/>
        </p:nvSpPr>
        <p:spPr>
          <a:xfrm>
            <a:off x="12626047" y="6531511"/>
            <a:ext cx="1384773" cy="27640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62E9AC-78E1-4799-8562-C66A38A92102}" type="slidenum">
              <a:rPr lang="en-GB" sz="45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sz="4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6"/>
          </p:nvPr>
        </p:nvSpPr>
        <p:spPr>
          <a:xfrm>
            <a:off x="9278385" y="1974542"/>
            <a:ext cx="2780643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6">
            <a:extLst>
              <a:ext uri="{FF2B5EF4-FFF2-40B4-BE49-F238E27FC236}">
                <a16:creationId xmlns="" xmlns:a16="http://schemas.microsoft.com/office/drawing/2014/main" id="{6AC57A83-0E06-434D-B4A9-D8B22BBE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Footer Placeholder 7">
            <a:extLst>
              <a:ext uri="{FF2B5EF4-FFF2-40B4-BE49-F238E27FC236}">
                <a16:creationId xmlns="" xmlns:a16="http://schemas.microsoft.com/office/drawing/2014/main" id="{40B2D603-A5E2-B342-AF61-78D4424B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Slide Number Placeholder 8">
            <a:extLst>
              <a:ext uri="{FF2B5EF4-FFF2-40B4-BE49-F238E27FC236}">
                <a16:creationId xmlns="" xmlns:a16="http://schemas.microsoft.com/office/drawing/2014/main" id="{F2B0F39C-6A72-9643-8A5C-AF6693E93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="" xmlns:a16="http://schemas.microsoft.com/office/drawing/2014/main" id="{B5E540F3-A856-2D4F-9646-0703F0DA95A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3069193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="" xmlns:a16="http://schemas.microsoft.com/office/drawing/2014/main" id="{D19AF0BF-8EC7-504C-880A-8034FA7C8532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356253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="" xmlns:a16="http://schemas.microsoft.com/office/drawing/2014/main" id="{1A4032AE-5606-6A48-886F-7B5EE141D13E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9272770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5CEA0958-97FB-884D-9268-5774B68A8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049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4" y="1016000"/>
            <a:ext cx="2242732" cy="799351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4" y="2038912"/>
            <a:ext cx="2242732" cy="4234889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59183" y="1023398"/>
            <a:ext cx="2280100" cy="783075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59183" y="2030033"/>
            <a:ext cx="2280100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8EBA-E3A8-41D5-840F-EFA0202A10F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56643" y="6538823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18840" y="6538822"/>
            <a:ext cx="1472497" cy="319181"/>
          </a:xfrm>
        </p:spPr>
        <p:txBody>
          <a:bodyPr/>
          <a:lstStyle/>
          <a:p>
            <a:fld id="{04AA8156-67F3-4B6F-ADAD-63476313C91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962722" y="1016000"/>
            <a:ext cx="2268927" cy="799351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962722" y="2022636"/>
            <a:ext cx="2268927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367806" y="1016000"/>
            <a:ext cx="2280100" cy="783075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6"/>
          </p:nvPr>
        </p:nvSpPr>
        <p:spPr>
          <a:xfrm>
            <a:off x="7367806" y="2022636"/>
            <a:ext cx="2280100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9748147" y="1017476"/>
            <a:ext cx="2253355" cy="783075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8"/>
          </p:nvPr>
        </p:nvSpPr>
        <p:spPr>
          <a:xfrm>
            <a:off x="9748147" y="2024112"/>
            <a:ext cx="2253355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="" xmlns:a16="http://schemas.microsoft.com/office/drawing/2014/main" id="{AA930FDE-07C2-8846-A593-EAB2D26EA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872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5" y="1016001"/>
            <a:ext cx="3296349" cy="944053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03799" y="5329748"/>
            <a:ext cx="8085959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3934" y="2451973"/>
            <a:ext cx="3273873" cy="944053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72298" y="3887945"/>
            <a:ext cx="8125775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3934" y="3887945"/>
            <a:ext cx="3273873" cy="944053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3875714" y="1016002"/>
            <a:ext cx="8125775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8"/>
          <p:cNvSpPr txBox="1">
            <a:spLocks/>
          </p:cNvSpPr>
          <p:nvPr userDrawn="1"/>
        </p:nvSpPr>
        <p:spPr>
          <a:xfrm>
            <a:off x="12626047" y="6531511"/>
            <a:ext cx="1384773" cy="27640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62E9AC-78E1-4799-8562-C66A38A92102}" type="slidenum">
              <a:rPr lang="en-GB" sz="45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sz="4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43934" y="5323916"/>
            <a:ext cx="3312439" cy="949882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6"/>
          </p:nvPr>
        </p:nvSpPr>
        <p:spPr>
          <a:xfrm>
            <a:off x="3903798" y="2451973"/>
            <a:ext cx="8097703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6">
            <a:extLst>
              <a:ext uri="{FF2B5EF4-FFF2-40B4-BE49-F238E27FC236}">
                <a16:creationId xmlns="" xmlns:a16="http://schemas.microsoft.com/office/drawing/2014/main" id="{BFA184D5-7399-1D40-A6F3-04D63C048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7">
            <a:extLst>
              <a:ext uri="{FF2B5EF4-FFF2-40B4-BE49-F238E27FC236}">
                <a16:creationId xmlns="" xmlns:a16="http://schemas.microsoft.com/office/drawing/2014/main" id="{7EC6F2BC-64B2-6649-BE73-9ACBCF4DE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8">
            <a:extLst>
              <a:ext uri="{FF2B5EF4-FFF2-40B4-BE49-F238E27FC236}">
                <a16:creationId xmlns="" xmlns:a16="http://schemas.microsoft.com/office/drawing/2014/main" id="{847AB10E-6054-FD4A-BCEC-6D8589A60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E9BE6309-43A3-D745-9D25-CD761E5A7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405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428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60868" y="1005236"/>
            <a:ext cx="11840633" cy="773113"/>
          </a:xfrm>
        </p:spPr>
        <p:txBody>
          <a:bodyPr/>
          <a:lstStyle>
            <a:lvl1pPr>
              <a:defRPr b="1">
                <a:solidFill>
                  <a:srgbClr val="951F39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43935" y="2017032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2632077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5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5090585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26"/>
          </p:nvPr>
        </p:nvSpPr>
        <p:spPr>
          <a:xfrm>
            <a:off x="7549093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3" name="Picture Placeholder 16"/>
          <p:cNvSpPr>
            <a:spLocks noGrp="1"/>
          </p:cNvSpPr>
          <p:nvPr>
            <p:ph type="pic" sz="quarter" idx="30"/>
          </p:nvPr>
        </p:nvSpPr>
        <p:spPr>
          <a:xfrm>
            <a:off x="10007601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7" name="Picture Placeholder 16">
            <a:extLst>
              <a:ext uri="{FF2B5EF4-FFF2-40B4-BE49-F238E27FC236}">
                <a16:creationId xmlns="" xmlns:a16="http://schemas.microsoft.com/office/drawing/2014/main" id="{BAE8179C-1D51-E743-8E98-447634E84FC2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43935" y="3124805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8" name="Picture Placeholder 16">
            <a:extLst>
              <a:ext uri="{FF2B5EF4-FFF2-40B4-BE49-F238E27FC236}">
                <a16:creationId xmlns="" xmlns:a16="http://schemas.microsoft.com/office/drawing/2014/main" id="{D2265B7A-55C7-B944-ADB5-BCFF3806614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632077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9" name="Picture Placeholder 16">
            <a:extLst>
              <a:ext uri="{FF2B5EF4-FFF2-40B4-BE49-F238E27FC236}">
                <a16:creationId xmlns="" xmlns:a16="http://schemas.microsoft.com/office/drawing/2014/main" id="{F5639E0C-EF27-414A-9578-6B830597A62A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090585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0" name="Picture Placeholder 16">
            <a:extLst>
              <a:ext uri="{FF2B5EF4-FFF2-40B4-BE49-F238E27FC236}">
                <a16:creationId xmlns="" xmlns:a16="http://schemas.microsoft.com/office/drawing/2014/main" id="{D528C7F5-56EF-0E4D-8596-E7211E53368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549093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1" name="Picture Placeholder 16">
            <a:extLst>
              <a:ext uri="{FF2B5EF4-FFF2-40B4-BE49-F238E27FC236}">
                <a16:creationId xmlns="" xmlns:a16="http://schemas.microsoft.com/office/drawing/2014/main" id="{2E9CF4C1-C12C-8A44-9D8F-98B40EB81659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0007601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2" name="Picture Placeholder 16">
            <a:extLst>
              <a:ext uri="{FF2B5EF4-FFF2-40B4-BE49-F238E27FC236}">
                <a16:creationId xmlns="" xmlns:a16="http://schemas.microsoft.com/office/drawing/2014/main" id="{920FC8B7-03C7-214F-A240-F369548DFC72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43935" y="4232578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3" name="Picture Placeholder 16">
            <a:extLst>
              <a:ext uri="{FF2B5EF4-FFF2-40B4-BE49-F238E27FC236}">
                <a16:creationId xmlns="" xmlns:a16="http://schemas.microsoft.com/office/drawing/2014/main" id="{6847C2AB-C2EF-9644-81AD-60EB565AA2C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2632077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4" name="Picture Placeholder 16">
            <a:extLst>
              <a:ext uri="{FF2B5EF4-FFF2-40B4-BE49-F238E27FC236}">
                <a16:creationId xmlns="" xmlns:a16="http://schemas.microsoft.com/office/drawing/2014/main" id="{02B3312C-A33D-1245-89F7-9AC2230C56D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090585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5" name="Picture Placeholder 16">
            <a:extLst>
              <a:ext uri="{FF2B5EF4-FFF2-40B4-BE49-F238E27FC236}">
                <a16:creationId xmlns="" xmlns:a16="http://schemas.microsoft.com/office/drawing/2014/main" id="{F28E5DA6-6E14-7448-8F83-4986BB553A7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549093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6" name="Picture Placeholder 16">
            <a:extLst>
              <a:ext uri="{FF2B5EF4-FFF2-40B4-BE49-F238E27FC236}">
                <a16:creationId xmlns="" xmlns:a16="http://schemas.microsoft.com/office/drawing/2014/main" id="{2F1C2F40-161B-E048-AFE7-7D3F94B0B4C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0007601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7" name="Picture Placeholder 16">
            <a:extLst>
              <a:ext uri="{FF2B5EF4-FFF2-40B4-BE49-F238E27FC236}">
                <a16:creationId xmlns="" xmlns:a16="http://schemas.microsoft.com/office/drawing/2014/main" id="{639B8C80-F082-8744-9B77-C12F32B18D1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143935" y="5340350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8" name="Picture Placeholder 16">
            <a:extLst>
              <a:ext uri="{FF2B5EF4-FFF2-40B4-BE49-F238E27FC236}">
                <a16:creationId xmlns="" xmlns:a16="http://schemas.microsoft.com/office/drawing/2014/main" id="{363CB0A0-1316-5844-AB00-9A19EE7A544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632077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9" name="Picture Placeholder 16">
            <a:extLst>
              <a:ext uri="{FF2B5EF4-FFF2-40B4-BE49-F238E27FC236}">
                <a16:creationId xmlns="" xmlns:a16="http://schemas.microsoft.com/office/drawing/2014/main" id="{F4318FCC-31EB-B044-98B9-A727A3D3995D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5090585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0" name="Picture Placeholder 16">
            <a:extLst>
              <a:ext uri="{FF2B5EF4-FFF2-40B4-BE49-F238E27FC236}">
                <a16:creationId xmlns="" xmlns:a16="http://schemas.microsoft.com/office/drawing/2014/main" id="{797BB670-E3C9-554C-86DF-9E4BA60D019B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549093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1" name="Picture Placeholder 16">
            <a:extLst>
              <a:ext uri="{FF2B5EF4-FFF2-40B4-BE49-F238E27FC236}">
                <a16:creationId xmlns="" xmlns:a16="http://schemas.microsoft.com/office/drawing/2014/main" id="{22037A3F-F86A-1A4B-85D6-8C9B54A8AFA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0007601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2" name="Date Placeholder 6">
            <a:extLst>
              <a:ext uri="{FF2B5EF4-FFF2-40B4-BE49-F238E27FC236}">
                <a16:creationId xmlns="" xmlns:a16="http://schemas.microsoft.com/office/drawing/2014/main" id="{7C6DB2CB-27DC-D24F-8E9E-32D053209B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3" name="Footer Placeholder 7">
            <a:extLst>
              <a:ext uri="{FF2B5EF4-FFF2-40B4-BE49-F238E27FC236}">
                <a16:creationId xmlns="" xmlns:a16="http://schemas.microsoft.com/office/drawing/2014/main" id="{D45F8D49-FF08-884F-8A32-02BE4AC70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4" name="Slide Number Placeholder 8">
            <a:extLst>
              <a:ext uri="{FF2B5EF4-FFF2-40B4-BE49-F238E27FC236}">
                <a16:creationId xmlns="" xmlns:a16="http://schemas.microsoft.com/office/drawing/2014/main" id="{2E04AB5E-6263-7D4B-A6BF-85AE91233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922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5" y="1029811"/>
            <a:ext cx="11857565" cy="2219803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934" y="3608389"/>
            <a:ext cx="11857567" cy="2665411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6">
            <a:extLst>
              <a:ext uri="{FF2B5EF4-FFF2-40B4-BE49-F238E27FC236}">
                <a16:creationId xmlns="" xmlns:a16="http://schemas.microsoft.com/office/drawing/2014/main" id="{3E839737-B756-CA4E-ABC8-F8C132B834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7">
            <a:extLst>
              <a:ext uri="{FF2B5EF4-FFF2-40B4-BE49-F238E27FC236}">
                <a16:creationId xmlns="" xmlns:a16="http://schemas.microsoft.com/office/drawing/2014/main" id="{85A22785-7802-8B4B-8CDF-3E957B9FD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="" xmlns:a16="http://schemas.microsoft.com/office/drawing/2014/main" id="{DA51A499-B959-534A-B924-7D41A934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52F46261-3FC1-7846-B7FB-E27644332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23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4" y="1029813"/>
            <a:ext cx="11869071" cy="96035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934" y="2224187"/>
            <a:ext cx="11841031" cy="2284434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5"/>
          <p:cNvSpPr>
            <a:spLocks noGrp="1"/>
          </p:cNvSpPr>
          <p:nvPr>
            <p:ph sz="quarter" idx="13"/>
          </p:nvPr>
        </p:nvSpPr>
        <p:spPr>
          <a:xfrm>
            <a:off x="143933" y="4731000"/>
            <a:ext cx="11869072" cy="158544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6">
            <a:extLst>
              <a:ext uri="{FF2B5EF4-FFF2-40B4-BE49-F238E27FC236}">
                <a16:creationId xmlns="" xmlns:a16="http://schemas.microsoft.com/office/drawing/2014/main" id="{2AC3398A-8C69-344D-B6AA-2B24CEEA9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7">
            <a:extLst>
              <a:ext uri="{FF2B5EF4-FFF2-40B4-BE49-F238E27FC236}">
                <a16:creationId xmlns="" xmlns:a16="http://schemas.microsoft.com/office/drawing/2014/main" id="{A2E13509-CAD1-6E44-B633-BBCECEBD5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8">
            <a:extLst>
              <a:ext uri="{FF2B5EF4-FFF2-40B4-BE49-F238E27FC236}">
                <a16:creationId xmlns="" xmlns:a16="http://schemas.microsoft.com/office/drawing/2014/main" id="{9064339B-68AC-7E40-90C1-6A86DAB1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="" xmlns:a16="http://schemas.microsoft.com/office/drawing/2014/main" id="{DEC4E654-BA4D-C342-9765-9B523C39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3694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3" y="1016001"/>
            <a:ext cx="11857567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5" y="1459810"/>
            <a:ext cx="11857565" cy="196919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3934" y="3924688"/>
            <a:ext cx="11840969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934" y="4339050"/>
            <a:ext cx="11857567" cy="19347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6">
            <a:extLst>
              <a:ext uri="{FF2B5EF4-FFF2-40B4-BE49-F238E27FC236}">
                <a16:creationId xmlns="" xmlns:a16="http://schemas.microsoft.com/office/drawing/2014/main" id="{05FC3307-0292-D043-82B7-6AAC3AFAE0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7">
            <a:extLst>
              <a:ext uri="{FF2B5EF4-FFF2-40B4-BE49-F238E27FC236}">
                <a16:creationId xmlns="" xmlns:a16="http://schemas.microsoft.com/office/drawing/2014/main" id="{3341AF24-928B-D54C-8B4A-FFFC09837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="" xmlns:a16="http://schemas.microsoft.com/office/drawing/2014/main" id="{66215DAF-3FEF-1C4F-BB8D-F20FE2F5B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0A0ABA23-029B-674A-952D-E3FC333E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94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3" y="1026949"/>
            <a:ext cx="11857567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5" y="1497393"/>
            <a:ext cx="11857565" cy="19347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6">
            <a:extLst>
              <a:ext uri="{FF2B5EF4-FFF2-40B4-BE49-F238E27FC236}">
                <a16:creationId xmlns="" xmlns:a16="http://schemas.microsoft.com/office/drawing/2014/main" id="{4359DF5A-0941-A34F-B470-DA298072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ooter Placeholder 7">
            <a:extLst>
              <a:ext uri="{FF2B5EF4-FFF2-40B4-BE49-F238E27FC236}">
                <a16:creationId xmlns="" xmlns:a16="http://schemas.microsoft.com/office/drawing/2014/main" id="{2D24C1BB-69D0-B74B-9CF8-3DF0C21C0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8">
            <a:extLst>
              <a:ext uri="{FF2B5EF4-FFF2-40B4-BE49-F238E27FC236}">
                <a16:creationId xmlns="" xmlns:a16="http://schemas.microsoft.com/office/drawing/2014/main" id="{A049738A-1309-5F43-8FEC-769F007F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BE28B4B7-B8AE-B64C-B596-A0D02C2E0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7CF04514-B064-3643-8427-22BBFD35D3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3933" y="3873183"/>
            <a:ext cx="11857567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="" xmlns:a16="http://schemas.microsoft.com/office/drawing/2014/main" id="{E91A43E6-B137-B840-A946-BB61011F170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43935" y="4343627"/>
            <a:ext cx="11857565" cy="19347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443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2" y="1026949"/>
            <a:ext cx="4792633" cy="1030451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26948"/>
            <a:ext cx="6818312" cy="524685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3" y="2214282"/>
            <a:ext cx="4792632" cy="405951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Date Placeholder 6">
            <a:extLst>
              <a:ext uri="{FF2B5EF4-FFF2-40B4-BE49-F238E27FC236}">
                <a16:creationId xmlns="" xmlns:a16="http://schemas.microsoft.com/office/drawing/2014/main" id="{6A17F1A8-202F-4045-88BD-464BAE96A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7">
            <a:extLst>
              <a:ext uri="{FF2B5EF4-FFF2-40B4-BE49-F238E27FC236}">
                <a16:creationId xmlns="" xmlns:a16="http://schemas.microsoft.com/office/drawing/2014/main" id="{080D0117-E6BF-C04E-9EF6-5790DF97F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="" xmlns:a16="http://schemas.microsoft.com/office/drawing/2014/main" id="{E8B3707F-E84E-9F4B-BDF8-05D474C5B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9744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4" y="1016000"/>
            <a:ext cx="4524175" cy="147186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905" y="1016000"/>
            <a:ext cx="6897595" cy="5225002"/>
          </a:xfrm>
        </p:spPr>
        <p:txBody>
          <a:bodyPr/>
          <a:lstStyle>
            <a:lvl1pPr marL="300038" indent="-300038">
              <a:buFont typeface="Wingdings" panose="05000000000000000000" pitchFamily="2" charset="2"/>
              <a:buChar char="q"/>
              <a:defRPr sz="2400"/>
            </a:lvl1pPr>
            <a:lvl2pPr marL="346472" indent="-46435"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="" xmlns:a16="http://schemas.microsoft.com/office/drawing/2014/main" id="{92DD6CE2-9C4E-854A-B9BA-5349CFA17B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7">
            <a:extLst>
              <a:ext uri="{FF2B5EF4-FFF2-40B4-BE49-F238E27FC236}">
                <a16:creationId xmlns="" xmlns:a16="http://schemas.microsoft.com/office/drawing/2014/main" id="{85134BD9-7E38-3F43-A316-E6CB9C267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8">
            <a:extLst>
              <a:ext uri="{FF2B5EF4-FFF2-40B4-BE49-F238E27FC236}">
                <a16:creationId xmlns="" xmlns:a16="http://schemas.microsoft.com/office/drawing/2014/main" id="{F87C7D7F-130E-0A47-8DC6-7E0749A0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608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4" y="1016000"/>
            <a:ext cx="4628092" cy="1462596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016001"/>
            <a:ext cx="6172200" cy="484505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4" y="2707341"/>
            <a:ext cx="4628092" cy="358284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394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34" y="1016000"/>
            <a:ext cx="11841033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383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016000"/>
            <a:ext cx="32766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35" y="1016000"/>
            <a:ext cx="8428568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80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3" y="1016001"/>
            <a:ext cx="4505761" cy="1446213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16000"/>
            <a:ext cx="6818312" cy="5257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3" y="2716306"/>
            <a:ext cx="4505761" cy="35574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45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4" y="1016000"/>
            <a:ext cx="4628092" cy="1195386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016000"/>
            <a:ext cx="6172200" cy="525780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4" y="2462212"/>
            <a:ext cx="4628092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12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1213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2" y="1016000"/>
            <a:ext cx="26289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35" y="1016000"/>
            <a:ext cx="9062075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E760B41B-5437-D54B-8D58-590CEC288068}"/>
              </a:ext>
            </a:extLst>
          </p:cNvPr>
          <p:cNvSpPr txBox="1">
            <a:spLocks/>
          </p:cNvSpPr>
          <p:nvPr userDrawn="1"/>
        </p:nvSpPr>
        <p:spPr>
          <a:xfrm>
            <a:off x="2800866" y="80963"/>
            <a:ext cx="9184101" cy="6147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86916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213122" algn="l"/>
              </a:tabLst>
              <a:defRPr sz="1500" b="1" kern="1200" baseline="0">
                <a:solidFill>
                  <a:srgbClr val="5357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/>
              <a:t>Click to edit Master title style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4311747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43935" y="1016000"/>
            <a:ext cx="11857565" cy="5257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EC768870-C5E4-7A4A-AA12-C3A233E2D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157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7C9C5-C58C-4A7A-9364-BE38CE72E1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160571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2551505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4942440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7333375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9724308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8"/>
          </p:nvPr>
        </p:nvSpPr>
        <p:spPr>
          <a:xfrm>
            <a:off x="143934" y="2349905"/>
            <a:ext cx="230100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30"/>
          </p:nvPr>
        </p:nvSpPr>
        <p:spPr>
          <a:xfrm>
            <a:off x="2551505" y="2349905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32"/>
          </p:nvPr>
        </p:nvSpPr>
        <p:spPr>
          <a:xfrm>
            <a:off x="4940719" y="2349905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34"/>
          </p:nvPr>
        </p:nvSpPr>
        <p:spPr>
          <a:xfrm>
            <a:off x="7329932" y="2349905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36"/>
          </p:nvPr>
        </p:nvSpPr>
        <p:spPr>
          <a:xfrm>
            <a:off x="9719146" y="2349905"/>
            <a:ext cx="228264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33" name="Picture Placeholder 6">
            <a:extLst>
              <a:ext uri="{FF2B5EF4-FFF2-40B4-BE49-F238E27FC236}">
                <a16:creationId xmlns="" xmlns:a16="http://schemas.microsoft.com/office/drawing/2014/main" id="{8BA94EFD-126E-3144-AA31-556FCA9A3CE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60571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6">
            <a:extLst>
              <a:ext uri="{FF2B5EF4-FFF2-40B4-BE49-F238E27FC236}">
                <a16:creationId xmlns="" xmlns:a16="http://schemas.microsoft.com/office/drawing/2014/main" id="{977E27E9-782E-8D4C-9FCE-DA5E63CAA0E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51505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6">
            <a:extLst>
              <a:ext uri="{FF2B5EF4-FFF2-40B4-BE49-F238E27FC236}">
                <a16:creationId xmlns="" xmlns:a16="http://schemas.microsoft.com/office/drawing/2014/main" id="{2D5E64F5-8FD8-E040-9DC5-ACBEE38B993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942440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6">
            <a:extLst>
              <a:ext uri="{FF2B5EF4-FFF2-40B4-BE49-F238E27FC236}">
                <a16:creationId xmlns="" xmlns:a16="http://schemas.microsoft.com/office/drawing/2014/main" id="{19B6620C-04A1-514F-B7EC-C839EB8D0689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7333375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6">
            <a:extLst>
              <a:ext uri="{FF2B5EF4-FFF2-40B4-BE49-F238E27FC236}">
                <a16:creationId xmlns="" xmlns:a16="http://schemas.microsoft.com/office/drawing/2014/main" id="{0D1EB323-6B9D-424B-A12A-249FECD49649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724308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8" name="Text Placeholder 22">
            <a:extLst>
              <a:ext uri="{FF2B5EF4-FFF2-40B4-BE49-F238E27FC236}">
                <a16:creationId xmlns="" xmlns:a16="http://schemas.microsoft.com/office/drawing/2014/main" id="{109437BA-3B10-8049-93B8-64E634B29A8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43934" y="4949670"/>
            <a:ext cx="230100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39" name="Text Placeholder 22">
            <a:extLst>
              <a:ext uri="{FF2B5EF4-FFF2-40B4-BE49-F238E27FC236}">
                <a16:creationId xmlns="" xmlns:a16="http://schemas.microsoft.com/office/drawing/2014/main" id="{472CD2F0-74F5-4149-962C-74E8F1FF381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551505" y="4949670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0" name="Text Placeholder 22">
            <a:extLst>
              <a:ext uri="{FF2B5EF4-FFF2-40B4-BE49-F238E27FC236}">
                <a16:creationId xmlns="" xmlns:a16="http://schemas.microsoft.com/office/drawing/2014/main" id="{B1CABA5A-A678-4B4E-9C2A-CC46C0FA398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940719" y="4949670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1" name="Text Placeholder 22">
            <a:extLst>
              <a:ext uri="{FF2B5EF4-FFF2-40B4-BE49-F238E27FC236}">
                <a16:creationId xmlns="" xmlns:a16="http://schemas.microsoft.com/office/drawing/2014/main" id="{88A5C87E-F6DB-834D-8444-45E643ED098C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329932" y="4949670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2" name="Text Placeholder 22">
            <a:extLst>
              <a:ext uri="{FF2B5EF4-FFF2-40B4-BE49-F238E27FC236}">
                <a16:creationId xmlns="" xmlns:a16="http://schemas.microsoft.com/office/drawing/2014/main" id="{D22258D4-CBD3-E147-B7F0-3553A47823C4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719146" y="4949670"/>
            <a:ext cx="228264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3" name="Title 1">
            <a:extLst>
              <a:ext uri="{FF2B5EF4-FFF2-40B4-BE49-F238E27FC236}">
                <a16:creationId xmlns="" xmlns:a16="http://schemas.microsoft.com/office/drawing/2014/main" id="{37A61424-7032-5E4A-A353-8BEA6DD53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2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1D58D35-9F9E-9C4B-B8B5-24D13A5107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3934" y="1023948"/>
            <a:ext cx="4517713" cy="5249852"/>
          </a:xfrm>
        </p:spPr>
        <p:txBody>
          <a:bodyPr>
            <a:normAutofit/>
          </a:bodyPr>
          <a:lstStyle>
            <a:lvl1pPr marL="257175" marR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>
                <a:solidFill>
                  <a:srgbClr val="53575A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endParaRPr lang="en-US" dirty="0">
              <a:solidFill>
                <a:srgbClr val="53575A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78B97AC-2103-2A4D-9FEB-4917BAACF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773B5-6B83-964F-8FE3-0EBF4A0A5A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8761AB1-E751-3E47-9E07-98549041D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794A771-3758-9944-AA94-B3AFE3CD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951F39"/>
                </a:solidFill>
              </a:defRPr>
            </a:lvl1pPr>
          </a:lstStyle>
          <a:p>
            <a:r>
              <a:rPr lang="en-US" dirty="0"/>
              <a:t>#hashtag for campaign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="" xmlns:a16="http://schemas.microsoft.com/office/drawing/2014/main" id="{07556FB1-A89A-0C46-BF49-5406E16BB08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068047" y="1016000"/>
            <a:ext cx="6916920" cy="5257800"/>
          </a:xfrm>
        </p:spPr>
        <p:txBody>
          <a:bodyPr/>
          <a:lstStyle>
            <a:lvl1pPr marL="0" indent="0">
              <a:buNone/>
              <a:defRPr sz="2400">
                <a:solidFill>
                  <a:srgbClr val="53575A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BAD7FC47-79E7-8745-8C4D-3BAB612B1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1898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367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5235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#hashtag for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746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684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#hashtag for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7666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#hashtag for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7633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#hashtag for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9306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9520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3605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226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3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9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34" Type="http://schemas.openxmlformats.org/officeDocument/2006/relationships/slideLayout" Target="../slideLayouts/slideLayout35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33" Type="http://schemas.openxmlformats.org/officeDocument/2006/relationships/slideLayout" Target="../slideLayouts/slideLayout34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33.xml"/><Relationship Id="rId3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36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3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31.xml"/><Relationship Id="rId35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3934" y="6538823"/>
            <a:ext cx="3325220" cy="2690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71223" y="6524627"/>
            <a:ext cx="4252356" cy="283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5648" y="6535167"/>
            <a:ext cx="3275853" cy="276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rgbClr val="951F39"/>
                </a:solidFill>
                <a:latin typeface="+mn-lt"/>
              </a:defRPr>
            </a:lvl1pPr>
          </a:lstStyle>
          <a:p>
            <a:r>
              <a:rPr lang="en-US" dirty="0"/>
              <a:t>#hashtag for campaign</a:t>
            </a:r>
          </a:p>
        </p:txBody>
      </p:sp>
    </p:spTree>
    <p:extLst>
      <p:ext uri="{BB962C8B-B14F-4D97-AF65-F5344CB8AC3E}">
        <p14:creationId xmlns:p14="http://schemas.microsoft.com/office/powerpoint/2010/main" val="382915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</p:sldLayoutIdLst>
  <p:txStyles>
    <p:titleStyle>
      <a:lvl1pPr marL="86916" indent="0" algn="l" defTabSz="685800" rtl="0" eaLnBrk="1" latinLnBrk="0" hangingPunct="1">
        <a:lnSpc>
          <a:spcPct val="90000"/>
        </a:lnSpc>
        <a:spcBef>
          <a:spcPct val="0"/>
        </a:spcBef>
        <a:buNone/>
        <a:tabLst>
          <a:tab pos="213122" algn="l"/>
        </a:tabLst>
        <a:defRPr sz="1500" b="1" kern="1200" baseline="0">
          <a:solidFill>
            <a:srgbClr val="53575A"/>
          </a:solidFill>
          <a:latin typeface="+mj-lt"/>
          <a:ea typeface="+mj-ea"/>
          <a:cs typeface="+mj-cs"/>
        </a:defRPr>
      </a:lvl1pPr>
    </p:titleStyle>
    <p:bodyStyle>
      <a:lvl1pPr marL="171450" indent="-171450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6472" indent="-17383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2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3160" indent="-166688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0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9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58441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tabLst/>
        <a:defRPr sz="825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pos="91" userDrawn="1">
          <p15:clr>
            <a:srgbClr val="F26B43"/>
          </p15:clr>
        </p15:guide>
        <p15:guide id="4" orient="horz" pos="51" userDrawn="1">
          <p15:clr>
            <a:srgbClr val="F26B43"/>
          </p15:clr>
        </p15:guide>
        <p15:guide id="5" orient="horz" pos="142" userDrawn="1">
          <p15:clr>
            <a:srgbClr val="F26B43"/>
          </p15:clr>
        </p15:guide>
        <p15:guide id="6" pos="7560" userDrawn="1">
          <p15:clr>
            <a:srgbClr val="F26B43"/>
          </p15:clr>
        </p15:guide>
        <p15:guide id="7" orient="horz" pos="709" userDrawn="1">
          <p15:clr>
            <a:srgbClr val="F26B43"/>
          </p15:clr>
        </p15:guide>
        <p15:guide id="8" pos="3689" userDrawn="1">
          <p15:clr>
            <a:srgbClr val="F26B43"/>
          </p15:clr>
        </p15:guide>
        <p15:guide id="9" pos="3991" userDrawn="1">
          <p15:clr>
            <a:srgbClr val="F26B43"/>
          </p15:clr>
        </p15:guide>
        <p15:guide id="13" orient="horz" pos="4110" userDrawn="1">
          <p15:clr>
            <a:srgbClr val="F26B43"/>
          </p15:clr>
        </p15:guide>
        <p15:guide id="14" orient="horz" pos="4292" userDrawn="1">
          <p15:clr>
            <a:srgbClr val="F26B43"/>
          </p15:clr>
        </p15:guide>
        <p15:guide id="15" orient="horz" pos="3952" userDrawn="1">
          <p15:clr>
            <a:srgbClr val="F26B43"/>
          </p15:clr>
        </p15:guide>
        <p15:guide id="16" pos="7287" userDrawn="1">
          <p15:clr>
            <a:srgbClr val="F26B43"/>
          </p15:clr>
        </p15:guide>
        <p15:guide id="17" pos="363" userDrawn="1">
          <p15:clr>
            <a:srgbClr val="F26B43"/>
          </p15:clr>
        </p15:guide>
        <p15:guide id="18" pos="317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4" y="1016000"/>
            <a:ext cx="11841033" cy="5341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3934" y="6538823"/>
            <a:ext cx="3325220" cy="2690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71223" y="6524627"/>
            <a:ext cx="4252356" cy="283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5648" y="6535167"/>
            <a:ext cx="3275853" cy="276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rgbClr val="951F39"/>
                </a:solidFill>
                <a:latin typeface="+mn-lt"/>
              </a:defRPr>
            </a:lvl1pPr>
          </a:lstStyle>
          <a:p>
            <a:r>
              <a:rPr lang="en-US" dirty="0"/>
              <a:t>#hashtag for campaign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37F5F0B3-455F-8B45-9BF8-8D159282E4A7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-307548" y="-189470"/>
            <a:ext cx="3271944" cy="118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2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  <p:sldLayoutId id="2147483922" r:id="rId15"/>
    <p:sldLayoutId id="2147483923" r:id="rId16"/>
    <p:sldLayoutId id="2147483924" r:id="rId17"/>
    <p:sldLayoutId id="2147483925" r:id="rId18"/>
    <p:sldLayoutId id="2147483926" r:id="rId19"/>
    <p:sldLayoutId id="2147483927" r:id="rId20"/>
    <p:sldLayoutId id="2147483928" r:id="rId21"/>
    <p:sldLayoutId id="2147483929" r:id="rId22"/>
    <p:sldLayoutId id="2147483930" r:id="rId23"/>
    <p:sldLayoutId id="2147483931" r:id="rId24"/>
    <p:sldLayoutId id="2147483932" r:id="rId25"/>
    <p:sldLayoutId id="2147483933" r:id="rId26"/>
    <p:sldLayoutId id="2147483934" r:id="rId27"/>
    <p:sldLayoutId id="2147483935" r:id="rId28"/>
    <p:sldLayoutId id="2147483936" r:id="rId29"/>
    <p:sldLayoutId id="2147483937" r:id="rId30"/>
    <p:sldLayoutId id="2147483938" r:id="rId31"/>
    <p:sldLayoutId id="2147483939" r:id="rId32"/>
    <p:sldLayoutId id="2147483940" r:id="rId33"/>
    <p:sldLayoutId id="2147483941" r:id="rId34"/>
    <p:sldLayoutId id="2147483942" r:id="rId35"/>
    <p:sldLayoutId id="2147483943" r:id="rId36"/>
    <p:sldLayoutId id="2147483944" r:id="rId37"/>
  </p:sldLayoutIdLst>
  <p:txStyles>
    <p:titleStyle>
      <a:lvl1pPr marL="86916" indent="0" algn="l" defTabSz="685800" rtl="0" eaLnBrk="1" latinLnBrk="0" hangingPunct="1">
        <a:lnSpc>
          <a:spcPct val="90000"/>
        </a:lnSpc>
        <a:spcBef>
          <a:spcPct val="0"/>
        </a:spcBef>
        <a:buNone/>
        <a:tabLst>
          <a:tab pos="213122" algn="l"/>
        </a:tabLst>
        <a:defRPr sz="2400" b="1" kern="1200" baseline="0">
          <a:solidFill>
            <a:srgbClr val="951F39"/>
          </a:solidFill>
          <a:latin typeface="+mj-lt"/>
          <a:ea typeface="+mj-ea"/>
          <a:cs typeface="+mj-cs"/>
        </a:defRPr>
      </a:lvl1pPr>
    </p:titleStyle>
    <p:bodyStyle>
      <a:lvl1pPr marL="171450" indent="-171450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6472" indent="-17383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2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3160" indent="-166688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0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9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58441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tabLst/>
        <a:defRPr sz="825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91" userDrawn="1">
          <p15:clr>
            <a:srgbClr val="F26B43"/>
          </p15:clr>
        </p15:guide>
        <p15:guide id="4" orient="horz" pos="51" userDrawn="1">
          <p15:clr>
            <a:srgbClr val="F26B43"/>
          </p15:clr>
        </p15:guide>
        <p15:guide id="5" orient="horz" pos="436" userDrawn="1">
          <p15:clr>
            <a:srgbClr val="F26B43"/>
          </p15:clr>
        </p15:guide>
        <p15:guide id="6" pos="7560" userDrawn="1">
          <p15:clr>
            <a:srgbClr val="F26B43"/>
          </p15:clr>
        </p15:guide>
        <p15:guide id="7" orient="horz" pos="640" userDrawn="1">
          <p15:clr>
            <a:srgbClr val="F26B43"/>
          </p15:clr>
        </p15:guide>
        <p15:guide id="8" pos="3689" userDrawn="1">
          <p15:clr>
            <a:srgbClr val="F26B43"/>
          </p15:clr>
        </p15:guide>
        <p15:guide id="9" pos="3991" userDrawn="1">
          <p15:clr>
            <a:srgbClr val="F26B43"/>
          </p15:clr>
        </p15:guide>
        <p15:guide id="10" orient="horz" pos="2047" userDrawn="1">
          <p15:clr>
            <a:srgbClr val="F26B43"/>
          </p15:clr>
        </p15:guide>
        <p15:guide id="11" orient="horz" pos="2273" userDrawn="1">
          <p15:clr>
            <a:srgbClr val="F26B43"/>
          </p15:clr>
        </p15:guide>
        <p15:guide id="12" orient="horz" pos="3952" userDrawn="1">
          <p15:clr>
            <a:srgbClr val="F26B43"/>
          </p15:clr>
        </p15:guide>
        <p15:guide id="13" orient="horz" pos="4110" userDrawn="1">
          <p15:clr>
            <a:srgbClr val="F26B43"/>
          </p15:clr>
        </p15:guide>
        <p15:guide id="14" orient="horz" pos="429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#hashtag for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87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8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29A8949-0132-4AF3-AE88-22EC6A387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47"/>
            <a:ext cx="10338619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264796" y="-12047"/>
            <a:ext cx="7927203" cy="6858000"/>
          </a:xfrm>
          <a:prstGeom prst="rect">
            <a:avLst/>
          </a:prstGeom>
          <a:pattFill prst="dkUpDiag">
            <a:fgClr>
              <a:srgbClr val="1E8035"/>
            </a:fgClr>
            <a:bgClr>
              <a:srgbClr val="259B41"/>
            </a:bgClr>
          </a:pattFill>
        </p:spPr>
        <p:txBody>
          <a:bodyPr vert="horz" lIns="72009" tIns="36005" rIns="72009" bIns="36005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2534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7B2B57D-8A08-47B5-9116-2535FA332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306" y="221785"/>
            <a:ext cx="2772210" cy="9806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76204F9-D18E-42F3-9B62-CD8B22F59C41}"/>
              </a:ext>
            </a:extLst>
          </p:cNvPr>
          <p:cNvSpPr txBox="1"/>
          <p:nvPr/>
        </p:nvSpPr>
        <p:spPr>
          <a:xfrm>
            <a:off x="4498306" y="1998944"/>
            <a:ext cx="73442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b="1" dirty="0" smtClean="0">
                <a:solidFill>
                  <a:prstClr val="white"/>
                </a:solidFill>
                <a:latin typeface="Candara" panose="020E0502030303020204" pitchFamily="34" charset="0"/>
              </a:rPr>
              <a:t>PROJECT CO-ORDINATION MEETING</a:t>
            </a:r>
          </a:p>
          <a:p>
            <a:pPr lvl="0" algn="ctr">
              <a:defRPr/>
            </a:pPr>
            <a:endParaRPr lang="en-US" sz="3600" b="1" dirty="0">
              <a:solidFill>
                <a:prstClr val="white"/>
              </a:solidFill>
              <a:latin typeface="Candara" panose="020E0502030303020204" pitchFamily="34" charset="0"/>
            </a:endParaRPr>
          </a:p>
          <a:p>
            <a:pPr lvl="0" algn="ctr">
              <a:defRPr/>
            </a:pPr>
            <a:r>
              <a:rPr lang="en-US" sz="3600" b="1" dirty="0" smtClean="0">
                <a:solidFill>
                  <a:prstClr val="white"/>
                </a:solidFill>
                <a:latin typeface="Candara" panose="020E0502030303020204" pitchFamily="34" charset="0"/>
              </a:rPr>
              <a:t>27</a:t>
            </a:r>
            <a:r>
              <a:rPr lang="en-US" sz="3600" b="1" baseline="30000" dirty="0" smtClean="0">
                <a:solidFill>
                  <a:prstClr val="white"/>
                </a:solidFill>
                <a:latin typeface="Candara" panose="020E0502030303020204" pitchFamily="34" charset="0"/>
              </a:rPr>
              <a:t>th</a:t>
            </a:r>
            <a:r>
              <a:rPr lang="en-US" sz="3600" b="1" dirty="0" smtClean="0">
                <a:solidFill>
                  <a:prstClr val="white"/>
                </a:solidFill>
                <a:latin typeface="Candara" panose="020E0502030303020204" pitchFamily="34" charset="0"/>
              </a:rPr>
              <a:t> </a:t>
            </a:r>
            <a:r>
              <a:rPr lang="en-US" sz="3600" b="1" dirty="0" smtClean="0">
                <a:solidFill>
                  <a:prstClr val="white"/>
                </a:solidFill>
                <a:latin typeface="Candara" panose="020E0502030303020204" pitchFamily="34" charset="0"/>
              </a:rPr>
              <a:t>JUNE </a:t>
            </a:r>
            <a:r>
              <a:rPr lang="en-US" sz="3600" b="1" dirty="0">
                <a:solidFill>
                  <a:prstClr val="white"/>
                </a:solidFill>
                <a:latin typeface="Candara" panose="020E0502030303020204" pitchFamily="34" charset="0"/>
              </a:rPr>
              <a:t>2023 </a:t>
            </a:r>
            <a:endParaRPr lang="en-US" sz="3600" b="1" dirty="0" smtClean="0">
              <a:solidFill>
                <a:prstClr val="white"/>
              </a:solidFill>
              <a:latin typeface="Candara" panose="020E0502030303020204" pitchFamily="34" charset="0"/>
            </a:endParaRPr>
          </a:p>
          <a:p>
            <a:pPr lvl="0" algn="ctr"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en-US" sz="3600" b="1" dirty="0" smtClean="0">
                <a:solidFill>
                  <a:prstClr val="white"/>
                </a:solidFill>
                <a:latin typeface="Candara" panose="020E0502030303020204" pitchFamily="34" charset="0"/>
              </a:rPr>
              <a:t>PROCUREMENT</a:t>
            </a:r>
            <a:endParaRPr kumimoji="0" lang="en-KE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0865DF4-EB9B-41BE-85B4-058D7DAD0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3917" y="226468"/>
            <a:ext cx="1549086" cy="98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6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=""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98185"/>
            <a:ext cx="10515600" cy="65944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Book Antiqua" panose="02040602050305030304" pitchFamily="18" charset="0"/>
              </a:rPr>
              <a:t>  </a:t>
            </a:r>
            <a:r>
              <a:rPr lang="en-US" sz="3600" b="1" dirty="0" smtClean="0">
                <a:latin typeface="Book Antiqua" panose="02040602050305030304" pitchFamily="18" charset="0"/>
              </a:rPr>
              <a:t>Procurement – What We Do</a:t>
            </a:r>
            <a:r>
              <a:rPr lang="en-US" b="1" dirty="0">
                <a:latin typeface="Book Antiqua" panose="02040602050305030304" pitchFamily="18" charset="0"/>
              </a:rPr>
              <a:t/>
            </a:r>
            <a:br>
              <a:rPr lang="en-US" b="1" dirty="0">
                <a:latin typeface="Book Antiqua" panose="02040602050305030304" pitchFamily="18" charset="0"/>
              </a:rPr>
            </a:br>
            <a:r>
              <a:rPr lang="en-US" altLang="en-US" b="1" dirty="0">
                <a:latin typeface="Book Antiqua" panose="02040602050305030304" pitchFamily="18" charset="0"/>
              </a:rPr>
              <a:t/>
            </a:r>
            <a:br>
              <a:rPr lang="en-US" altLang="en-US" b="1" dirty="0">
                <a:latin typeface="Book Antiqua" panose="02040602050305030304" pitchFamily="18" charset="0"/>
              </a:rPr>
            </a:br>
            <a:endParaRPr lang="en-KE" dirty="0"/>
          </a:p>
        </p:txBody>
      </p:sp>
      <p:graphicFrame>
        <p:nvGraphicFramePr>
          <p:cNvPr id="15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26356219"/>
              </p:ext>
            </p:extLst>
          </p:nvPr>
        </p:nvGraphicFramePr>
        <p:xfrm>
          <a:off x="838200" y="1825625"/>
          <a:ext cx="1034241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2019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=""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693" y="-88058"/>
            <a:ext cx="10515600" cy="659449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Book Antiqua" panose="02040602050305030304" pitchFamily="18" charset="0"/>
              </a:rPr>
              <a:t/>
            </a:r>
            <a:br>
              <a:rPr lang="en-US" sz="4000" b="1" dirty="0">
                <a:latin typeface="Book Antiqua" panose="02040602050305030304" pitchFamily="18" charset="0"/>
              </a:rPr>
            </a:br>
            <a:r>
              <a:rPr lang="en-US" sz="4000" b="1" dirty="0">
                <a:latin typeface="Book Antiqua" panose="02040602050305030304" pitchFamily="18" charset="0"/>
              </a:rPr>
              <a:t/>
            </a:r>
            <a:br>
              <a:rPr lang="en-US" sz="4000" b="1" dirty="0">
                <a:latin typeface="Book Antiqua" panose="02040602050305030304" pitchFamily="18" charset="0"/>
              </a:rPr>
            </a:br>
            <a:r>
              <a:rPr lang="en-US" sz="4000" b="1" dirty="0" smtClean="0">
                <a:latin typeface="Book Antiqua" panose="02040602050305030304" pitchFamily="18" charset="0"/>
              </a:rPr>
              <a:t>Projects with ongoing procurement</a:t>
            </a:r>
            <a:r>
              <a:rPr lang="en-US" altLang="en-US" sz="4000" b="1" dirty="0">
                <a:latin typeface="Book Antiqua" panose="02040602050305030304" pitchFamily="18" charset="0"/>
              </a:rPr>
              <a:t/>
            </a:r>
            <a:br>
              <a:rPr lang="en-US" altLang="en-US" sz="4000" b="1" dirty="0">
                <a:latin typeface="Book Antiqua" panose="02040602050305030304" pitchFamily="18" charset="0"/>
              </a:rPr>
            </a:br>
            <a:endParaRPr lang="en-KE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0779DBB-862F-4899-AB94-0E60E0BCA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271419"/>
            <a:ext cx="10711375" cy="5359786"/>
          </a:xfrm>
        </p:spPr>
        <p:txBody>
          <a:bodyPr>
            <a:normAutofit/>
          </a:bodyPr>
          <a:lstStyle/>
          <a:p>
            <a:endParaRPr lang="en-US" sz="4400" dirty="0"/>
          </a:p>
          <a:p>
            <a:pPr>
              <a:buFontTx/>
              <a:buChar char="-"/>
            </a:pPr>
            <a:endParaRPr lang="en-US" sz="4400" dirty="0"/>
          </a:p>
          <a:p>
            <a:pPr marL="0" indent="0">
              <a:buNone/>
            </a:pPr>
            <a:endParaRPr lang="en-US" sz="3400" dirty="0"/>
          </a:p>
          <a:p>
            <a:endParaRPr lang="en-US" sz="34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KE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20021512"/>
              </p:ext>
            </p:extLst>
          </p:nvPr>
        </p:nvGraphicFramePr>
        <p:xfrm>
          <a:off x="540327" y="1025236"/>
          <a:ext cx="11360728" cy="5487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4806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=""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98185"/>
            <a:ext cx="10515600" cy="65944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Book Antiqua" panose="02040602050305030304" pitchFamily="18" charset="0"/>
              </a:rPr>
              <a:t>  </a:t>
            </a:r>
            <a:r>
              <a:rPr lang="en-US" sz="3600" b="1" dirty="0" smtClean="0">
                <a:latin typeface="Book Antiqua" panose="02040602050305030304" pitchFamily="18" charset="0"/>
              </a:rPr>
              <a:t>FishGov2 – Challenges &amp; Wins</a:t>
            </a:r>
            <a:r>
              <a:rPr lang="en-US" b="1" dirty="0">
                <a:latin typeface="Book Antiqua" panose="02040602050305030304" pitchFamily="18" charset="0"/>
              </a:rPr>
              <a:t/>
            </a:r>
            <a:br>
              <a:rPr lang="en-US" b="1" dirty="0">
                <a:latin typeface="Book Antiqua" panose="02040602050305030304" pitchFamily="18" charset="0"/>
              </a:rPr>
            </a:br>
            <a:r>
              <a:rPr lang="en-US" altLang="en-US" b="1" dirty="0">
                <a:latin typeface="Book Antiqua" panose="02040602050305030304" pitchFamily="18" charset="0"/>
              </a:rPr>
              <a:t/>
            </a:r>
            <a:br>
              <a:rPr lang="en-US" altLang="en-US" b="1" dirty="0">
                <a:latin typeface="Book Antiqua" panose="02040602050305030304" pitchFamily="18" charset="0"/>
              </a:rPr>
            </a:br>
            <a:endParaRPr lang="en-KE" dirty="0"/>
          </a:p>
        </p:txBody>
      </p:sp>
      <p:graphicFrame>
        <p:nvGraphicFramePr>
          <p:cNvPr id="15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89231853"/>
              </p:ext>
            </p:extLst>
          </p:nvPr>
        </p:nvGraphicFramePr>
        <p:xfrm>
          <a:off x="838200" y="1825625"/>
          <a:ext cx="1034241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0073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=""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98185"/>
            <a:ext cx="10515600" cy="65944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Book Antiqua" panose="02040602050305030304" pitchFamily="18" charset="0"/>
              </a:rPr>
              <a:t>  </a:t>
            </a:r>
            <a:r>
              <a:rPr lang="en-US" sz="3600" b="1" dirty="0" smtClean="0">
                <a:latin typeface="Book Antiqua" panose="02040602050305030304" pitchFamily="18" charset="0"/>
              </a:rPr>
              <a:t>FishGov2 – Priority Actions @ Procurement</a:t>
            </a:r>
            <a:r>
              <a:rPr lang="en-US" b="1" dirty="0">
                <a:latin typeface="Book Antiqua" panose="02040602050305030304" pitchFamily="18" charset="0"/>
              </a:rPr>
              <a:t/>
            </a:r>
            <a:br>
              <a:rPr lang="en-US" b="1" dirty="0">
                <a:latin typeface="Book Antiqua" panose="02040602050305030304" pitchFamily="18" charset="0"/>
              </a:rPr>
            </a:br>
            <a:r>
              <a:rPr lang="en-US" altLang="en-US" b="1" dirty="0">
                <a:latin typeface="Book Antiqua" panose="02040602050305030304" pitchFamily="18" charset="0"/>
              </a:rPr>
              <a:t/>
            </a:r>
            <a:br>
              <a:rPr lang="en-US" altLang="en-US" b="1" dirty="0">
                <a:latin typeface="Book Antiqua" panose="02040602050305030304" pitchFamily="18" charset="0"/>
              </a:rPr>
            </a:br>
            <a:endParaRPr lang="en-KE" dirty="0"/>
          </a:p>
        </p:txBody>
      </p:sp>
      <p:graphicFrame>
        <p:nvGraphicFramePr>
          <p:cNvPr id="15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21607689"/>
              </p:ext>
            </p:extLst>
          </p:nvPr>
        </p:nvGraphicFramePr>
        <p:xfrm>
          <a:off x="838200" y="1825625"/>
          <a:ext cx="1034241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9266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=""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98185"/>
            <a:ext cx="10515600" cy="65944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Book Antiqua" panose="02040602050305030304" pitchFamily="18" charset="0"/>
              </a:rPr>
              <a:t>  </a:t>
            </a:r>
            <a:r>
              <a:rPr lang="en-US" sz="3600" b="1" dirty="0" smtClean="0">
                <a:latin typeface="Book Antiqua" panose="02040602050305030304" pitchFamily="18" charset="0"/>
              </a:rPr>
              <a:t>SIDA</a:t>
            </a:r>
            <a:r>
              <a:rPr lang="en-US" sz="3600" b="1" dirty="0" smtClean="0">
                <a:latin typeface="Book Antiqua" panose="02040602050305030304" pitchFamily="18" charset="0"/>
              </a:rPr>
              <a:t> – Challenges &amp; Solutions</a:t>
            </a:r>
            <a:r>
              <a:rPr lang="en-US" b="1" dirty="0">
                <a:latin typeface="Book Antiqua" panose="02040602050305030304" pitchFamily="18" charset="0"/>
              </a:rPr>
              <a:t/>
            </a:r>
            <a:br>
              <a:rPr lang="en-US" b="1" dirty="0">
                <a:latin typeface="Book Antiqua" panose="02040602050305030304" pitchFamily="18" charset="0"/>
              </a:rPr>
            </a:br>
            <a:r>
              <a:rPr lang="en-US" altLang="en-US" b="1" dirty="0">
                <a:latin typeface="Book Antiqua" panose="02040602050305030304" pitchFamily="18" charset="0"/>
              </a:rPr>
              <a:t/>
            </a:r>
            <a:br>
              <a:rPr lang="en-US" altLang="en-US" b="1" dirty="0">
                <a:latin typeface="Book Antiqua" panose="02040602050305030304" pitchFamily="18" charset="0"/>
              </a:rPr>
            </a:br>
            <a:endParaRPr lang="en-KE" dirty="0"/>
          </a:p>
        </p:txBody>
      </p:sp>
      <p:graphicFrame>
        <p:nvGraphicFramePr>
          <p:cNvPr id="15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97605238"/>
              </p:ext>
            </p:extLst>
          </p:nvPr>
        </p:nvGraphicFramePr>
        <p:xfrm>
          <a:off x="838200" y="1825625"/>
          <a:ext cx="1034241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2858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=""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98185"/>
            <a:ext cx="10515600" cy="65944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Book Antiqua" panose="02040602050305030304" pitchFamily="18" charset="0"/>
              </a:rPr>
              <a:t>  </a:t>
            </a:r>
            <a:r>
              <a:rPr lang="en-US" sz="3600" b="1" dirty="0" smtClean="0">
                <a:latin typeface="Book Antiqua" panose="02040602050305030304" pitchFamily="18" charset="0"/>
              </a:rPr>
              <a:t>SIDA Project</a:t>
            </a:r>
            <a:r>
              <a:rPr lang="en-US" sz="3600" b="1" dirty="0" smtClean="0">
                <a:latin typeface="Book Antiqua" panose="02040602050305030304" pitchFamily="18" charset="0"/>
              </a:rPr>
              <a:t>– Priority Actions @ Procurement</a:t>
            </a:r>
            <a:r>
              <a:rPr lang="en-US" b="1" dirty="0">
                <a:latin typeface="Book Antiqua" panose="02040602050305030304" pitchFamily="18" charset="0"/>
              </a:rPr>
              <a:t/>
            </a:r>
            <a:br>
              <a:rPr lang="en-US" b="1" dirty="0">
                <a:latin typeface="Book Antiqua" panose="02040602050305030304" pitchFamily="18" charset="0"/>
              </a:rPr>
            </a:br>
            <a:r>
              <a:rPr lang="en-US" altLang="en-US" b="1" dirty="0">
                <a:latin typeface="Book Antiqua" panose="02040602050305030304" pitchFamily="18" charset="0"/>
              </a:rPr>
              <a:t/>
            </a:r>
            <a:br>
              <a:rPr lang="en-US" altLang="en-US" b="1" dirty="0">
                <a:latin typeface="Book Antiqua" panose="02040602050305030304" pitchFamily="18" charset="0"/>
              </a:rPr>
            </a:br>
            <a:endParaRPr lang="en-KE" dirty="0"/>
          </a:p>
        </p:txBody>
      </p:sp>
      <p:graphicFrame>
        <p:nvGraphicFramePr>
          <p:cNvPr id="15" name="Content Placeholder 8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838200" y="1825625"/>
          <a:ext cx="1034241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5663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=""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98185"/>
            <a:ext cx="10515600" cy="65944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Book Antiqua" panose="02040602050305030304" pitchFamily="18" charset="0"/>
              </a:rPr>
              <a:t>  </a:t>
            </a:r>
            <a:r>
              <a:rPr lang="en-US" sz="3600" b="1" dirty="0" smtClean="0">
                <a:latin typeface="Book Antiqua" panose="02040602050305030304" pitchFamily="18" charset="0"/>
              </a:rPr>
              <a:t>BMGF</a:t>
            </a:r>
            <a:r>
              <a:rPr lang="en-US" sz="3600" b="1" dirty="0" smtClean="0">
                <a:latin typeface="Book Antiqua" panose="02040602050305030304" pitchFamily="18" charset="0"/>
              </a:rPr>
              <a:t> Project</a:t>
            </a:r>
            <a:r>
              <a:rPr lang="en-US" sz="3600" b="1" dirty="0" smtClean="0">
                <a:latin typeface="Book Antiqua" panose="02040602050305030304" pitchFamily="18" charset="0"/>
              </a:rPr>
              <a:t>– Priority Actions @ Procurement</a:t>
            </a:r>
            <a:r>
              <a:rPr lang="en-US" b="1" dirty="0">
                <a:latin typeface="Book Antiqua" panose="02040602050305030304" pitchFamily="18" charset="0"/>
              </a:rPr>
              <a:t/>
            </a:r>
            <a:br>
              <a:rPr lang="en-US" b="1" dirty="0">
                <a:latin typeface="Book Antiqua" panose="02040602050305030304" pitchFamily="18" charset="0"/>
              </a:rPr>
            </a:br>
            <a:r>
              <a:rPr lang="en-US" altLang="en-US" b="1" dirty="0">
                <a:latin typeface="Book Antiqua" panose="02040602050305030304" pitchFamily="18" charset="0"/>
              </a:rPr>
              <a:t/>
            </a:r>
            <a:br>
              <a:rPr lang="en-US" altLang="en-US" b="1" dirty="0">
                <a:latin typeface="Book Antiqua" panose="02040602050305030304" pitchFamily="18" charset="0"/>
              </a:rPr>
            </a:br>
            <a:endParaRPr lang="en-KE" dirty="0"/>
          </a:p>
        </p:txBody>
      </p:sp>
      <p:graphicFrame>
        <p:nvGraphicFramePr>
          <p:cNvPr id="15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58726562"/>
              </p:ext>
            </p:extLst>
          </p:nvPr>
        </p:nvGraphicFramePr>
        <p:xfrm>
          <a:off x="838200" y="1825625"/>
          <a:ext cx="1034241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6604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D019B1F-E3AB-1106-BF82-530B1DFC845D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4" name="Rounded Rectangle 3"/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A087E0A6-E78E-514E-8106-25687A19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6" name="Picture 4" descr="F:\AU LOGO.jpg">
              <a:extLst>
                <a:ext uri="{FF2B5EF4-FFF2-40B4-BE49-F238E27FC236}">
                  <a16:creationId xmlns="" xmlns:a16="http://schemas.microsoft.com/office/drawing/2014/main" id="{048B6531-82AA-B136-4A2B-E1465EE49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6857C-3CE1-4E17-BE92-477F401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98185"/>
            <a:ext cx="10515600" cy="65944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Book Antiqua" panose="02040602050305030304" pitchFamily="18" charset="0"/>
              </a:rPr>
              <a:t>  </a:t>
            </a:r>
            <a:r>
              <a:rPr lang="en-US" sz="3600" b="1" dirty="0" smtClean="0">
                <a:latin typeface="Book Antiqua" panose="02040602050305030304" pitchFamily="18" charset="0"/>
              </a:rPr>
              <a:t>OHDAA Project</a:t>
            </a:r>
            <a:r>
              <a:rPr lang="en-US" sz="3600" b="1" dirty="0" smtClean="0">
                <a:latin typeface="Book Antiqua" panose="02040602050305030304" pitchFamily="18" charset="0"/>
              </a:rPr>
              <a:t>– Priority Actions @ Procurement</a:t>
            </a:r>
            <a:r>
              <a:rPr lang="en-US" b="1" dirty="0">
                <a:latin typeface="Book Antiqua" panose="02040602050305030304" pitchFamily="18" charset="0"/>
              </a:rPr>
              <a:t/>
            </a:r>
            <a:br>
              <a:rPr lang="en-US" b="1" dirty="0">
                <a:latin typeface="Book Antiqua" panose="02040602050305030304" pitchFamily="18" charset="0"/>
              </a:rPr>
            </a:br>
            <a:r>
              <a:rPr lang="en-US" altLang="en-US" b="1" dirty="0">
                <a:latin typeface="Book Antiqua" panose="02040602050305030304" pitchFamily="18" charset="0"/>
              </a:rPr>
              <a:t/>
            </a:r>
            <a:br>
              <a:rPr lang="en-US" altLang="en-US" b="1" dirty="0">
                <a:latin typeface="Book Antiqua" panose="02040602050305030304" pitchFamily="18" charset="0"/>
              </a:rPr>
            </a:br>
            <a:endParaRPr lang="en-KE" dirty="0"/>
          </a:p>
        </p:txBody>
      </p:sp>
      <p:graphicFrame>
        <p:nvGraphicFramePr>
          <p:cNvPr id="15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5382487"/>
              </p:ext>
            </p:extLst>
          </p:nvPr>
        </p:nvGraphicFramePr>
        <p:xfrm>
          <a:off x="838200" y="1825625"/>
          <a:ext cx="1034241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052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15A4D7-4EE7-447E-823B-B14132257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823" y="962166"/>
            <a:ext cx="3103808" cy="44218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0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8" name="Content Placeholder 2">
            <a:extLst>
              <a:ext uri="{FF2B5EF4-FFF2-40B4-BE49-F238E27FC236}">
                <a16:creationId xmlns="" xmlns:a16="http://schemas.microsoft.com/office/drawing/2014/main" id="{2833E00E-329B-4797-ACA1-56E8507A0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15601" y="5175605"/>
            <a:ext cx="8760798" cy="47431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5400" b="1" dirty="0"/>
              <a:t>Thank you for your attention</a:t>
            </a:r>
          </a:p>
          <a:p>
            <a:pPr marL="0"/>
            <a:endParaRPr lang="en-US" sz="2000" dirty="0"/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861FC50C-303D-4A84-9836-57D881E67F5E}"/>
              </a:ext>
            </a:extLst>
          </p:cNvPr>
          <p:cNvGrpSpPr/>
          <p:nvPr/>
        </p:nvGrpSpPr>
        <p:grpSpPr>
          <a:xfrm>
            <a:off x="-1" y="118280"/>
            <a:ext cx="12048677" cy="1051296"/>
            <a:chOff x="-1" y="118280"/>
            <a:chExt cx="12048677" cy="1051296"/>
          </a:xfrm>
        </p:grpSpPr>
        <p:sp>
          <p:nvSpPr>
            <p:cNvPr id="15" name="Rounded Rectangle 3">
              <a:extLst>
                <a:ext uri="{FF2B5EF4-FFF2-40B4-BE49-F238E27FC236}">
                  <a16:creationId xmlns="" xmlns:a16="http://schemas.microsoft.com/office/drawing/2014/main" id="{4C8B6334-2A89-4079-8A2C-5BF181AD6871}"/>
                </a:ext>
              </a:extLst>
            </p:cNvPr>
            <p:cNvSpPr/>
            <p:nvPr/>
          </p:nvSpPr>
          <p:spPr>
            <a:xfrm>
              <a:off x="-1" y="915987"/>
              <a:ext cx="11054495" cy="157572"/>
            </a:xfrm>
            <a:prstGeom prst="roundRect">
              <a:avLst/>
            </a:prstGeom>
            <a:solidFill>
              <a:srgbClr val="006C31"/>
            </a:solidFill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FR" sz="1402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BA86CC7E-ED73-4187-8E2A-3E6281AF6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54495" y="226795"/>
              <a:ext cx="994181" cy="942781"/>
            </a:xfrm>
            <a:prstGeom prst="rect">
              <a:avLst/>
            </a:prstGeom>
            <a:effectLst>
              <a:glow rad="342900">
                <a:schemeClr val="bg1">
                  <a:alpha val="62000"/>
                </a:schemeClr>
              </a:glow>
            </a:effectLst>
          </p:spPr>
        </p:pic>
        <p:pic>
          <p:nvPicPr>
            <p:cNvPr id="17" name="Picture 4" descr="F:\AU LOGO.jpg">
              <a:extLst>
                <a:ext uri="{FF2B5EF4-FFF2-40B4-BE49-F238E27FC236}">
                  <a16:creationId xmlns="" xmlns:a16="http://schemas.microsoft.com/office/drawing/2014/main" id="{957F9A76-53BE-4822-9C89-81B0D82FF8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309" y="118280"/>
              <a:ext cx="809669" cy="6594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317258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_COVERS LAYOU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U_WHITE LAYOU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4821</TotalTime>
  <Words>444</Words>
  <Application>Microsoft Office PowerPoint</Application>
  <PresentationFormat>Widescreen</PresentationFormat>
  <Paragraphs>105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Book Antiqua</vt:lpstr>
      <vt:lpstr>Calibri</vt:lpstr>
      <vt:lpstr>Calibri Light</vt:lpstr>
      <vt:lpstr>Candara</vt:lpstr>
      <vt:lpstr>Garamond</vt:lpstr>
      <vt:lpstr>Helvetica</vt:lpstr>
      <vt:lpstr>Segoe UI</vt:lpstr>
      <vt:lpstr>Wingdings</vt:lpstr>
      <vt:lpstr>AU_COVERS LAYOUT</vt:lpstr>
      <vt:lpstr>AU_WHITE LAYOUT</vt:lpstr>
      <vt:lpstr>Office Theme</vt:lpstr>
      <vt:lpstr>PowerPoint Presentation</vt:lpstr>
      <vt:lpstr>  Procurement – What We Do  </vt:lpstr>
      <vt:lpstr>  Projects with ongoing procurement </vt:lpstr>
      <vt:lpstr>  FishGov2 – Challenges &amp; Wins  </vt:lpstr>
      <vt:lpstr>  FishGov2 – Priority Actions @ Procurement  </vt:lpstr>
      <vt:lpstr>  SIDA – Challenges &amp; Solutions  </vt:lpstr>
      <vt:lpstr>  SIDA Project– Priority Actions @ Procurement  </vt:lpstr>
      <vt:lpstr>  BMGF Project– Priority Actions @ Procurement  </vt:lpstr>
      <vt:lpstr>  OHDAA Project– Priority Actions @ Procurement  </vt:lpstr>
      <vt:lpstr>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Ossiya</dc:creator>
  <cp:lastModifiedBy>Microsoft account</cp:lastModifiedBy>
  <cp:revision>30</cp:revision>
  <dcterms:created xsi:type="dcterms:W3CDTF">2023-01-17T09:06:48Z</dcterms:created>
  <dcterms:modified xsi:type="dcterms:W3CDTF">2023-06-27T11:57:10Z</dcterms:modified>
</cp:coreProperties>
</file>