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heme/themeOverride2.xml" ContentType="application/vnd.openxmlformats-officedocument.themeOverride+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 id="2147483692" r:id="rId2"/>
  </p:sldMasterIdLst>
  <p:notesMasterIdLst>
    <p:notesMasterId r:id="rId32"/>
  </p:notesMasterIdLst>
  <p:handoutMasterIdLst>
    <p:handoutMasterId r:id="rId33"/>
  </p:handoutMasterIdLst>
  <p:sldIdLst>
    <p:sldId id="367" r:id="rId3"/>
    <p:sldId id="368" r:id="rId4"/>
    <p:sldId id="403" r:id="rId5"/>
    <p:sldId id="460" r:id="rId6"/>
    <p:sldId id="448" r:id="rId7"/>
    <p:sldId id="450" r:id="rId8"/>
    <p:sldId id="452" r:id="rId9"/>
    <p:sldId id="451" r:id="rId10"/>
    <p:sldId id="458" r:id="rId11"/>
    <p:sldId id="453" r:id="rId12"/>
    <p:sldId id="454" r:id="rId13"/>
    <p:sldId id="455" r:id="rId14"/>
    <p:sldId id="400" r:id="rId15"/>
    <p:sldId id="456" r:id="rId16"/>
    <p:sldId id="407" r:id="rId17"/>
    <p:sldId id="369" r:id="rId18"/>
    <p:sldId id="381" r:id="rId19"/>
    <p:sldId id="461" r:id="rId20"/>
    <p:sldId id="462" r:id="rId21"/>
    <p:sldId id="463" r:id="rId22"/>
    <p:sldId id="464" r:id="rId23"/>
    <p:sldId id="465" r:id="rId24"/>
    <p:sldId id="466" r:id="rId25"/>
    <p:sldId id="470" r:id="rId26"/>
    <p:sldId id="467" r:id="rId27"/>
    <p:sldId id="468" r:id="rId28"/>
    <p:sldId id="469" r:id="rId29"/>
    <p:sldId id="387" r:id="rId30"/>
    <p:sldId id="395" r:id="rId31"/>
  </p:sldIdLst>
  <p:sldSz cx="9144000" cy="6858000" type="screen4x3"/>
  <p:notesSz cx="6858000" cy="10012363"/>
  <p:defaultTextStyle>
    <a:defPPr>
      <a:defRPr lang="en-GB"/>
    </a:defPPr>
    <a:lvl1pPr algn="l" rtl="0" fontAlgn="base">
      <a:spcBef>
        <a:spcPct val="0"/>
      </a:spcBef>
      <a:spcAft>
        <a:spcPct val="0"/>
      </a:spcAft>
      <a:defRPr sz="2800" b="1" kern="1200">
        <a:solidFill>
          <a:schemeClr val="tx1"/>
        </a:solidFill>
        <a:latin typeface="Arial" charset="0"/>
        <a:ea typeface="+mn-ea"/>
        <a:cs typeface="+mn-cs"/>
      </a:defRPr>
    </a:lvl1pPr>
    <a:lvl2pPr marL="457200" algn="l" rtl="0" fontAlgn="base">
      <a:spcBef>
        <a:spcPct val="0"/>
      </a:spcBef>
      <a:spcAft>
        <a:spcPct val="0"/>
      </a:spcAft>
      <a:defRPr sz="2800" b="1" kern="1200">
        <a:solidFill>
          <a:schemeClr val="tx1"/>
        </a:solidFill>
        <a:latin typeface="Arial" charset="0"/>
        <a:ea typeface="+mn-ea"/>
        <a:cs typeface="+mn-cs"/>
      </a:defRPr>
    </a:lvl2pPr>
    <a:lvl3pPr marL="914400" algn="l" rtl="0" fontAlgn="base">
      <a:spcBef>
        <a:spcPct val="0"/>
      </a:spcBef>
      <a:spcAft>
        <a:spcPct val="0"/>
      </a:spcAft>
      <a:defRPr sz="2800" b="1" kern="1200">
        <a:solidFill>
          <a:schemeClr val="tx1"/>
        </a:solidFill>
        <a:latin typeface="Arial" charset="0"/>
        <a:ea typeface="+mn-ea"/>
        <a:cs typeface="+mn-cs"/>
      </a:defRPr>
    </a:lvl3pPr>
    <a:lvl4pPr marL="1371600" algn="l" rtl="0" fontAlgn="base">
      <a:spcBef>
        <a:spcPct val="0"/>
      </a:spcBef>
      <a:spcAft>
        <a:spcPct val="0"/>
      </a:spcAft>
      <a:defRPr sz="2800" b="1" kern="1200">
        <a:solidFill>
          <a:schemeClr val="tx1"/>
        </a:solidFill>
        <a:latin typeface="Arial" charset="0"/>
        <a:ea typeface="+mn-ea"/>
        <a:cs typeface="+mn-cs"/>
      </a:defRPr>
    </a:lvl4pPr>
    <a:lvl5pPr marL="1828800" algn="l" rtl="0" fontAlgn="base">
      <a:spcBef>
        <a:spcPct val="0"/>
      </a:spcBef>
      <a:spcAft>
        <a:spcPct val="0"/>
      </a:spcAft>
      <a:defRPr sz="2800" b="1" kern="1200">
        <a:solidFill>
          <a:schemeClr val="tx1"/>
        </a:solidFill>
        <a:latin typeface="Arial" charset="0"/>
        <a:ea typeface="+mn-ea"/>
        <a:cs typeface="+mn-cs"/>
      </a:defRPr>
    </a:lvl5pPr>
    <a:lvl6pPr marL="2286000" algn="l" defTabSz="914400" rtl="0" eaLnBrk="1" latinLnBrk="0" hangingPunct="1">
      <a:defRPr sz="2800" b="1" kern="1200">
        <a:solidFill>
          <a:schemeClr val="tx1"/>
        </a:solidFill>
        <a:latin typeface="Arial" charset="0"/>
        <a:ea typeface="+mn-ea"/>
        <a:cs typeface="+mn-cs"/>
      </a:defRPr>
    </a:lvl6pPr>
    <a:lvl7pPr marL="2743200" algn="l" defTabSz="914400" rtl="0" eaLnBrk="1" latinLnBrk="0" hangingPunct="1">
      <a:defRPr sz="2800" b="1" kern="1200">
        <a:solidFill>
          <a:schemeClr val="tx1"/>
        </a:solidFill>
        <a:latin typeface="Arial" charset="0"/>
        <a:ea typeface="+mn-ea"/>
        <a:cs typeface="+mn-cs"/>
      </a:defRPr>
    </a:lvl7pPr>
    <a:lvl8pPr marL="3200400" algn="l" defTabSz="914400" rtl="0" eaLnBrk="1" latinLnBrk="0" hangingPunct="1">
      <a:defRPr sz="2800" b="1" kern="1200">
        <a:solidFill>
          <a:schemeClr val="tx1"/>
        </a:solidFill>
        <a:latin typeface="Arial" charset="0"/>
        <a:ea typeface="+mn-ea"/>
        <a:cs typeface="+mn-cs"/>
      </a:defRPr>
    </a:lvl8pPr>
    <a:lvl9pPr marL="3657600" algn="l" defTabSz="914400" rtl="0" eaLnBrk="1" latinLnBrk="0" hangingPunct="1">
      <a:defRPr sz="2800" b="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enis Garnier" initials="DG"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99FF"/>
    <a:srgbClr val="FF99CC"/>
    <a:srgbClr val="FFCCFF"/>
    <a:srgbClr val="FF3300"/>
    <a:srgbClr val="FF6699"/>
    <a:srgbClr val="FF0000"/>
    <a:srgbClr val="00FF00"/>
    <a:srgbClr val="FF9900"/>
    <a:srgbClr val="99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44" autoAdjust="0"/>
    <p:restoredTop sz="96639" autoAdjust="0"/>
  </p:normalViewPr>
  <p:slideViewPr>
    <p:cSldViewPr>
      <p:cViewPr varScale="1">
        <p:scale>
          <a:sx n="113" d="100"/>
          <a:sy n="113" d="100"/>
        </p:scale>
        <p:origin x="1308" y="114"/>
      </p:cViewPr>
      <p:guideLst>
        <p:guide orient="horz" pos="2160"/>
        <p:guide pos="2880"/>
      </p:guideLst>
    </p:cSldViewPr>
  </p:slideViewPr>
  <p:outlineViewPr>
    <p:cViewPr>
      <p:scale>
        <a:sx n="33" d="100"/>
        <a:sy n="33" d="100"/>
      </p:scale>
      <p:origin x="0" y="3582"/>
    </p:cViewPr>
  </p:outlineViewPr>
  <p:notesTextViewPr>
    <p:cViewPr>
      <p:scale>
        <a:sx n="100" d="100"/>
        <a:sy n="100" d="100"/>
      </p:scale>
      <p:origin x="0" y="0"/>
    </p:cViewPr>
  </p:notesTextViewPr>
  <p:sorterViewPr>
    <p:cViewPr>
      <p:scale>
        <a:sx n="100" d="100"/>
        <a:sy n="100" d="100"/>
      </p:scale>
      <p:origin x="0" y="33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2754" name="Rectangle 2"/>
          <p:cNvSpPr>
            <a:spLocks noGrp="1" noChangeArrowheads="1"/>
          </p:cNvSpPr>
          <p:nvPr>
            <p:ph type="hdr" sz="quarter"/>
          </p:nvPr>
        </p:nvSpPr>
        <p:spPr bwMode="auto">
          <a:xfrm>
            <a:off x="0" y="0"/>
            <a:ext cx="2972548" cy="5011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912" tIns="46456" rIns="92912" bIns="46456" numCol="1" anchor="t" anchorCtr="0" compatLnSpc="1">
            <a:prstTxWarp prst="textNoShape">
              <a:avLst/>
            </a:prstTxWarp>
          </a:bodyPr>
          <a:lstStyle>
            <a:lvl1pPr>
              <a:defRPr sz="1200" b="0"/>
            </a:lvl1pPr>
          </a:lstStyle>
          <a:p>
            <a:pPr>
              <a:defRPr/>
            </a:pPr>
            <a:endParaRPr lang="en-US"/>
          </a:p>
        </p:txBody>
      </p:sp>
      <p:sp>
        <p:nvSpPr>
          <p:cNvPr id="202755" name="Rectangle 3"/>
          <p:cNvSpPr>
            <a:spLocks noGrp="1" noChangeArrowheads="1"/>
          </p:cNvSpPr>
          <p:nvPr>
            <p:ph type="dt" sz="quarter" idx="1"/>
          </p:nvPr>
        </p:nvSpPr>
        <p:spPr bwMode="auto">
          <a:xfrm>
            <a:off x="3883852" y="0"/>
            <a:ext cx="2972548" cy="5011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912" tIns="46456" rIns="92912" bIns="46456" numCol="1" anchor="t" anchorCtr="0" compatLnSpc="1">
            <a:prstTxWarp prst="textNoShape">
              <a:avLst/>
            </a:prstTxWarp>
          </a:bodyPr>
          <a:lstStyle>
            <a:lvl1pPr algn="r">
              <a:defRPr sz="1200" b="0"/>
            </a:lvl1pPr>
          </a:lstStyle>
          <a:p>
            <a:pPr>
              <a:defRPr/>
            </a:pPr>
            <a:endParaRPr lang="en-US"/>
          </a:p>
        </p:txBody>
      </p:sp>
      <p:sp>
        <p:nvSpPr>
          <p:cNvPr id="202756" name="Rectangle 4"/>
          <p:cNvSpPr>
            <a:spLocks noGrp="1" noChangeArrowheads="1"/>
          </p:cNvSpPr>
          <p:nvPr>
            <p:ph type="ftr" sz="quarter" idx="2"/>
          </p:nvPr>
        </p:nvSpPr>
        <p:spPr bwMode="auto">
          <a:xfrm>
            <a:off x="0" y="9509583"/>
            <a:ext cx="2972548" cy="5011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912" tIns="46456" rIns="92912" bIns="46456" numCol="1" anchor="b" anchorCtr="0" compatLnSpc="1">
            <a:prstTxWarp prst="textNoShape">
              <a:avLst/>
            </a:prstTxWarp>
          </a:bodyPr>
          <a:lstStyle>
            <a:lvl1pPr>
              <a:defRPr sz="1200" b="0"/>
            </a:lvl1pPr>
          </a:lstStyle>
          <a:p>
            <a:pPr>
              <a:defRPr/>
            </a:pPr>
            <a:endParaRPr lang="en-US"/>
          </a:p>
        </p:txBody>
      </p:sp>
      <p:sp>
        <p:nvSpPr>
          <p:cNvPr id="202757" name="Rectangle 5"/>
          <p:cNvSpPr>
            <a:spLocks noGrp="1" noChangeArrowheads="1"/>
          </p:cNvSpPr>
          <p:nvPr>
            <p:ph type="sldNum" sz="quarter" idx="3"/>
          </p:nvPr>
        </p:nvSpPr>
        <p:spPr bwMode="auto">
          <a:xfrm>
            <a:off x="3883852" y="9509583"/>
            <a:ext cx="2972548" cy="5011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912" tIns="46456" rIns="92912" bIns="46456" numCol="1" anchor="b" anchorCtr="0" compatLnSpc="1">
            <a:prstTxWarp prst="textNoShape">
              <a:avLst/>
            </a:prstTxWarp>
          </a:bodyPr>
          <a:lstStyle>
            <a:lvl1pPr algn="r">
              <a:defRPr sz="1200" b="0"/>
            </a:lvl1pPr>
          </a:lstStyle>
          <a:p>
            <a:pPr>
              <a:defRPr/>
            </a:pPr>
            <a:fld id="{DBA195D0-8421-4504-BB11-08CF5F08615D}" type="slidenum">
              <a:rPr lang="en-US"/>
              <a:pPr>
                <a:defRPr/>
              </a:pPr>
              <a:t>‹#›</a:t>
            </a:fld>
            <a:endParaRPr lang="en-US"/>
          </a:p>
        </p:txBody>
      </p:sp>
    </p:spTree>
    <p:extLst>
      <p:ext uri="{BB962C8B-B14F-4D97-AF65-F5344CB8AC3E}">
        <p14:creationId xmlns:p14="http://schemas.microsoft.com/office/powerpoint/2010/main" val="25950491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2972548" cy="5011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912" tIns="46456" rIns="92912" bIns="46456" numCol="1" anchor="t" anchorCtr="0" compatLnSpc="1">
            <a:prstTxWarp prst="textNoShape">
              <a:avLst/>
            </a:prstTxWarp>
          </a:bodyPr>
          <a:lstStyle>
            <a:lvl1pPr>
              <a:defRPr sz="1200" b="0"/>
            </a:lvl1pPr>
          </a:lstStyle>
          <a:p>
            <a:pPr>
              <a:defRPr/>
            </a:pPr>
            <a:endParaRPr lang="en-GB"/>
          </a:p>
        </p:txBody>
      </p:sp>
      <p:sp>
        <p:nvSpPr>
          <p:cNvPr id="23555" name="Rectangle 3"/>
          <p:cNvSpPr>
            <a:spLocks noGrp="1" noChangeArrowheads="1"/>
          </p:cNvSpPr>
          <p:nvPr>
            <p:ph type="dt" idx="1"/>
          </p:nvPr>
        </p:nvSpPr>
        <p:spPr bwMode="auto">
          <a:xfrm>
            <a:off x="3883852" y="0"/>
            <a:ext cx="2972548" cy="5011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912" tIns="46456" rIns="92912" bIns="46456" numCol="1" anchor="t" anchorCtr="0" compatLnSpc="1">
            <a:prstTxWarp prst="textNoShape">
              <a:avLst/>
            </a:prstTxWarp>
          </a:bodyPr>
          <a:lstStyle>
            <a:lvl1pPr algn="r">
              <a:defRPr sz="1200" b="0"/>
            </a:lvl1pPr>
          </a:lstStyle>
          <a:p>
            <a:pPr>
              <a:defRPr/>
            </a:pPr>
            <a:endParaRPr lang="en-GB"/>
          </a:p>
        </p:txBody>
      </p:sp>
      <p:sp>
        <p:nvSpPr>
          <p:cNvPr id="34820" name="Rectangle 4"/>
          <p:cNvSpPr>
            <a:spLocks noGrp="1" noRot="1" noChangeAspect="1" noChangeArrowheads="1" noTextEdit="1"/>
          </p:cNvSpPr>
          <p:nvPr>
            <p:ph type="sldImg" idx="2"/>
          </p:nvPr>
        </p:nvSpPr>
        <p:spPr bwMode="auto">
          <a:xfrm>
            <a:off x="925513" y="750888"/>
            <a:ext cx="5006975" cy="3754437"/>
          </a:xfrm>
          <a:prstGeom prst="rect">
            <a:avLst/>
          </a:prstGeom>
          <a:noFill/>
          <a:ln w="9525">
            <a:solidFill>
              <a:srgbClr val="000000"/>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3557" name="Rectangle 5"/>
          <p:cNvSpPr>
            <a:spLocks noGrp="1" noChangeArrowheads="1"/>
          </p:cNvSpPr>
          <p:nvPr>
            <p:ph type="body" sz="quarter" idx="3"/>
          </p:nvPr>
        </p:nvSpPr>
        <p:spPr bwMode="auto">
          <a:xfrm>
            <a:off x="685482" y="4755593"/>
            <a:ext cx="5487040" cy="45058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912" tIns="46456" rIns="92912" bIns="46456"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3558" name="Rectangle 6"/>
          <p:cNvSpPr>
            <a:spLocks noGrp="1" noChangeArrowheads="1"/>
          </p:cNvSpPr>
          <p:nvPr>
            <p:ph type="ftr" sz="quarter" idx="4"/>
          </p:nvPr>
        </p:nvSpPr>
        <p:spPr bwMode="auto">
          <a:xfrm>
            <a:off x="0" y="9509583"/>
            <a:ext cx="2972548" cy="5011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912" tIns="46456" rIns="92912" bIns="46456" numCol="1" anchor="b" anchorCtr="0" compatLnSpc="1">
            <a:prstTxWarp prst="textNoShape">
              <a:avLst/>
            </a:prstTxWarp>
          </a:bodyPr>
          <a:lstStyle>
            <a:lvl1pPr>
              <a:defRPr sz="1200" b="0"/>
            </a:lvl1pPr>
          </a:lstStyle>
          <a:p>
            <a:pPr>
              <a:defRPr/>
            </a:pPr>
            <a:endParaRPr lang="en-GB"/>
          </a:p>
        </p:txBody>
      </p:sp>
      <p:sp>
        <p:nvSpPr>
          <p:cNvPr id="23559" name="Rectangle 7"/>
          <p:cNvSpPr>
            <a:spLocks noGrp="1" noChangeArrowheads="1"/>
          </p:cNvSpPr>
          <p:nvPr>
            <p:ph type="sldNum" sz="quarter" idx="5"/>
          </p:nvPr>
        </p:nvSpPr>
        <p:spPr bwMode="auto">
          <a:xfrm>
            <a:off x="3883852" y="9509583"/>
            <a:ext cx="2972548" cy="5011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912" tIns="46456" rIns="92912" bIns="46456" numCol="1" anchor="b" anchorCtr="0" compatLnSpc="1">
            <a:prstTxWarp prst="textNoShape">
              <a:avLst/>
            </a:prstTxWarp>
          </a:bodyPr>
          <a:lstStyle>
            <a:lvl1pPr algn="r">
              <a:defRPr sz="1200" b="0"/>
            </a:lvl1pPr>
          </a:lstStyle>
          <a:p>
            <a:pPr>
              <a:defRPr/>
            </a:pPr>
            <a:fld id="{50190F9B-021D-469C-93C2-56C034E33660}" type="slidenum">
              <a:rPr lang="en-GB"/>
              <a:pPr>
                <a:defRPr/>
              </a:pPr>
              <a:t>‹#›</a:t>
            </a:fld>
            <a:endParaRPr lang="en-GB"/>
          </a:p>
        </p:txBody>
      </p:sp>
    </p:spTree>
    <p:extLst>
      <p:ext uri="{BB962C8B-B14F-4D97-AF65-F5344CB8AC3E}">
        <p14:creationId xmlns:p14="http://schemas.microsoft.com/office/powerpoint/2010/main" val="407544639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defTabSz="939342" eaLnBrk="1" fontAlgn="auto" hangingPunct="1">
              <a:spcBef>
                <a:spcPts val="0"/>
              </a:spcBef>
              <a:spcAft>
                <a:spcPts val="0"/>
              </a:spcAft>
              <a:defRPr lang="fr-FR"/>
            </a:pPr>
            <a:r>
              <a:rPr lang="fr-FR" dirty="0"/>
              <a:t>Ce modèle peut être utilisé comme fichier de démarrage pour présenter des supports de formation à un groupe.</a:t>
            </a:r>
          </a:p>
          <a:p>
            <a:endParaRPr lang="fr-FR" dirty="0"/>
          </a:p>
          <a:p>
            <a:pPr lvl="0"/>
            <a:r>
              <a:rPr lang="fr-FR" b="1" dirty="0"/>
              <a:t>Sections</a:t>
            </a:r>
            <a:endParaRPr lang="fr-FR" dirty="0"/>
          </a:p>
          <a:p>
            <a:pPr lvl="0"/>
            <a:r>
              <a:rPr lang="fr-FR" dirty="0"/>
              <a:t>Cliquez avec le bouton droit sur une diapositive pour ajouter des sections. Les sections permettent d’organiser les diapositives et facilitent la collaboration entre plusieurs auteurs.</a:t>
            </a:r>
          </a:p>
          <a:p>
            <a:pPr lvl="0"/>
            <a:endParaRPr lang="fr-FR" b="1" dirty="0"/>
          </a:p>
          <a:p>
            <a:pPr lvl="0"/>
            <a:r>
              <a:rPr lang="fr-FR" b="1" dirty="0"/>
              <a:t>Notes</a:t>
            </a:r>
          </a:p>
          <a:p>
            <a:pPr lvl="0"/>
            <a:r>
              <a:rPr lang="fr-FR" dirty="0"/>
              <a:t>Utilisez la section Notes pour les notes de présentation ou pour fournir des informations  supplémentaires à l’audience. Affichez ces notes en mode Présentation pendant votre présentation. </a:t>
            </a:r>
          </a:p>
          <a:p>
            <a:pPr lvl="0">
              <a:buFontTx/>
              <a:buNone/>
            </a:pPr>
            <a:r>
              <a:rPr lang="fr-FR" dirty="0"/>
              <a:t>N’oubliez pas de tenir compte de la taille de la police (critère important pour l’accessibilité, la visibilité, l’enregistrement vidéo et la production en ligne)</a:t>
            </a:r>
          </a:p>
          <a:p>
            <a:pPr lvl="0"/>
            <a:endParaRPr lang="fr-FR" dirty="0"/>
          </a:p>
          <a:p>
            <a:pPr lvl="0">
              <a:buFontTx/>
              <a:buNone/>
            </a:pPr>
            <a:r>
              <a:rPr lang="fr-FR" b="1" dirty="0"/>
              <a:t>Couleurs coordonnées </a:t>
            </a:r>
          </a:p>
          <a:p>
            <a:pPr lvl="0">
              <a:buFontTx/>
              <a:buNone/>
            </a:pPr>
            <a:r>
              <a:rPr lang="fr-FR" dirty="0"/>
              <a:t>Faites tout particulièrement attention aux diagrammes, graphiques et zones de texte. </a:t>
            </a:r>
          </a:p>
          <a:p>
            <a:pPr lvl="0"/>
            <a:r>
              <a:rPr lang="fr-FR" dirty="0"/>
              <a:t>Tenez compte du fait que les participants imprimeront la présentation en noir et blanc ou </a:t>
            </a:r>
            <a:r>
              <a:rPr lang="fr-FR" dirty="0" err="1"/>
              <a:t>nuances de gris</a:t>
            </a:r>
            <a:r>
              <a:rPr lang="fr-FR" dirty="0"/>
              <a:t>. Effectuez un test d’impression pour vérifier que vos couleurs s’impriment correctement en noir et blanc intégral et </a:t>
            </a:r>
            <a:r>
              <a:rPr lang="fr-FR" dirty="0" err="1"/>
              <a:t>nuances de gris</a:t>
            </a:r>
            <a:r>
              <a:rPr lang="fr-FR" dirty="0"/>
              <a:t>.</a:t>
            </a:r>
          </a:p>
          <a:p>
            <a:pPr lvl="0">
              <a:buFontTx/>
              <a:buNone/>
            </a:pPr>
            <a:endParaRPr lang="fr-FR" dirty="0"/>
          </a:p>
          <a:p>
            <a:pPr lvl="0">
              <a:buFontTx/>
              <a:buNone/>
            </a:pPr>
            <a:r>
              <a:rPr lang="fr-FR" b="1" dirty="0"/>
              <a:t>Graphiques, tableaux et diagrammes</a:t>
            </a:r>
          </a:p>
          <a:p>
            <a:pPr lvl="0"/>
            <a:r>
              <a:rPr lang="fr-FR" dirty="0"/>
              <a:t>Faites en sorte que votre présentation soit simple : utilisez des styles et des couleurs identiques qui ne soient pas gênants.</a:t>
            </a:r>
          </a:p>
          <a:p>
            <a:pPr lvl="0"/>
            <a:r>
              <a:rPr lang="fr-FR" dirty="0"/>
              <a:t>Ajoutez une étiquette à tous les graphiques et tableaux.</a:t>
            </a:r>
          </a:p>
          <a:p>
            <a:endParaRPr lang="fr-FR" dirty="0"/>
          </a:p>
          <a:p>
            <a:endParaRPr lang="fr-FR" dirty="0"/>
          </a:p>
          <a:p>
            <a:endParaRPr lang="fr-FR" dirty="0"/>
          </a:p>
        </p:txBody>
      </p:sp>
      <p:sp>
        <p:nvSpPr>
          <p:cNvPr id="4" name="Slide Number Placeholder 3"/>
          <p:cNvSpPr>
            <a:spLocks noGrp="1"/>
          </p:cNvSpPr>
          <p:nvPr>
            <p:ph type="sldNum" sz="quarter" idx="10"/>
          </p:nvPr>
        </p:nvSpPr>
        <p:spPr/>
        <p:txBody>
          <a:bodyPr/>
          <a:lstStyle/>
          <a:p>
            <a:fld id="{EC6EAC7D-5A89-47C2-8ABA-56C9C2DEF7A4}" type="slidenum">
              <a:rPr lang="fr-FR" smtClean="0"/>
              <a:pPr/>
              <a:t>1</a:t>
            </a:fld>
            <a:endParaRPr lang="fr-FR"/>
          </a:p>
        </p:txBody>
      </p:sp>
    </p:spTree>
    <p:extLst>
      <p:ext uri="{BB962C8B-B14F-4D97-AF65-F5344CB8AC3E}">
        <p14:creationId xmlns:p14="http://schemas.microsoft.com/office/powerpoint/2010/main" val="2809498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80000"/>
              </a:lnSpc>
            </a:pPr>
            <a:r>
              <a:rPr lang="fr-FR" dirty="0"/>
              <a:t>Fournissez une brève vue d’ensemble de la présentation.</a:t>
            </a:r>
            <a:r>
              <a:rPr lang="fr-FR" baseline="0" dirty="0"/>
              <a:t> D</a:t>
            </a:r>
            <a:r>
              <a:rPr lang="fr-FR" dirty="0"/>
              <a:t>écrivez l’objectif principal de la présentation et expliquez son importance.</a:t>
            </a:r>
          </a:p>
          <a:p>
            <a:pPr>
              <a:lnSpc>
                <a:spcPct val="80000"/>
              </a:lnSpc>
            </a:pPr>
            <a:r>
              <a:rPr lang="fr-FR" dirty="0"/>
              <a:t>Présentez chaque sujet principal.</a:t>
            </a:r>
          </a:p>
          <a:p>
            <a:r>
              <a:rPr lang="fr-FR" dirty="0"/>
              <a:t>Pour fournir une feuille de route à votre audience, vous</a:t>
            </a:r>
            <a:r>
              <a:rPr lang="fr-FR" baseline="0" dirty="0"/>
              <a:t> pouvez </a:t>
            </a:r>
            <a:r>
              <a:rPr lang="fr-FR" dirty="0"/>
              <a:t>répéter cette diapositive de vue d’ensemble tout au long de la présentation afin de mettre en évidence le sujet suivant.</a:t>
            </a:r>
          </a:p>
        </p:txBody>
      </p:sp>
      <p:sp>
        <p:nvSpPr>
          <p:cNvPr id="4" name="Slide Number Placeholder 3"/>
          <p:cNvSpPr>
            <a:spLocks noGrp="1"/>
          </p:cNvSpPr>
          <p:nvPr>
            <p:ph type="sldNum" sz="quarter" idx="10"/>
          </p:nvPr>
        </p:nvSpPr>
        <p:spPr/>
        <p:txBody>
          <a:bodyPr/>
          <a:lstStyle/>
          <a:p>
            <a:fld id="{EC6EAC7D-5A89-47C2-8ABA-56C9C2DEF7A4}" type="slidenum">
              <a:rPr lang="fr-FR" smtClean="0"/>
              <a:pPr/>
              <a:t>2</a:t>
            </a:fld>
            <a:endParaRPr lang="fr-FR"/>
          </a:p>
        </p:txBody>
      </p:sp>
    </p:spTree>
    <p:extLst>
      <p:ext uri="{BB962C8B-B14F-4D97-AF65-F5344CB8AC3E}">
        <p14:creationId xmlns:p14="http://schemas.microsoft.com/office/powerpoint/2010/main" val="18309445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128" name="Rectangle 8"/>
          <p:cNvSpPr>
            <a:spLocks noGrp="1" noChangeArrowheads="1"/>
          </p:cNvSpPr>
          <p:nvPr>
            <p:ph type="subTitle" idx="1"/>
          </p:nvPr>
        </p:nvSpPr>
        <p:spPr>
          <a:xfrm>
            <a:off x="4673600" y="2927350"/>
            <a:ext cx="4013200" cy="1822451"/>
          </a:xfrm>
        </p:spPr>
        <p:txBody>
          <a:bodyPr anchor="b"/>
          <a:lstStyle>
            <a:lvl1pPr marL="0" indent="0">
              <a:buFont typeface="Wingdings" pitchFamily="2" charset="2"/>
              <a:buNone/>
              <a:defRPr>
                <a:solidFill>
                  <a:schemeClr val="tx2"/>
                </a:solidFill>
              </a:defRPr>
            </a:lvl1pPr>
          </a:lstStyle>
          <a:p>
            <a:pPr lvl="0"/>
            <a:r>
              <a:rPr lang="en-GB" noProof="0"/>
              <a:t>Click to edit Master subtitle style</a:t>
            </a:r>
          </a:p>
        </p:txBody>
      </p:sp>
      <p:sp>
        <p:nvSpPr>
          <p:cNvPr id="5132" name="AutoShape 12"/>
          <p:cNvSpPr>
            <a:spLocks noGrp="1" noChangeArrowheads="1"/>
          </p:cNvSpPr>
          <p:nvPr>
            <p:ph type="ctrTitle" sz="quarter"/>
          </p:nvPr>
        </p:nvSpPr>
        <p:spPr>
          <a:xfrm>
            <a:off x="685800" y="990600"/>
            <a:ext cx="8229600" cy="1905000"/>
          </a:xfrm>
          <a:prstGeom prst="roundRect">
            <a:avLst>
              <a:gd name="adj" fmla="val 50000"/>
            </a:avLst>
          </a:prstGeom>
        </p:spPr>
        <p:txBody>
          <a:bodyPr anchor="ctr"/>
          <a:lstStyle>
            <a:lvl1pPr algn="ctr">
              <a:defRPr>
                <a:solidFill>
                  <a:schemeClr val="tx1"/>
                </a:solidFill>
              </a:defRPr>
            </a:lvl1pPr>
          </a:lstStyle>
          <a:p>
            <a:pPr lvl="0"/>
            <a:r>
              <a:rPr lang="en-GB" noProof="0"/>
              <a:t>Click to edit Master title style</a:t>
            </a:r>
          </a:p>
        </p:txBody>
      </p:sp>
    </p:spTree>
    <p:extLst>
      <p:ext uri="{BB962C8B-B14F-4D97-AF65-F5344CB8AC3E}">
        <p14:creationId xmlns:p14="http://schemas.microsoft.com/office/powerpoint/2010/main" val="3051505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
          <p:cNvSpPr>
            <a:spLocks noGrp="1" noChangeArrowheads="1"/>
          </p:cNvSpPr>
          <p:nvPr>
            <p:ph type="sldNum" sz="quarter" idx="10"/>
          </p:nvPr>
        </p:nvSpPr>
        <p:spPr>
          <a:ln/>
        </p:spPr>
        <p:txBody>
          <a:bodyPr/>
          <a:lstStyle>
            <a:lvl1pPr>
              <a:defRPr/>
            </a:lvl1pPr>
          </a:lstStyle>
          <a:p>
            <a:pPr>
              <a:defRPr/>
            </a:pPr>
            <a:fld id="{40612A92-01DF-49F7-85CC-99A0D06C8ACD}" type="slidenum">
              <a:rPr lang="en-GB"/>
              <a:pPr>
                <a:defRPr/>
              </a:pPr>
              <a:t>‹#›</a:t>
            </a:fld>
            <a:endParaRPr lang="en-GB"/>
          </a:p>
        </p:txBody>
      </p:sp>
    </p:spTree>
    <p:extLst>
      <p:ext uri="{BB962C8B-B14F-4D97-AF65-F5344CB8AC3E}">
        <p14:creationId xmlns:p14="http://schemas.microsoft.com/office/powerpoint/2010/main" val="1902408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4"/>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3"/>
          <p:cNvSpPr>
            <a:spLocks noGrp="1" noChangeArrowheads="1"/>
          </p:cNvSpPr>
          <p:nvPr>
            <p:ph type="sldNum" sz="quarter" idx="10"/>
          </p:nvPr>
        </p:nvSpPr>
        <p:spPr>
          <a:ln/>
        </p:spPr>
        <p:txBody>
          <a:bodyPr/>
          <a:lstStyle>
            <a:lvl1pPr>
              <a:defRPr/>
            </a:lvl1pPr>
          </a:lstStyle>
          <a:p>
            <a:pPr>
              <a:defRPr/>
            </a:pPr>
            <a:fld id="{D697E50F-6456-4B5B-98AF-139790B89BD0}" type="slidenum">
              <a:rPr lang="en-GB"/>
              <a:pPr>
                <a:defRPr/>
              </a:pPr>
              <a:t>‹#›</a:t>
            </a:fld>
            <a:endParaRPr lang="en-GB"/>
          </a:p>
        </p:txBody>
      </p:sp>
    </p:spTree>
    <p:extLst>
      <p:ext uri="{BB962C8B-B14F-4D97-AF65-F5344CB8AC3E}">
        <p14:creationId xmlns:p14="http://schemas.microsoft.com/office/powerpoint/2010/main" val="2163802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2362201"/>
            <a:ext cx="3770313" cy="37242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60913" y="2362201"/>
            <a:ext cx="3770312" cy="37242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3"/>
          <p:cNvSpPr>
            <a:spLocks noGrp="1" noChangeArrowheads="1"/>
          </p:cNvSpPr>
          <p:nvPr>
            <p:ph type="sldNum" sz="quarter" idx="10"/>
          </p:nvPr>
        </p:nvSpPr>
        <p:spPr>
          <a:ln/>
        </p:spPr>
        <p:txBody>
          <a:bodyPr/>
          <a:lstStyle>
            <a:lvl1pPr>
              <a:defRPr/>
            </a:lvl1pPr>
          </a:lstStyle>
          <a:p>
            <a:pPr>
              <a:defRPr/>
            </a:pPr>
            <a:fld id="{1CBCE579-5F7E-4304-94A3-062C0AD45BF8}" type="slidenum">
              <a:rPr lang="en-GB"/>
              <a:pPr>
                <a:defRPr/>
              </a:pPr>
              <a:t>‹#›</a:t>
            </a:fld>
            <a:endParaRPr lang="en-GB"/>
          </a:p>
        </p:txBody>
      </p:sp>
    </p:spTree>
    <p:extLst>
      <p:ext uri="{BB962C8B-B14F-4D97-AF65-F5344CB8AC3E}">
        <p14:creationId xmlns:p14="http://schemas.microsoft.com/office/powerpoint/2010/main" val="1650934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3"/>
          <p:cNvSpPr>
            <a:spLocks noGrp="1" noChangeArrowheads="1"/>
          </p:cNvSpPr>
          <p:nvPr>
            <p:ph type="sldNum" sz="quarter" idx="10"/>
          </p:nvPr>
        </p:nvSpPr>
        <p:spPr>
          <a:ln/>
        </p:spPr>
        <p:txBody>
          <a:bodyPr/>
          <a:lstStyle>
            <a:lvl1pPr>
              <a:defRPr/>
            </a:lvl1pPr>
          </a:lstStyle>
          <a:p>
            <a:pPr>
              <a:defRPr/>
            </a:pPr>
            <a:fld id="{6FB1CB4A-81CD-4643-9847-A24D98E00064}" type="slidenum">
              <a:rPr lang="en-GB"/>
              <a:pPr>
                <a:defRPr/>
              </a:pPr>
              <a:t>‹#›</a:t>
            </a:fld>
            <a:endParaRPr lang="en-GB"/>
          </a:p>
        </p:txBody>
      </p:sp>
    </p:spTree>
    <p:extLst>
      <p:ext uri="{BB962C8B-B14F-4D97-AF65-F5344CB8AC3E}">
        <p14:creationId xmlns:p14="http://schemas.microsoft.com/office/powerpoint/2010/main" val="3210947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3"/>
          <p:cNvSpPr>
            <a:spLocks noGrp="1" noChangeArrowheads="1"/>
          </p:cNvSpPr>
          <p:nvPr>
            <p:ph type="sldNum" sz="quarter" idx="10"/>
          </p:nvPr>
        </p:nvSpPr>
        <p:spPr>
          <a:ln/>
        </p:spPr>
        <p:txBody>
          <a:bodyPr/>
          <a:lstStyle>
            <a:lvl1pPr>
              <a:defRPr/>
            </a:lvl1pPr>
          </a:lstStyle>
          <a:p>
            <a:pPr>
              <a:defRPr/>
            </a:pPr>
            <a:fld id="{62249A7B-1CFA-4DB2-9CAC-2D2887A2F427}" type="slidenum">
              <a:rPr lang="en-GB"/>
              <a:pPr>
                <a:defRPr/>
              </a:pPr>
              <a:t>‹#›</a:t>
            </a:fld>
            <a:endParaRPr lang="en-GB"/>
          </a:p>
        </p:txBody>
      </p:sp>
    </p:spTree>
    <p:extLst>
      <p:ext uri="{BB962C8B-B14F-4D97-AF65-F5344CB8AC3E}">
        <p14:creationId xmlns:p14="http://schemas.microsoft.com/office/powerpoint/2010/main" val="6232758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3"/>
          <p:cNvSpPr>
            <a:spLocks noGrp="1" noChangeArrowheads="1"/>
          </p:cNvSpPr>
          <p:nvPr>
            <p:ph type="sldNum" sz="quarter" idx="10"/>
          </p:nvPr>
        </p:nvSpPr>
        <p:spPr>
          <a:ln/>
        </p:spPr>
        <p:txBody>
          <a:bodyPr/>
          <a:lstStyle>
            <a:lvl1pPr>
              <a:defRPr/>
            </a:lvl1pPr>
          </a:lstStyle>
          <a:p>
            <a:pPr>
              <a:defRPr/>
            </a:pPr>
            <a:fld id="{C4E3FBE8-16B1-4BD8-9EEB-ABB05F05343A}" type="slidenum">
              <a:rPr lang="en-GB"/>
              <a:pPr>
                <a:defRPr/>
              </a:pPr>
              <a:t>‹#›</a:t>
            </a:fld>
            <a:endParaRPr lang="en-GB"/>
          </a:p>
        </p:txBody>
      </p:sp>
    </p:spTree>
    <p:extLst>
      <p:ext uri="{BB962C8B-B14F-4D97-AF65-F5344CB8AC3E}">
        <p14:creationId xmlns:p14="http://schemas.microsoft.com/office/powerpoint/2010/main" val="1069304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3"/>
          <p:cNvSpPr>
            <a:spLocks noGrp="1" noChangeArrowheads="1"/>
          </p:cNvSpPr>
          <p:nvPr>
            <p:ph type="sldNum" sz="quarter" idx="10"/>
          </p:nvPr>
        </p:nvSpPr>
        <p:spPr>
          <a:ln/>
        </p:spPr>
        <p:txBody>
          <a:bodyPr/>
          <a:lstStyle>
            <a:lvl1pPr>
              <a:defRPr/>
            </a:lvl1pPr>
          </a:lstStyle>
          <a:p>
            <a:pPr>
              <a:defRPr/>
            </a:pPr>
            <a:fld id="{145CBE87-ACBB-4C38-8AEF-2AE5816555EE}" type="slidenum">
              <a:rPr lang="en-GB"/>
              <a:pPr>
                <a:defRPr/>
              </a:pPr>
              <a:t>‹#›</a:t>
            </a:fld>
            <a:endParaRPr lang="en-GB"/>
          </a:p>
        </p:txBody>
      </p:sp>
    </p:spTree>
    <p:extLst>
      <p:ext uri="{BB962C8B-B14F-4D97-AF65-F5344CB8AC3E}">
        <p14:creationId xmlns:p14="http://schemas.microsoft.com/office/powerpoint/2010/main" val="8835109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3"/>
          <p:cNvSpPr>
            <a:spLocks noGrp="1" noChangeArrowheads="1"/>
          </p:cNvSpPr>
          <p:nvPr>
            <p:ph type="sldNum" sz="quarter" idx="10"/>
          </p:nvPr>
        </p:nvSpPr>
        <p:spPr>
          <a:ln/>
        </p:spPr>
        <p:txBody>
          <a:bodyPr/>
          <a:lstStyle>
            <a:lvl1pPr>
              <a:defRPr/>
            </a:lvl1pPr>
          </a:lstStyle>
          <a:p>
            <a:pPr>
              <a:defRPr/>
            </a:pPr>
            <a:fld id="{EDD35945-515D-44A6-BE7C-01F6F48106A0}" type="slidenum">
              <a:rPr lang="en-GB"/>
              <a:pPr>
                <a:defRPr/>
              </a:pPr>
              <a:t>‹#›</a:t>
            </a:fld>
            <a:endParaRPr lang="en-GB"/>
          </a:p>
        </p:txBody>
      </p:sp>
    </p:spTree>
    <p:extLst>
      <p:ext uri="{BB962C8B-B14F-4D97-AF65-F5344CB8AC3E}">
        <p14:creationId xmlns:p14="http://schemas.microsoft.com/office/powerpoint/2010/main" val="3366867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
          <p:cNvSpPr>
            <a:spLocks noGrp="1" noChangeArrowheads="1"/>
          </p:cNvSpPr>
          <p:nvPr>
            <p:ph type="sldNum" sz="quarter" idx="10"/>
          </p:nvPr>
        </p:nvSpPr>
        <p:spPr>
          <a:ln/>
        </p:spPr>
        <p:txBody>
          <a:bodyPr/>
          <a:lstStyle>
            <a:lvl1pPr>
              <a:defRPr/>
            </a:lvl1pPr>
          </a:lstStyle>
          <a:p>
            <a:pPr>
              <a:defRPr/>
            </a:pPr>
            <a:fld id="{E78E4917-1F44-455A-A619-54D72763E2C9}" type="slidenum">
              <a:rPr lang="en-GB"/>
              <a:pPr>
                <a:defRPr/>
              </a:pPr>
              <a:t>‹#›</a:t>
            </a:fld>
            <a:endParaRPr lang="en-GB"/>
          </a:p>
        </p:txBody>
      </p:sp>
    </p:spTree>
    <p:extLst>
      <p:ext uri="{BB962C8B-B14F-4D97-AF65-F5344CB8AC3E}">
        <p14:creationId xmlns:p14="http://schemas.microsoft.com/office/powerpoint/2010/main" val="2015615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5600" y="1"/>
            <a:ext cx="1981200" cy="608647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62000" y="1"/>
            <a:ext cx="5791200" cy="608647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
          <p:cNvSpPr>
            <a:spLocks noGrp="1" noChangeArrowheads="1"/>
          </p:cNvSpPr>
          <p:nvPr>
            <p:ph type="sldNum" sz="quarter" idx="10"/>
          </p:nvPr>
        </p:nvSpPr>
        <p:spPr>
          <a:ln/>
        </p:spPr>
        <p:txBody>
          <a:bodyPr/>
          <a:lstStyle>
            <a:lvl1pPr>
              <a:defRPr/>
            </a:lvl1pPr>
          </a:lstStyle>
          <a:p>
            <a:pPr>
              <a:defRPr/>
            </a:pPr>
            <a:fld id="{2A485D5F-1DF1-4016-8AFB-3CD66D5B62AC}" type="slidenum">
              <a:rPr lang="en-GB"/>
              <a:pPr>
                <a:defRPr/>
              </a:pPr>
              <a:t>‹#›</a:t>
            </a:fld>
            <a:endParaRPr lang="en-GB"/>
          </a:p>
        </p:txBody>
      </p:sp>
    </p:spTree>
    <p:extLst>
      <p:ext uri="{BB962C8B-B14F-4D97-AF65-F5344CB8AC3E}">
        <p14:creationId xmlns:p14="http://schemas.microsoft.com/office/powerpoint/2010/main" val="9530634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fr-F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fr-FR"/>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fld id="{CE033A33-E42E-4F33-A790-0B0AE6E76C9B}" type="slidenum">
              <a:rPr lang="fr-FR"/>
              <a:pPr/>
              <a:t>‹#›</a:t>
            </a:fld>
            <a:endParaRPr lang="fr-FR"/>
          </a:p>
        </p:txBody>
      </p:sp>
    </p:spTree>
    <p:extLst>
      <p:ext uri="{BB962C8B-B14F-4D97-AF65-F5344CB8AC3E}">
        <p14:creationId xmlns:p14="http://schemas.microsoft.com/office/powerpoint/2010/main" val="36383567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cSld name="Diapositive de titre">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2" name="Title 1"/>
          <p:cNvSpPr>
            <a:spLocks noGrp="1"/>
          </p:cNvSpPr>
          <p:nvPr>
            <p:ph type="ctrTitle" hasCustomPrompt="1"/>
          </p:nvPr>
        </p:nvSpPr>
        <p:spPr>
          <a:xfrm>
            <a:off x="2590800" y="2286000"/>
            <a:ext cx="6180224" cy="1470025"/>
          </a:xfrm>
        </p:spPr>
        <p:txBody>
          <a:bodyPr anchor="t"/>
          <a:lstStyle>
            <a:lvl1pPr algn="r" eaLnBrk="1" latinLnBrk="0" hangingPunct="1">
              <a:defRPr kumimoji="0" lang="fr-FR" b="1" cap="small" baseline="0">
                <a:solidFill>
                  <a:srgbClr val="003300"/>
                </a:solidFill>
              </a:defRPr>
            </a:lvl1pPr>
          </a:lstStyle>
          <a:p>
            <a:r>
              <a:rPr kumimoji="0" lang="fr-FR"/>
              <a:t>Modifiez le style du titre</a:t>
            </a:r>
          </a:p>
        </p:txBody>
      </p:sp>
      <p:sp>
        <p:nvSpPr>
          <p:cNvPr id="3" name="Subtitle 2"/>
          <p:cNvSpPr>
            <a:spLocks noGrp="1"/>
          </p:cNvSpPr>
          <p:nvPr>
            <p:ph type="subTitle" idx="1"/>
          </p:nvPr>
        </p:nvSpPr>
        <p:spPr>
          <a:xfrm>
            <a:off x="3962400" y="4038600"/>
            <a:ext cx="4772528" cy="990600"/>
          </a:xfrm>
        </p:spPr>
        <p:txBody>
          <a:bodyPr>
            <a:normAutofit/>
          </a:bodyPr>
          <a:lstStyle>
            <a:lvl1pPr marL="0" indent="0" algn="r" eaLnBrk="1" latinLnBrk="0" hangingPunct="1">
              <a:buNone/>
              <a:defRPr kumimoji="0" lang="fr-FR" sz="2000" b="0">
                <a:solidFill>
                  <a:schemeClr val="tx1"/>
                </a:solidFill>
                <a:latin typeface="Georgia" pitchFamily="18" charset="0"/>
              </a:defRPr>
            </a:lvl1pPr>
            <a:lvl2pPr marL="457200" indent="0" algn="ctr" eaLnBrk="1" latinLnBrk="0" hangingPunct="1">
              <a:buNone/>
              <a:defRPr kumimoji="0" lang="fr-FR">
                <a:solidFill>
                  <a:schemeClr val="tx1">
                    <a:tint val="75000"/>
                  </a:schemeClr>
                </a:solidFill>
              </a:defRPr>
            </a:lvl2pPr>
            <a:lvl3pPr marL="914400" indent="0" algn="ctr" eaLnBrk="1" latinLnBrk="0" hangingPunct="1">
              <a:buNone/>
              <a:defRPr kumimoji="0" lang="fr-FR">
                <a:solidFill>
                  <a:schemeClr val="tx1">
                    <a:tint val="75000"/>
                  </a:schemeClr>
                </a:solidFill>
              </a:defRPr>
            </a:lvl3pPr>
            <a:lvl4pPr marL="1371600" indent="0" algn="ctr" eaLnBrk="1" latinLnBrk="0" hangingPunct="1">
              <a:buNone/>
              <a:defRPr kumimoji="0" lang="fr-FR">
                <a:solidFill>
                  <a:schemeClr val="tx1">
                    <a:tint val="75000"/>
                  </a:schemeClr>
                </a:solidFill>
              </a:defRPr>
            </a:lvl4pPr>
            <a:lvl5pPr marL="1828800" indent="0" algn="ctr" eaLnBrk="1" latinLnBrk="0" hangingPunct="1">
              <a:buNone/>
              <a:defRPr kumimoji="0" lang="fr-FR">
                <a:solidFill>
                  <a:schemeClr val="tx1">
                    <a:tint val="75000"/>
                  </a:schemeClr>
                </a:solidFill>
              </a:defRPr>
            </a:lvl5pPr>
            <a:lvl6pPr marL="2286000" indent="0" algn="ctr" eaLnBrk="1" latinLnBrk="0" hangingPunct="1">
              <a:buNone/>
              <a:defRPr kumimoji="0" lang="fr-FR">
                <a:solidFill>
                  <a:schemeClr val="tx1">
                    <a:tint val="75000"/>
                  </a:schemeClr>
                </a:solidFill>
              </a:defRPr>
            </a:lvl6pPr>
            <a:lvl7pPr marL="2743200" indent="0" algn="ctr" eaLnBrk="1" latinLnBrk="0" hangingPunct="1">
              <a:buNone/>
              <a:defRPr kumimoji="0" lang="fr-FR">
                <a:solidFill>
                  <a:schemeClr val="tx1">
                    <a:tint val="75000"/>
                  </a:schemeClr>
                </a:solidFill>
              </a:defRPr>
            </a:lvl7pPr>
            <a:lvl8pPr marL="3200400" indent="0" algn="ctr" eaLnBrk="1" latinLnBrk="0" hangingPunct="1">
              <a:buNone/>
              <a:defRPr kumimoji="0" lang="fr-FR">
                <a:solidFill>
                  <a:schemeClr val="tx1">
                    <a:tint val="75000"/>
                  </a:schemeClr>
                </a:solidFill>
              </a:defRPr>
            </a:lvl8pPr>
            <a:lvl9pPr marL="3657600" indent="0" algn="ctr" eaLnBrk="1" latinLnBrk="0" hangingPunct="1">
              <a:buNone/>
              <a:defRPr kumimoji="0" lang="fr-FR">
                <a:solidFill>
                  <a:schemeClr val="tx1">
                    <a:tint val="75000"/>
                  </a:schemeClr>
                </a:solidFill>
              </a:defRPr>
            </a:lvl9pPr>
          </a:lstStyle>
          <a:p>
            <a:pPr eaLnBrk="1" latinLnBrk="0" hangingPunct="1"/>
            <a:r>
              <a:rPr lang="fr-FR"/>
              <a:t>Modifiez le style des sous-titres du masque</a:t>
            </a:r>
            <a:endParaRPr/>
          </a:p>
        </p:txBody>
      </p:sp>
      <p:pic>
        <p:nvPicPr>
          <p:cNvPr id="7" name="Picture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251"/>
            <a:ext cx="3721618" cy="6858000"/>
          </a:xfrm>
          <a:prstGeom prst="rect">
            <a:avLst/>
          </a:prstGeom>
        </p:spPr>
      </p:pic>
      <p:sp>
        <p:nvSpPr>
          <p:cNvPr id="10" name="Picture Placeholder 9"/>
          <p:cNvSpPr>
            <a:spLocks noGrp="1"/>
          </p:cNvSpPr>
          <p:nvPr>
            <p:ph type="pic" sz="quarter" idx="13" hasCustomPrompt="1"/>
          </p:nvPr>
        </p:nvSpPr>
        <p:spPr>
          <a:xfrm>
            <a:off x="6858000" y="5105400"/>
            <a:ext cx="1828800" cy="990600"/>
          </a:xfrm>
        </p:spPr>
        <p:txBody>
          <a:bodyPr>
            <a:normAutofit/>
          </a:bodyPr>
          <a:lstStyle>
            <a:lvl1pPr marL="0" indent="0" algn="ctr" eaLnBrk="1" latinLnBrk="0" hangingPunct="1">
              <a:buNone/>
              <a:defRPr kumimoji="0" lang="fr-FR" sz="2000" baseline="0"/>
            </a:lvl1pPr>
          </a:lstStyle>
          <a:p>
            <a:r>
              <a:rPr kumimoji="0" lang="fr-FR"/>
              <a:t>Logo de la société</a:t>
            </a:r>
          </a:p>
        </p:txBody>
      </p:sp>
    </p:spTree>
    <p:extLst>
      <p:ext uri="{BB962C8B-B14F-4D97-AF65-F5344CB8AC3E}">
        <p14:creationId xmlns:p14="http://schemas.microsoft.com/office/powerpoint/2010/main" val="192039830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Titre et contenu">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0" y="269632"/>
            <a:ext cx="8077200" cy="1143000"/>
          </a:xfrm>
        </p:spPr>
        <p:txBody>
          <a:bodyPr anchor="ctr" anchorCtr="0"/>
          <a:lstStyle>
            <a:lvl1pPr algn="l" eaLnBrk="1" latinLnBrk="0" hangingPunct="1">
              <a:defRPr kumimoji="0" lang="fr-FR"/>
            </a:lvl1pPr>
          </a:lstStyle>
          <a:p>
            <a:r>
              <a:rPr kumimoji="0" lang="fr-FR"/>
              <a:t>Modifiez le style du titre</a:t>
            </a:r>
          </a:p>
        </p:txBody>
      </p:sp>
      <p:sp>
        <p:nvSpPr>
          <p:cNvPr id="3" name="Content Placeholder 2"/>
          <p:cNvSpPr>
            <a:spLocks noGrp="1"/>
          </p:cNvSpPr>
          <p:nvPr>
            <p:ph idx="1"/>
          </p:nvPr>
        </p:nvSpPr>
        <p:spPr>
          <a:xfrm>
            <a:off x="762000" y="1596413"/>
            <a:ext cx="8077200" cy="4297363"/>
          </a:xfrm>
        </p:spPr>
        <p:txBody>
          <a:bodyPr>
            <a:normAutofit/>
          </a:bodyPr>
          <a:lstStyle>
            <a:lvl1pPr eaLnBrk="1" latinLnBrk="0" hangingPunct="1">
              <a:defRPr kumimoji="0" lang="fr-FR" sz="3200">
                <a:latin typeface="+mn-lt"/>
              </a:defRPr>
            </a:lvl1pPr>
            <a:lvl2pPr eaLnBrk="1" latinLnBrk="0" hangingPunct="1">
              <a:defRPr kumimoji="0" lang="fr-FR" sz="2800">
                <a:latin typeface="+mn-lt"/>
              </a:defRPr>
            </a:lvl2pPr>
            <a:lvl3pPr eaLnBrk="1" latinLnBrk="0" hangingPunct="1">
              <a:defRPr kumimoji="0" lang="fr-FR" sz="2400">
                <a:latin typeface="+mn-lt"/>
              </a:defRPr>
            </a:lvl3pPr>
            <a:lvl4pPr eaLnBrk="1" latinLnBrk="0" hangingPunct="1">
              <a:defRPr kumimoji="0" lang="fr-FR" sz="2400">
                <a:latin typeface="+mn-lt"/>
              </a:defRPr>
            </a:lvl4pPr>
            <a:lvl5pPr eaLnBrk="1" latinLnBrk="0" hangingPunct="1">
              <a:defRPr kumimoji="0" lang="fr-FR" sz="2400">
                <a:latin typeface="+mn-lt"/>
              </a:defRPr>
            </a:lvl5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a:p>
        </p:txBody>
      </p:sp>
      <p:sp>
        <p:nvSpPr>
          <p:cNvPr id="4" name="Date Placeholder 3"/>
          <p:cNvSpPr>
            <a:spLocks noGrp="1"/>
          </p:cNvSpPr>
          <p:nvPr>
            <p:ph type="dt" sz="half" idx="10"/>
          </p:nvPr>
        </p:nvSpPr>
        <p:spPr>
          <a:xfrm>
            <a:off x="762000" y="6356350"/>
            <a:ext cx="2133600" cy="365125"/>
          </a:xfrm>
          <a:prstGeom prst="rect">
            <a:avLst/>
          </a:prstGeom>
        </p:spPr>
        <p:txBody>
          <a:bodyPr/>
          <a:lstStyle/>
          <a:p>
            <a:fld id="{757B281C-5159-4971-8228-52B9A72E9ED2}" type="datetimeFigureOut">
              <a:rPr lang="fr-FR"/>
              <a:pPr/>
              <a:t>03/10/2024</a:t>
            </a:fld>
            <a:endParaRPr kumimoji="0" lang="fr-FR"/>
          </a:p>
        </p:txBody>
      </p:sp>
      <p:sp>
        <p:nvSpPr>
          <p:cNvPr id="5" name="Footer Placeholder 4"/>
          <p:cNvSpPr>
            <a:spLocks noGrp="1"/>
          </p:cNvSpPr>
          <p:nvPr>
            <p:ph type="ftr" sz="quarter" idx="11"/>
          </p:nvPr>
        </p:nvSpPr>
        <p:spPr>
          <a:xfrm>
            <a:off x="3352800" y="6356350"/>
            <a:ext cx="2895600" cy="365125"/>
          </a:xfrm>
          <a:prstGeom prst="rect">
            <a:avLst/>
          </a:prstGeom>
        </p:spPr>
        <p:txBody>
          <a:bodyPr/>
          <a:lstStyle/>
          <a:p>
            <a:endParaRPr kumimoji="0" lang="fr-FR"/>
          </a:p>
        </p:txBody>
      </p:sp>
      <p:sp>
        <p:nvSpPr>
          <p:cNvPr id="6" name="Slide Number Placeholder 5"/>
          <p:cNvSpPr>
            <a:spLocks noGrp="1"/>
          </p:cNvSpPr>
          <p:nvPr>
            <p:ph type="sldNum" sz="quarter" idx="12"/>
          </p:nvPr>
        </p:nvSpPr>
        <p:spPr>
          <a:xfrm>
            <a:off x="6705600" y="6356350"/>
            <a:ext cx="2133600" cy="365125"/>
          </a:xfrm>
        </p:spPr>
        <p:txBody>
          <a:bodyPr/>
          <a:lstStyle/>
          <a:p>
            <a:fld id="{33D6E5A2-EC83-451F-A719-9AC1370DD5CF}" type="slidenum">
              <a:rPr/>
              <a:pPr/>
              <a:t>‹#›</a:t>
            </a:fld>
            <a:endParaRPr kumimoji="0" lang="fr-FR"/>
          </a:p>
        </p:txBody>
      </p:sp>
    </p:spTree>
    <p:extLst>
      <p:ext uri="{BB962C8B-B14F-4D97-AF65-F5344CB8AC3E}">
        <p14:creationId xmlns:p14="http://schemas.microsoft.com/office/powerpoint/2010/main" val="2975328020"/>
      </p:ext>
    </p:extLst>
  </p:cSld>
  <p:clrMapOvr>
    <a:masterClrMapping/>
  </p:clrMapOvr>
  <p:transition spd="slow">
    <p:wipe dir="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2" name="Title 1"/>
          <p:cNvSpPr>
            <a:spLocks noGrp="1"/>
          </p:cNvSpPr>
          <p:nvPr>
            <p:ph type="ctrTitle" hasCustomPrompt="1"/>
          </p:nvPr>
        </p:nvSpPr>
        <p:spPr>
          <a:xfrm>
            <a:off x="2590800" y="2286000"/>
            <a:ext cx="6180224" cy="1470025"/>
          </a:xfrm>
        </p:spPr>
        <p:txBody>
          <a:bodyPr anchor="t"/>
          <a:lstStyle>
            <a:lvl1pPr algn="r" eaLnBrk="1" latinLnBrk="0" hangingPunct="1">
              <a:defRPr kumimoji="0" lang="fr-FR" b="1" cap="small" baseline="0">
                <a:solidFill>
                  <a:srgbClr val="003300"/>
                </a:solidFill>
              </a:defRPr>
            </a:lvl1pPr>
          </a:lstStyle>
          <a:p>
            <a:r>
              <a:rPr kumimoji="0" lang="fr-FR"/>
              <a:t>Modifiez le style du titre</a:t>
            </a:r>
          </a:p>
        </p:txBody>
      </p:sp>
      <p:sp>
        <p:nvSpPr>
          <p:cNvPr id="3" name="Subtitle 2"/>
          <p:cNvSpPr>
            <a:spLocks noGrp="1"/>
          </p:cNvSpPr>
          <p:nvPr>
            <p:ph type="subTitle" idx="1"/>
          </p:nvPr>
        </p:nvSpPr>
        <p:spPr>
          <a:xfrm>
            <a:off x="3962400" y="4038600"/>
            <a:ext cx="4772528" cy="990600"/>
          </a:xfrm>
        </p:spPr>
        <p:txBody>
          <a:bodyPr>
            <a:normAutofit/>
          </a:bodyPr>
          <a:lstStyle>
            <a:lvl1pPr marL="0" indent="0" algn="r" eaLnBrk="1" latinLnBrk="0" hangingPunct="1">
              <a:buNone/>
              <a:defRPr kumimoji="0" lang="fr-FR" sz="2000" b="0">
                <a:solidFill>
                  <a:schemeClr val="tx1"/>
                </a:solidFill>
                <a:latin typeface="Georgia" pitchFamily="18" charset="0"/>
              </a:defRPr>
            </a:lvl1pPr>
            <a:lvl2pPr marL="457200" indent="0" algn="ctr" eaLnBrk="1" latinLnBrk="0" hangingPunct="1">
              <a:buNone/>
              <a:defRPr kumimoji="0" lang="fr-FR">
                <a:solidFill>
                  <a:schemeClr val="tx1">
                    <a:tint val="75000"/>
                  </a:schemeClr>
                </a:solidFill>
              </a:defRPr>
            </a:lvl2pPr>
            <a:lvl3pPr marL="914400" indent="0" algn="ctr" eaLnBrk="1" latinLnBrk="0" hangingPunct="1">
              <a:buNone/>
              <a:defRPr kumimoji="0" lang="fr-FR">
                <a:solidFill>
                  <a:schemeClr val="tx1">
                    <a:tint val="75000"/>
                  </a:schemeClr>
                </a:solidFill>
              </a:defRPr>
            </a:lvl3pPr>
            <a:lvl4pPr marL="1371600" indent="0" algn="ctr" eaLnBrk="1" latinLnBrk="0" hangingPunct="1">
              <a:buNone/>
              <a:defRPr kumimoji="0" lang="fr-FR">
                <a:solidFill>
                  <a:schemeClr val="tx1">
                    <a:tint val="75000"/>
                  </a:schemeClr>
                </a:solidFill>
              </a:defRPr>
            </a:lvl4pPr>
            <a:lvl5pPr marL="1828800" indent="0" algn="ctr" eaLnBrk="1" latinLnBrk="0" hangingPunct="1">
              <a:buNone/>
              <a:defRPr kumimoji="0" lang="fr-FR">
                <a:solidFill>
                  <a:schemeClr val="tx1">
                    <a:tint val="75000"/>
                  </a:schemeClr>
                </a:solidFill>
              </a:defRPr>
            </a:lvl5pPr>
            <a:lvl6pPr marL="2286000" indent="0" algn="ctr" eaLnBrk="1" latinLnBrk="0" hangingPunct="1">
              <a:buNone/>
              <a:defRPr kumimoji="0" lang="fr-FR">
                <a:solidFill>
                  <a:schemeClr val="tx1">
                    <a:tint val="75000"/>
                  </a:schemeClr>
                </a:solidFill>
              </a:defRPr>
            </a:lvl6pPr>
            <a:lvl7pPr marL="2743200" indent="0" algn="ctr" eaLnBrk="1" latinLnBrk="0" hangingPunct="1">
              <a:buNone/>
              <a:defRPr kumimoji="0" lang="fr-FR">
                <a:solidFill>
                  <a:schemeClr val="tx1">
                    <a:tint val="75000"/>
                  </a:schemeClr>
                </a:solidFill>
              </a:defRPr>
            </a:lvl7pPr>
            <a:lvl8pPr marL="3200400" indent="0" algn="ctr" eaLnBrk="1" latinLnBrk="0" hangingPunct="1">
              <a:buNone/>
              <a:defRPr kumimoji="0" lang="fr-FR">
                <a:solidFill>
                  <a:schemeClr val="tx1">
                    <a:tint val="75000"/>
                  </a:schemeClr>
                </a:solidFill>
              </a:defRPr>
            </a:lvl8pPr>
            <a:lvl9pPr marL="3657600" indent="0" algn="ctr" eaLnBrk="1" latinLnBrk="0" hangingPunct="1">
              <a:buNone/>
              <a:defRPr kumimoji="0" lang="fr-FR">
                <a:solidFill>
                  <a:schemeClr val="tx1">
                    <a:tint val="75000"/>
                  </a:schemeClr>
                </a:solidFill>
              </a:defRPr>
            </a:lvl9pPr>
          </a:lstStyle>
          <a:p>
            <a:pPr eaLnBrk="1" latinLnBrk="0" hangingPunct="1"/>
            <a:r>
              <a:rPr lang="fr-FR"/>
              <a:t>Modifiez le style des sous-titres du masque</a:t>
            </a:r>
            <a:endParaRPr/>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1251"/>
            <a:ext cx="3721618" cy="6858000"/>
          </a:xfrm>
          <a:prstGeom prst="rect">
            <a:avLst/>
          </a:prstGeom>
        </p:spPr>
      </p:pic>
      <p:sp>
        <p:nvSpPr>
          <p:cNvPr id="10" name="Picture Placeholder 9"/>
          <p:cNvSpPr>
            <a:spLocks noGrp="1"/>
          </p:cNvSpPr>
          <p:nvPr>
            <p:ph type="pic" sz="quarter" idx="13" hasCustomPrompt="1"/>
          </p:nvPr>
        </p:nvSpPr>
        <p:spPr>
          <a:xfrm>
            <a:off x="6858000" y="5105400"/>
            <a:ext cx="1828800" cy="990600"/>
          </a:xfrm>
        </p:spPr>
        <p:txBody>
          <a:bodyPr>
            <a:normAutofit/>
          </a:bodyPr>
          <a:lstStyle>
            <a:lvl1pPr marL="0" indent="0" algn="ctr" eaLnBrk="1" latinLnBrk="0" hangingPunct="1">
              <a:buNone/>
              <a:defRPr kumimoji="0" lang="fr-FR" sz="2000" baseline="0"/>
            </a:lvl1pPr>
          </a:lstStyle>
          <a:p>
            <a:r>
              <a:rPr kumimoji="0" lang="fr-FR"/>
              <a:t>Logo de la société</a:t>
            </a:r>
          </a:p>
        </p:txBody>
      </p:sp>
    </p:spTree>
    <p:extLst>
      <p:ext uri="{BB962C8B-B14F-4D97-AF65-F5344CB8AC3E}">
        <p14:creationId xmlns:p14="http://schemas.microsoft.com/office/powerpoint/2010/main" val="238040430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En-tête de section">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5400000">
            <a:off x="3161049" y="-3176815"/>
            <a:ext cx="2819400" cy="9173031"/>
          </a:xfrm>
          <a:prstGeom prst="rect">
            <a:avLst/>
          </a:prstGeom>
        </p:spPr>
      </p:pic>
      <p:sp>
        <p:nvSpPr>
          <p:cNvPr id="2" name="Title 1"/>
          <p:cNvSpPr>
            <a:spLocks noGrp="1"/>
          </p:cNvSpPr>
          <p:nvPr>
            <p:ph type="title" hasCustomPrompt="1"/>
          </p:nvPr>
        </p:nvSpPr>
        <p:spPr>
          <a:xfrm>
            <a:off x="4572000" y="3048000"/>
            <a:ext cx="4343400" cy="1362075"/>
          </a:xfrm>
        </p:spPr>
        <p:txBody>
          <a:bodyPr anchor="b" anchorCtr="0"/>
          <a:lstStyle>
            <a:lvl1pPr algn="l" eaLnBrk="1" latinLnBrk="0" hangingPunct="1">
              <a:defRPr kumimoji="0" lang="fr-FR" sz="4000" b="1" cap="small" baseline="0">
                <a:solidFill>
                  <a:srgbClr val="003300"/>
                </a:solidFill>
              </a:defRPr>
            </a:lvl1pPr>
          </a:lstStyle>
          <a:p>
            <a:r>
              <a:rPr kumimoji="0" lang="fr-FR"/>
              <a:t>Modifiez le style du titre</a:t>
            </a:r>
          </a:p>
        </p:txBody>
      </p:sp>
      <p:sp>
        <p:nvSpPr>
          <p:cNvPr id="4" name="Date Placeholder 3"/>
          <p:cNvSpPr>
            <a:spLocks noGrp="1"/>
          </p:cNvSpPr>
          <p:nvPr>
            <p:ph type="dt" sz="half" idx="10"/>
          </p:nvPr>
        </p:nvSpPr>
        <p:spPr/>
        <p:txBody>
          <a:bodyPr/>
          <a:lstStyle/>
          <a:p>
            <a:fld id="{757B281C-5159-4971-8228-52B9A72E9ED2}" type="datetimeFigureOut">
              <a:rPr lang="en-US">
                <a:solidFill>
                  <a:prstClr val="black">
                    <a:tint val="75000"/>
                  </a:prstClr>
                </a:solidFill>
              </a:rPr>
              <a:pPr/>
              <a:t>10/3/2024</a:t>
            </a:fld>
            <a:endParaRPr>
              <a:solidFill>
                <a:prstClr val="black">
                  <a:tint val="75000"/>
                </a:prstClr>
              </a:solidFill>
            </a:endParaRPr>
          </a:p>
        </p:txBody>
      </p:sp>
      <p:sp>
        <p:nvSpPr>
          <p:cNvPr id="5" name="Footer Placeholder 4"/>
          <p:cNvSpPr>
            <a:spLocks noGrp="1"/>
          </p:cNvSpPr>
          <p:nvPr>
            <p:ph type="ftr" sz="quarter" idx="11"/>
          </p:nvPr>
        </p:nvSpPr>
        <p:spPr/>
        <p:txBody>
          <a:bodyPr/>
          <a:lstStyle/>
          <a:p>
            <a:endParaRPr>
              <a:solidFill>
                <a:prstClr val="black">
                  <a:tint val="75000"/>
                </a:prstClr>
              </a:solidFill>
            </a:endParaRPr>
          </a:p>
        </p:txBody>
      </p:sp>
      <p:sp>
        <p:nvSpPr>
          <p:cNvPr id="6" name="Slide Number Placeholder 5"/>
          <p:cNvSpPr>
            <a:spLocks noGrp="1"/>
          </p:cNvSpPr>
          <p:nvPr>
            <p:ph type="sldNum" sz="quarter" idx="12"/>
          </p:nvPr>
        </p:nvSpPr>
        <p:spPr/>
        <p:txBody>
          <a:bodyPr/>
          <a:lstStyle/>
          <a:p>
            <a:fld id="{33D6E5A2-EC83-451F-A719-9AC1370DD5CF}" type="slidenum">
              <a:rPr>
                <a:solidFill>
                  <a:prstClr val="black">
                    <a:tint val="75000"/>
                  </a:prstClr>
                </a:solidFill>
              </a:rPr>
              <a:pPr/>
              <a:t>‹#›</a:t>
            </a:fld>
            <a:endParaRPr>
              <a:solidFill>
                <a:prstClr val="black">
                  <a:tint val="75000"/>
                </a:prstClr>
              </a:solidFill>
            </a:endParaRPr>
          </a:p>
        </p:txBody>
      </p:sp>
      <p:sp>
        <p:nvSpPr>
          <p:cNvPr id="10" name="Picture Placeholder 9"/>
          <p:cNvSpPr>
            <a:spLocks noGrp="1"/>
          </p:cNvSpPr>
          <p:nvPr>
            <p:ph type="pic" sz="quarter" idx="13" hasCustomPrompt="1"/>
          </p:nvPr>
        </p:nvSpPr>
        <p:spPr>
          <a:xfrm>
            <a:off x="6781800" y="5334000"/>
            <a:ext cx="2133600" cy="990600"/>
          </a:xfrm>
        </p:spPr>
        <p:txBody>
          <a:bodyPr>
            <a:normAutofit/>
          </a:bodyPr>
          <a:lstStyle>
            <a:lvl1pPr marL="0" indent="0" algn="ctr" eaLnBrk="1" latinLnBrk="0" hangingPunct="1">
              <a:buNone/>
              <a:defRPr kumimoji="0" lang="fr-FR" sz="1800"/>
            </a:lvl1pPr>
          </a:lstStyle>
          <a:p>
            <a:r>
              <a:rPr kumimoji="0" lang="fr-FR"/>
              <a:t>Logo de la société</a:t>
            </a:r>
          </a:p>
        </p:txBody>
      </p:sp>
    </p:spTree>
    <p:extLst>
      <p:ext uri="{BB962C8B-B14F-4D97-AF65-F5344CB8AC3E}">
        <p14:creationId xmlns:p14="http://schemas.microsoft.com/office/powerpoint/2010/main" val="249256144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re et contenu">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0" y="269632"/>
            <a:ext cx="8077200" cy="1143000"/>
          </a:xfrm>
        </p:spPr>
        <p:txBody>
          <a:bodyPr anchor="ctr" anchorCtr="0"/>
          <a:lstStyle>
            <a:lvl1pPr algn="l" eaLnBrk="1" latinLnBrk="0" hangingPunct="1">
              <a:defRPr kumimoji="0" lang="fr-FR"/>
            </a:lvl1pPr>
          </a:lstStyle>
          <a:p>
            <a:r>
              <a:rPr kumimoji="0" lang="fr-FR"/>
              <a:t>Modifiez le style du titre</a:t>
            </a:r>
          </a:p>
        </p:txBody>
      </p:sp>
      <p:sp>
        <p:nvSpPr>
          <p:cNvPr id="3" name="Content Placeholder 2"/>
          <p:cNvSpPr>
            <a:spLocks noGrp="1"/>
          </p:cNvSpPr>
          <p:nvPr>
            <p:ph idx="1"/>
          </p:nvPr>
        </p:nvSpPr>
        <p:spPr>
          <a:xfrm>
            <a:off x="762000" y="1596413"/>
            <a:ext cx="8077200" cy="4297363"/>
          </a:xfrm>
        </p:spPr>
        <p:txBody>
          <a:bodyPr>
            <a:normAutofit/>
          </a:bodyPr>
          <a:lstStyle>
            <a:lvl1pPr eaLnBrk="1" latinLnBrk="0" hangingPunct="1">
              <a:defRPr kumimoji="0" lang="fr-FR" sz="3200">
                <a:latin typeface="+mn-lt"/>
              </a:defRPr>
            </a:lvl1pPr>
            <a:lvl2pPr eaLnBrk="1" latinLnBrk="0" hangingPunct="1">
              <a:defRPr kumimoji="0" lang="fr-FR" sz="2800">
                <a:latin typeface="+mn-lt"/>
              </a:defRPr>
            </a:lvl2pPr>
            <a:lvl3pPr eaLnBrk="1" latinLnBrk="0" hangingPunct="1">
              <a:defRPr kumimoji="0" lang="fr-FR" sz="2400">
                <a:latin typeface="+mn-lt"/>
              </a:defRPr>
            </a:lvl3pPr>
            <a:lvl4pPr eaLnBrk="1" latinLnBrk="0" hangingPunct="1">
              <a:defRPr kumimoji="0" lang="fr-FR" sz="2400">
                <a:latin typeface="+mn-lt"/>
              </a:defRPr>
            </a:lvl4pPr>
            <a:lvl5pPr eaLnBrk="1" latinLnBrk="0" hangingPunct="1">
              <a:defRPr kumimoji="0" lang="fr-FR" sz="2400">
                <a:latin typeface="+mn-lt"/>
              </a:defRPr>
            </a:lvl5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a:p>
        </p:txBody>
      </p:sp>
      <p:sp>
        <p:nvSpPr>
          <p:cNvPr id="4" name="Date Placeholder 3"/>
          <p:cNvSpPr>
            <a:spLocks noGrp="1"/>
          </p:cNvSpPr>
          <p:nvPr>
            <p:ph type="dt" sz="half" idx="10"/>
          </p:nvPr>
        </p:nvSpPr>
        <p:spPr/>
        <p:txBody>
          <a:bodyPr/>
          <a:lstStyle/>
          <a:p>
            <a:fld id="{757B281C-5159-4971-8228-52B9A72E9ED2}" type="datetimeFigureOut">
              <a:rPr lang="en-US">
                <a:solidFill>
                  <a:prstClr val="black">
                    <a:tint val="75000"/>
                  </a:prstClr>
                </a:solidFill>
              </a:rPr>
              <a:pPr/>
              <a:t>10/3/2024</a:t>
            </a:fld>
            <a:endParaRPr>
              <a:solidFill>
                <a:prstClr val="black">
                  <a:tint val="75000"/>
                </a:prstClr>
              </a:solidFill>
            </a:endParaRPr>
          </a:p>
        </p:txBody>
      </p:sp>
      <p:sp>
        <p:nvSpPr>
          <p:cNvPr id="5" name="Footer Placeholder 4"/>
          <p:cNvSpPr>
            <a:spLocks noGrp="1"/>
          </p:cNvSpPr>
          <p:nvPr>
            <p:ph type="ftr" sz="quarter" idx="11"/>
          </p:nvPr>
        </p:nvSpPr>
        <p:spPr/>
        <p:txBody>
          <a:bodyPr/>
          <a:lstStyle/>
          <a:p>
            <a:endParaRPr>
              <a:solidFill>
                <a:prstClr val="black">
                  <a:tint val="75000"/>
                </a:prstClr>
              </a:solidFill>
            </a:endParaRPr>
          </a:p>
        </p:txBody>
      </p:sp>
      <p:sp>
        <p:nvSpPr>
          <p:cNvPr id="6" name="Slide Number Placeholder 5"/>
          <p:cNvSpPr>
            <a:spLocks noGrp="1"/>
          </p:cNvSpPr>
          <p:nvPr>
            <p:ph type="sldNum" sz="quarter" idx="12"/>
          </p:nvPr>
        </p:nvSpPr>
        <p:spPr>
          <a:xfrm>
            <a:off x="6705600" y="6356350"/>
            <a:ext cx="2133600" cy="365125"/>
          </a:xfrm>
        </p:spPr>
        <p:txBody>
          <a:bodyPr/>
          <a:lstStyle/>
          <a:p>
            <a:fld id="{33D6E5A2-EC83-451F-A719-9AC1370DD5CF}"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603034133"/>
      </p:ext>
    </p:extLst>
  </p:cSld>
  <p:clrMapOvr>
    <a:masterClrMapping/>
  </p:clrMapOvr>
  <p:transition spd="slow">
    <p:wipe dir="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latinLnBrk="0" hangingPunct="1"/>
            <a:r>
              <a:rPr lang="fr-FR"/>
              <a:t>Modifiez le style du titre</a:t>
            </a:r>
            <a:endParaRPr/>
          </a:p>
        </p:txBody>
      </p:sp>
      <p:sp>
        <p:nvSpPr>
          <p:cNvPr id="3" name="Content Placeholder 2"/>
          <p:cNvSpPr>
            <a:spLocks noGrp="1"/>
          </p:cNvSpPr>
          <p:nvPr>
            <p:ph sz="half" idx="1"/>
          </p:nvPr>
        </p:nvSpPr>
        <p:spPr>
          <a:xfrm>
            <a:off x="685800" y="1600200"/>
            <a:ext cx="4038600" cy="4525963"/>
          </a:xfrm>
        </p:spPr>
        <p:txBody>
          <a:bodyPr/>
          <a:lstStyle>
            <a:lvl1pPr eaLnBrk="1" latinLnBrk="0" hangingPunct="1">
              <a:defRPr kumimoji="0" lang="fr-FR" sz="2800"/>
            </a:lvl1pPr>
            <a:lvl2pPr eaLnBrk="1" latinLnBrk="0" hangingPunct="1">
              <a:defRPr kumimoji="0" lang="fr-FR" sz="2400"/>
            </a:lvl2pPr>
            <a:lvl3pPr eaLnBrk="1" latinLnBrk="0" hangingPunct="1">
              <a:defRPr kumimoji="0" lang="fr-FR" sz="2000"/>
            </a:lvl3pPr>
            <a:lvl4pPr eaLnBrk="1" latinLnBrk="0" hangingPunct="1">
              <a:defRPr kumimoji="0" lang="fr-FR" sz="1800"/>
            </a:lvl4pPr>
            <a:lvl5pPr eaLnBrk="1" latinLnBrk="0" hangingPunct="1">
              <a:defRPr kumimoji="0" lang="fr-FR" sz="1800"/>
            </a:lvl5pPr>
            <a:lvl6pPr eaLnBrk="1" latinLnBrk="0" hangingPunct="1">
              <a:defRPr kumimoji="0" lang="fr-FR" sz="1800"/>
            </a:lvl6pPr>
            <a:lvl7pPr eaLnBrk="1" latinLnBrk="0" hangingPunct="1">
              <a:defRPr kumimoji="0" lang="fr-FR" sz="1800"/>
            </a:lvl7pPr>
            <a:lvl8pPr eaLnBrk="1" latinLnBrk="0" hangingPunct="1">
              <a:defRPr kumimoji="0" lang="fr-FR" sz="1800"/>
            </a:lvl8pPr>
            <a:lvl9pPr eaLnBrk="1" latinLnBrk="0" hangingPunct="1">
              <a:defRPr kumimoji="0" lang="fr-FR" sz="1800"/>
            </a:lvl9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a:p>
        </p:txBody>
      </p:sp>
      <p:sp>
        <p:nvSpPr>
          <p:cNvPr id="4" name="Content Placeholder 3"/>
          <p:cNvSpPr>
            <a:spLocks noGrp="1"/>
          </p:cNvSpPr>
          <p:nvPr>
            <p:ph sz="half" idx="2"/>
          </p:nvPr>
        </p:nvSpPr>
        <p:spPr>
          <a:xfrm>
            <a:off x="4876800" y="1600200"/>
            <a:ext cx="4038600" cy="4525963"/>
          </a:xfrm>
        </p:spPr>
        <p:txBody>
          <a:bodyPr/>
          <a:lstStyle>
            <a:lvl1pPr eaLnBrk="1" latinLnBrk="0" hangingPunct="1">
              <a:defRPr kumimoji="0" lang="fr-FR" sz="2800"/>
            </a:lvl1pPr>
            <a:lvl2pPr eaLnBrk="1" latinLnBrk="0" hangingPunct="1">
              <a:defRPr kumimoji="0" lang="fr-FR" sz="2400"/>
            </a:lvl2pPr>
            <a:lvl3pPr eaLnBrk="1" latinLnBrk="0" hangingPunct="1">
              <a:defRPr kumimoji="0" lang="fr-FR" sz="2000"/>
            </a:lvl3pPr>
            <a:lvl4pPr eaLnBrk="1" latinLnBrk="0" hangingPunct="1">
              <a:defRPr kumimoji="0" lang="fr-FR" sz="1800"/>
            </a:lvl4pPr>
            <a:lvl5pPr eaLnBrk="1" latinLnBrk="0" hangingPunct="1">
              <a:defRPr kumimoji="0" lang="fr-FR" sz="1800"/>
            </a:lvl5pPr>
            <a:lvl6pPr eaLnBrk="1" latinLnBrk="0" hangingPunct="1">
              <a:defRPr kumimoji="0" lang="fr-FR" sz="1800"/>
            </a:lvl6pPr>
            <a:lvl7pPr eaLnBrk="1" latinLnBrk="0" hangingPunct="1">
              <a:defRPr kumimoji="0" lang="fr-FR" sz="1800"/>
            </a:lvl7pPr>
            <a:lvl8pPr eaLnBrk="1" latinLnBrk="0" hangingPunct="1">
              <a:defRPr kumimoji="0" lang="fr-FR" sz="1800"/>
            </a:lvl8pPr>
            <a:lvl9pPr eaLnBrk="1" latinLnBrk="0" hangingPunct="1">
              <a:defRPr kumimoji="0" lang="fr-FR" sz="1800"/>
            </a:lvl9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a:p>
        </p:txBody>
      </p:sp>
      <p:sp>
        <p:nvSpPr>
          <p:cNvPr id="5" name="Date Placeholder 4"/>
          <p:cNvSpPr>
            <a:spLocks noGrp="1"/>
          </p:cNvSpPr>
          <p:nvPr>
            <p:ph type="dt" sz="half" idx="10"/>
          </p:nvPr>
        </p:nvSpPr>
        <p:spPr/>
        <p:txBody>
          <a:bodyPr/>
          <a:lstStyle/>
          <a:p>
            <a:fld id="{757B281C-5159-4971-8228-52B9A72E9ED2}" type="datetimeFigureOut">
              <a:rPr lang="en-US">
                <a:solidFill>
                  <a:prstClr val="black">
                    <a:tint val="75000"/>
                  </a:prstClr>
                </a:solidFill>
              </a:rPr>
              <a:pPr/>
              <a:t>10/3/2024</a:t>
            </a:fld>
            <a:endParaRPr>
              <a:solidFill>
                <a:prstClr val="black">
                  <a:tint val="75000"/>
                </a:prstClr>
              </a:solidFill>
            </a:endParaRPr>
          </a:p>
        </p:txBody>
      </p:sp>
      <p:sp>
        <p:nvSpPr>
          <p:cNvPr id="6" name="Footer Placeholder 5"/>
          <p:cNvSpPr>
            <a:spLocks noGrp="1"/>
          </p:cNvSpPr>
          <p:nvPr>
            <p:ph type="ftr" sz="quarter" idx="11"/>
          </p:nvPr>
        </p:nvSpPr>
        <p:spPr/>
        <p:txBody>
          <a:bodyPr/>
          <a:lstStyle/>
          <a:p>
            <a:endParaRPr>
              <a:solidFill>
                <a:prstClr val="black">
                  <a:tint val="75000"/>
                </a:prstClr>
              </a:solidFill>
            </a:endParaRPr>
          </a:p>
        </p:txBody>
      </p:sp>
      <p:sp>
        <p:nvSpPr>
          <p:cNvPr id="7" name="Slide Number Placeholder 6"/>
          <p:cNvSpPr>
            <a:spLocks noGrp="1"/>
          </p:cNvSpPr>
          <p:nvPr>
            <p:ph type="sldNum" sz="quarter" idx="12"/>
          </p:nvPr>
        </p:nvSpPr>
        <p:spPr/>
        <p:txBody>
          <a:bodyPr/>
          <a:lstStyle/>
          <a:p>
            <a:fld id="{33D6E5A2-EC83-451F-A719-9AC1370DD5CF}"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251972106"/>
      </p:ext>
    </p:extLst>
  </p:cSld>
  <p:clrMapOvr>
    <a:masterClrMapping/>
  </p:clrMapOvr>
  <p:transition spd="slow">
    <p:wipe dir="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eaLnBrk="1" latinLnBrk="0" hangingPunct="1">
              <a:defRPr kumimoji="0" lang="fr-FR"/>
            </a:lvl1pPr>
          </a:lstStyle>
          <a:p>
            <a:pPr eaLnBrk="1" latinLnBrk="0" hangingPunct="1"/>
            <a:r>
              <a:rPr lang="fr-FR"/>
              <a:t>Modifiez le style du titre</a:t>
            </a:r>
            <a:endParaRPr/>
          </a:p>
        </p:txBody>
      </p:sp>
      <p:sp>
        <p:nvSpPr>
          <p:cNvPr id="3" name="Text Placeholder 2"/>
          <p:cNvSpPr>
            <a:spLocks noGrp="1"/>
          </p:cNvSpPr>
          <p:nvPr>
            <p:ph type="body" idx="1"/>
          </p:nvPr>
        </p:nvSpPr>
        <p:spPr>
          <a:xfrm>
            <a:off x="685800" y="1535113"/>
            <a:ext cx="4040188" cy="639762"/>
          </a:xfrm>
        </p:spPr>
        <p:txBody>
          <a:bodyPr anchor="b"/>
          <a:lstStyle>
            <a:lvl1pPr marL="0" indent="0" eaLnBrk="1" latinLnBrk="0" hangingPunct="1">
              <a:buNone/>
              <a:defRPr kumimoji="0" lang="fr-FR" sz="2400" b="1"/>
            </a:lvl1pPr>
            <a:lvl2pPr marL="457200" indent="0" eaLnBrk="1" latinLnBrk="0" hangingPunct="1">
              <a:buNone/>
              <a:defRPr kumimoji="0" lang="fr-FR" sz="2000" b="1"/>
            </a:lvl2pPr>
            <a:lvl3pPr marL="914400" indent="0" eaLnBrk="1" latinLnBrk="0" hangingPunct="1">
              <a:buNone/>
              <a:defRPr kumimoji="0" lang="fr-FR" sz="1800" b="1"/>
            </a:lvl3pPr>
            <a:lvl4pPr marL="1371600" indent="0" eaLnBrk="1" latinLnBrk="0" hangingPunct="1">
              <a:buNone/>
              <a:defRPr kumimoji="0" lang="fr-FR" sz="1600" b="1"/>
            </a:lvl4pPr>
            <a:lvl5pPr marL="1828800" indent="0" eaLnBrk="1" latinLnBrk="0" hangingPunct="1">
              <a:buNone/>
              <a:defRPr kumimoji="0" lang="fr-FR" sz="1600" b="1"/>
            </a:lvl5pPr>
            <a:lvl6pPr marL="2286000" indent="0" eaLnBrk="1" latinLnBrk="0" hangingPunct="1">
              <a:buNone/>
              <a:defRPr kumimoji="0" lang="fr-FR" sz="1600" b="1"/>
            </a:lvl6pPr>
            <a:lvl7pPr marL="2743200" indent="0" eaLnBrk="1" latinLnBrk="0" hangingPunct="1">
              <a:buNone/>
              <a:defRPr kumimoji="0" lang="fr-FR" sz="1600" b="1"/>
            </a:lvl7pPr>
            <a:lvl8pPr marL="3200400" indent="0" eaLnBrk="1" latinLnBrk="0" hangingPunct="1">
              <a:buNone/>
              <a:defRPr kumimoji="0" lang="fr-FR" sz="1600" b="1"/>
            </a:lvl8pPr>
            <a:lvl9pPr marL="3657600" indent="0" eaLnBrk="1" latinLnBrk="0" hangingPunct="1">
              <a:buNone/>
              <a:defRPr kumimoji="0" lang="fr-FR" sz="1600" b="1"/>
            </a:lvl9pPr>
          </a:lstStyle>
          <a:p>
            <a:pPr lvl="0" eaLnBrk="1" latinLnBrk="0" hangingPunct="1"/>
            <a:r>
              <a:rPr lang="fr-FR"/>
              <a:t>Modifiez les styles du texte du masque</a:t>
            </a:r>
          </a:p>
        </p:txBody>
      </p:sp>
      <p:sp>
        <p:nvSpPr>
          <p:cNvPr id="4" name="Content Placeholder 3"/>
          <p:cNvSpPr>
            <a:spLocks noGrp="1"/>
          </p:cNvSpPr>
          <p:nvPr>
            <p:ph sz="half" idx="2"/>
          </p:nvPr>
        </p:nvSpPr>
        <p:spPr>
          <a:xfrm>
            <a:off x="685800" y="2174875"/>
            <a:ext cx="4040188" cy="3951288"/>
          </a:xfrm>
        </p:spPr>
        <p:txBody>
          <a:bodyPr/>
          <a:lstStyle>
            <a:lvl1pPr eaLnBrk="1" latinLnBrk="0" hangingPunct="1">
              <a:defRPr kumimoji="0" lang="fr-FR" sz="2400"/>
            </a:lvl1pPr>
            <a:lvl2pPr eaLnBrk="1" latinLnBrk="0" hangingPunct="1">
              <a:defRPr kumimoji="0" lang="fr-FR" sz="2000"/>
            </a:lvl2pPr>
            <a:lvl3pPr eaLnBrk="1" latinLnBrk="0" hangingPunct="1">
              <a:defRPr kumimoji="0" lang="fr-FR" sz="1800"/>
            </a:lvl3pPr>
            <a:lvl4pPr eaLnBrk="1" latinLnBrk="0" hangingPunct="1">
              <a:defRPr kumimoji="0" lang="fr-FR" sz="1600"/>
            </a:lvl4pPr>
            <a:lvl5pPr eaLnBrk="1" latinLnBrk="0" hangingPunct="1">
              <a:defRPr kumimoji="0" lang="fr-FR" sz="1600"/>
            </a:lvl5pPr>
            <a:lvl6pPr eaLnBrk="1" latinLnBrk="0" hangingPunct="1">
              <a:defRPr kumimoji="0" lang="fr-FR" sz="1600"/>
            </a:lvl6pPr>
            <a:lvl7pPr eaLnBrk="1" latinLnBrk="0" hangingPunct="1">
              <a:defRPr kumimoji="0" lang="fr-FR" sz="1600"/>
            </a:lvl7pPr>
            <a:lvl8pPr eaLnBrk="1" latinLnBrk="0" hangingPunct="1">
              <a:defRPr kumimoji="0" lang="fr-FR" sz="1600"/>
            </a:lvl8pPr>
            <a:lvl9pPr eaLnBrk="1" latinLnBrk="0" hangingPunct="1">
              <a:defRPr kumimoji="0" lang="fr-FR" sz="1600"/>
            </a:lvl9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a:p>
        </p:txBody>
      </p:sp>
      <p:sp>
        <p:nvSpPr>
          <p:cNvPr id="5" name="Text Placeholder 4"/>
          <p:cNvSpPr>
            <a:spLocks noGrp="1"/>
          </p:cNvSpPr>
          <p:nvPr>
            <p:ph type="body" sz="quarter" idx="3"/>
          </p:nvPr>
        </p:nvSpPr>
        <p:spPr>
          <a:xfrm>
            <a:off x="4873625" y="1535113"/>
            <a:ext cx="4041775" cy="639762"/>
          </a:xfrm>
        </p:spPr>
        <p:txBody>
          <a:bodyPr anchor="b"/>
          <a:lstStyle>
            <a:lvl1pPr marL="0" indent="0" eaLnBrk="1" latinLnBrk="0" hangingPunct="1">
              <a:buNone/>
              <a:defRPr kumimoji="0" lang="fr-FR" sz="2400" b="1"/>
            </a:lvl1pPr>
            <a:lvl2pPr marL="457200" indent="0" eaLnBrk="1" latinLnBrk="0" hangingPunct="1">
              <a:buNone/>
              <a:defRPr kumimoji="0" lang="fr-FR" sz="2000" b="1"/>
            </a:lvl2pPr>
            <a:lvl3pPr marL="914400" indent="0" eaLnBrk="1" latinLnBrk="0" hangingPunct="1">
              <a:buNone/>
              <a:defRPr kumimoji="0" lang="fr-FR" sz="1800" b="1"/>
            </a:lvl3pPr>
            <a:lvl4pPr marL="1371600" indent="0" eaLnBrk="1" latinLnBrk="0" hangingPunct="1">
              <a:buNone/>
              <a:defRPr kumimoji="0" lang="fr-FR" sz="1600" b="1"/>
            </a:lvl4pPr>
            <a:lvl5pPr marL="1828800" indent="0" eaLnBrk="1" latinLnBrk="0" hangingPunct="1">
              <a:buNone/>
              <a:defRPr kumimoji="0" lang="fr-FR" sz="1600" b="1"/>
            </a:lvl5pPr>
            <a:lvl6pPr marL="2286000" indent="0" eaLnBrk="1" latinLnBrk="0" hangingPunct="1">
              <a:buNone/>
              <a:defRPr kumimoji="0" lang="fr-FR" sz="1600" b="1"/>
            </a:lvl6pPr>
            <a:lvl7pPr marL="2743200" indent="0" eaLnBrk="1" latinLnBrk="0" hangingPunct="1">
              <a:buNone/>
              <a:defRPr kumimoji="0" lang="fr-FR" sz="1600" b="1"/>
            </a:lvl7pPr>
            <a:lvl8pPr marL="3200400" indent="0" eaLnBrk="1" latinLnBrk="0" hangingPunct="1">
              <a:buNone/>
              <a:defRPr kumimoji="0" lang="fr-FR" sz="1600" b="1"/>
            </a:lvl8pPr>
            <a:lvl9pPr marL="3657600" indent="0" eaLnBrk="1" latinLnBrk="0" hangingPunct="1">
              <a:buNone/>
              <a:defRPr kumimoji="0" lang="fr-FR" sz="1600" b="1"/>
            </a:lvl9pPr>
          </a:lstStyle>
          <a:p>
            <a:pPr lvl="0" eaLnBrk="1" latinLnBrk="0" hangingPunct="1"/>
            <a:r>
              <a:rPr lang="fr-FR"/>
              <a:t>Modifiez les styles du texte du masque</a:t>
            </a:r>
          </a:p>
        </p:txBody>
      </p:sp>
      <p:sp>
        <p:nvSpPr>
          <p:cNvPr id="6" name="Content Placeholder 5"/>
          <p:cNvSpPr>
            <a:spLocks noGrp="1"/>
          </p:cNvSpPr>
          <p:nvPr>
            <p:ph sz="quarter" idx="4"/>
          </p:nvPr>
        </p:nvSpPr>
        <p:spPr>
          <a:xfrm>
            <a:off x="4873625" y="2174875"/>
            <a:ext cx="4041775" cy="3951288"/>
          </a:xfrm>
        </p:spPr>
        <p:txBody>
          <a:bodyPr/>
          <a:lstStyle>
            <a:lvl1pPr eaLnBrk="1" latinLnBrk="0" hangingPunct="1">
              <a:defRPr kumimoji="0" lang="fr-FR" sz="2400"/>
            </a:lvl1pPr>
            <a:lvl2pPr eaLnBrk="1" latinLnBrk="0" hangingPunct="1">
              <a:defRPr kumimoji="0" lang="fr-FR" sz="2000"/>
            </a:lvl2pPr>
            <a:lvl3pPr eaLnBrk="1" latinLnBrk="0" hangingPunct="1">
              <a:defRPr kumimoji="0" lang="fr-FR" sz="1800"/>
            </a:lvl3pPr>
            <a:lvl4pPr eaLnBrk="1" latinLnBrk="0" hangingPunct="1">
              <a:defRPr kumimoji="0" lang="fr-FR" sz="1600"/>
            </a:lvl4pPr>
            <a:lvl5pPr eaLnBrk="1" latinLnBrk="0" hangingPunct="1">
              <a:defRPr kumimoji="0" lang="fr-FR" sz="1600"/>
            </a:lvl5pPr>
            <a:lvl6pPr eaLnBrk="1" latinLnBrk="0" hangingPunct="1">
              <a:defRPr kumimoji="0" lang="fr-FR" sz="1600"/>
            </a:lvl6pPr>
            <a:lvl7pPr eaLnBrk="1" latinLnBrk="0" hangingPunct="1">
              <a:defRPr kumimoji="0" lang="fr-FR" sz="1600"/>
            </a:lvl7pPr>
            <a:lvl8pPr eaLnBrk="1" latinLnBrk="0" hangingPunct="1">
              <a:defRPr kumimoji="0" lang="fr-FR" sz="1600"/>
            </a:lvl8pPr>
            <a:lvl9pPr eaLnBrk="1" latinLnBrk="0" hangingPunct="1">
              <a:defRPr kumimoji="0" lang="fr-FR" sz="1600"/>
            </a:lvl9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a:p>
        </p:txBody>
      </p:sp>
      <p:sp>
        <p:nvSpPr>
          <p:cNvPr id="7" name="Date Placeholder 6"/>
          <p:cNvSpPr>
            <a:spLocks noGrp="1"/>
          </p:cNvSpPr>
          <p:nvPr>
            <p:ph type="dt" sz="half" idx="10"/>
          </p:nvPr>
        </p:nvSpPr>
        <p:spPr/>
        <p:txBody>
          <a:bodyPr/>
          <a:lstStyle/>
          <a:p>
            <a:fld id="{757B281C-5159-4971-8228-52B9A72E9ED2}" type="datetimeFigureOut">
              <a:rPr lang="en-US">
                <a:solidFill>
                  <a:prstClr val="black">
                    <a:tint val="75000"/>
                  </a:prstClr>
                </a:solidFill>
              </a:rPr>
              <a:pPr/>
              <a:t>10/3/2024</a:t>
            </a:fld>
            <a:endParaRPr>
              <a:solidFill>
                <a:prstClr val="black">
                  <a:tint val="75000"/>
                </a:prstClr>
              </a:solidFill>
            </a:endParaRPr>
          </a:p>
        </p:txBody>
      </p:sp>
      <p:sp>
        <p:nvSpPr>
          <p:cNvPr id="8" name="Footer Placeholder 7"/>
          <p:cNvSpPr>
            <a:spLocks noGrp="1"/>
          </p:cNvSpPr>
          <p:nvPr>
            <p:ph type="ftr" sz="quarter" idx="11"/>
          </p:nvPr>
        </p:nvSpPr>
        <p:spPr/>
        <p:txBody>
          <a:bodyPr/>
          <a:lstStyle/>
          <a:p>
            <a:endParaRPr>
              <a:solidFill>
                <a:prstClr val="black">
                  <a:tint val="75000"/>
                </a:prstClr>
              </a:solidFill>
            </a:endParaRPr>
          </a:p>
        </p:txBody>
      </p:sp>
      <p:sp>
        <p:nvSpPr>
          <p:cNvPr id="9" name="Slide Number Placeholder 8"/>
          <p:cNvSpPr>
            <a:spLocks noGrp="1"/>
          </p:cNvSpPr>
          <p:nvPr>
            <p:ph type="sldNum" sz="quarter" idx="12"/>
          </p:nvPr>
        </p:nvSpPr>
        <p:spPr/>
        <p:txBody>
          <a:bodyPr/>
          <a:lstStyle/>
          <a:p>
            <a:fld id="{33D6E5A2-EC83-451F-A719-9AC1370DD5CF}"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374490000"/>
      </p:ext>
    </p:extLst>
  </p:cSld>
  <p:clrMapOvr>
    <a:masterClrMapping/>
  </p:clrMapOvr>
  <p:transition spd="slow">
    <p:wipe dir="d"/>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3008313" cy="1162050"/>
          </a:xfrm>
        </p:spPr>
        <p:txBody>
          <a:bodyPr anchor="b"/>
          <a:lstStyle>
            <a:lvl1pPr algn="l" eaLnBrk="1" latinLnBrk="0" hangingPunct="1">
              <a:defRPr kumimoji="0" lang="fr-FR" sz="2000" b="1"/>
            </a:lvl1pPr>
          </a:lstStyle>
          <a:p>
            <a:pPr eaLnBrk="1" latinLnBrk="0" hangingPunct="1"/>
            <a:r>
              <a:rPr lang="fr-FR"/>
              <a:t>Modifiez le style du titre</a:t>
            </a:r>
            <a:endParaRPr/>
          </a:p>
        </p:txBody>
      </p:sp>
      <p:sp>
        <p:nvSpPr>
          <p:cNvPr id="3" name="Content Placeholder 2"/>
          <p:cNvSpPr>
            <a:spLocks noGrp="1"/>
          </p:cNvSpPr>
          <p:nvPr>
            <p:ph idx="1"/>
          </p:nvPr>
        </p:nvSpPr>
        <p:spPr>
          <a:xfrm>
            <a:off x="3803650" y="273050"/>
            <a:ext cx="5111750" cy="5853113"/>
          </a:xfrm>
        </p:spPr>
        <p:txBody>
          <a:bodyPr/>
          <a:lstStyle>
            <a:lvl1pPr eaLnBrk="1" latinLnBrk="0" hangingPunct="1">
              <a:defRPr kumimoji="0" lang="fr-FR" sz="3200"/>
            </a:lvl1pPr>
            <a:lvl2pPr eaLnBrk="1" latinLnBrk="0" hangingPunct="1">
              <a:defRPr kumimoji="0" lang="fr-FR" sz="2800"/>
            </a:lvl2pPr>
            <a:lvl3pPr eaLnBrk="1" latinLnBrk="0" hangingPunct="1">
              <a:defRPr kumimoji="0" lang="fr-FR" sz="2400"/>
            </a:lvl3pPr>
            <a:lvl4pPr eaLnBrk="1" latinLnBrk="0" hangingPunct="1">
              <a:defRPr kumimoji="0" lang="fr-FR" sz="2000"/>
            </a:lvl4pPr>
            <a:lvl5pPr eaLnBrk="1" latinLnBrk="0" hangingPunct="1">
              <a:defRPr kumimoji="0" lang="fr-FR" sz="2000"/>
            </a:lvl5pPr>
            <a:lvl6pPr eaLnBrk="1" latinLnBrk="0" hangingPunct="1">
              <a:defRPr kumimoji="0" lang="fr-FR" sz="2000"/>
            </a:lvl6pPr>
            <a:lvl7pPr eaLnBrk="1" latinLnBrk="0" hangingPunct="1">
              <a:defRPr kumimoji="0" lang="fr-FR" sz="2000"/>
            </a:lvl7pPr>
            <a:lvl8pPr eaLnBrk="1" latinLnBrk="0" hangingPunct="1">
              <a:defRPr kumimoji="0" lang="fr-FR" sz="2000"/>
            </a:lvl8pPr>
            <a:lvl9pPr eaLnBrk="1" latinLnBrk="0" hangingPunct="1">
              <a:defRPr kumimoji="0" lang="fr-FR" sz="2000"/>
            </a:lvl9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a:p>
        </p:txBody>
      </p:sp>
      <p:sp>
        <p:nvSpPr>
          <p:cNvPr id="4" name="Text Placeholder 3"/>
          <p:cNvSpPr>
            <a:spLocks noGrp="1"/>
          </p:cNvSpPr>
          <p:nvPr>
            <p:ph type="body" sz="half" idx="2"/>
          </p:nvPr>
        </p:nvSpPr>
        <p:spPr>
          <a:xfrm>
            <a:off x="685800" y="1435100"/>
            <a:ext cx="3008313" cy="4691063"/>
          </a:xfrm>
        </p:spPr>
        <p:txBody>
          <a:bodyPr/>
          <a:lstStyle>
            <a:lvl1pPr marL="0" indent="0" eaLnBrk="1" latinLnBrk="0" hangingPunct="1">
              <a:buNone/>
              <a:defRPr kumimoji="0" lang="fr-FR" sz="1400"/>
            </a:lvl1pPr>
            <a:lvl2pPr marL="457200" indent="0" eaLnBrk="1" latinLnBrk="0" hangingPunct="1">
              <a:buNone/>
              <a:defRPr kumimoji="0" lang="fr-FR" sz="1200"/>
            </a:lvl2pPr>
            <a:lvl3pPr marL="914400" indent="0" eaLnBrk="1" latinLnBrk="0" hangingPunct="1">
              <a:buNone/>
              <a:defRPr kumimoji="0" lang="fr-FR" sz="1000"/>
            </a:lvl3pPr>
            <a:lvl4pPr marL="1371600" indent="0" eaLnBrk="1" latinLnBrk="0" hangingPunct="1">
              <a:buNone/>
              <a:defRPr kumimoji="0" lang="fr-FR" sz="900"/>
            </a:lvl4pPr>
            <a:lvl5pPr marL="1828800" indent="0" eaLnBrk="1" latinLnBrk="0" hangingPunct="1">
              <a:buNone/>
              <a:defRPr kumimoji="0" lang="fr-FR" sz="900"/>
            </a:lvl5pPr>
            <a:lvl6pPr marL="2286000" indent="0" eaLnBrk="1" latinLnBrk="0" hangingPunct="1">
              <a:buNone/>
              <a:defRPr kumimoji="0" lang="fr-FR" sz="900"/>
            </a:lvl6pPr>
            <a:lvl7pPr marL="2743200" indent="0" eaLnBrk="1" latinLnBrk="0" hangingPunct="1">
              <a:buNone/>
              <a:defRPr kumimoji="0" lang="fr-FR" sz="900"/>
            </a:lvl7pPr>
            <a:lvl8pPr marL="3200400" indent="0" eaLnBrk="1" latinLnBrk="0" hangingPunct="1">
              <a:buNone/>
              <a:defRPr kumimoji="0" lang="fr-FR" sz="900"/>
            </a:lvl8pPr>
            <a:lvl9pPr marL="3657600" indent="0" eaLnBrk="1" latinLnBrk="0" hangingPunct="1">
              <a:buNone/>
              <a:defRPr kumimoji="0" lang="fr-FR" sz="900"/>
            </a:lvl9pPr>
          </a:lstStyle>
          <a:p>
            <a:pPr lvl="0" eaLnBrk="1" latinLnBrk="0" hangingPunct="1"/>
            <a:r>
              <a:rPr lang="fr-FR"/>
              <a:t>Modifiez les styles du texte du masque</a:t>
            </a:r>
          </a:p>
        </p:txBody>
      </p:sp>
      <p:sp>
        <p:nvSpPr>
          <p:cNvPr id="5" name="Date Placeholder 4"/>
          <p:cNvSpPr>
            <a:spLocks noGrp="1"/>
          </p:cNvSpPr>
          <p:nvPr>
            <p:ph type="dt" sz="half" idx="10"/>
          </p:nvPr>
        </p:nvSpPr>
        <p:spPr/>
        <p:txBody>
          <a:bodyPr/>
          <a:lstStyle/>
          <a:p>
            <a:fld id="{757B281C-5159-4971-8228-52B9A72E9ED2}" type="datetimeFigureOut">
              <a:rPr lang="en-US">
                <a:solidFill>
                  <a:prstClr val="black">
                    <a:tint val="75000"/>
                  </a:prstClr>
                </a:solidFill>
              </a:rPr>
              <a:pPr/>
              <a:t>10/3/2024</a:t>
            </a:fld>
            <a:endParaRPr>
              <a:solidFill>
                <a:prstClr val="black">
                  <a:tint val="75000"/>
                </a:prstClr>
              </a:solidFill>
            </a:endParaRPr>
          </a:p>
        </p:txBody>
      </p:sp>
      <p:sp>
        <p:nvSpPr>
          <p:cNvPr id="6" name="Footer Placeholder 5"/>
          <p:cNvSpPr>
            <a:spLocks noGrp="1"/>
          </p:cNvSpPr>
          <p:nvPr>
            <p:ph type="ftr" sz="quarter" idx="11"/>
          </p:nvPr>
        </p:nvSpPr>
        <p:spPr/>
        <p:txBody>
          <a:bodyPr/>
          <a:lstStyle/>
          <a:p>
            <a:endParaRPr>
              <a:solidFill>
                <a:prstClr val="black">
                  <a:tint val="75000"/>
                </a:prstClr>
              </a:solidFill>
            </a:endParaRPr>
          </a:p>
        </p:txBody>
      </p:sp>
      <p:sp>
        <p:nvSpPr>
          <p:cNvPr id="7" name="Slide Number Placeholder 6"/>
          <p:cNvSpPr>
            <a:spLocks noGrp="1"/>
          </p:cNvSpPr>
          <p:nvPr>
            <p:ph type="sldNum" sz="quarter" idx="12"/>
          </p:nvPr>
        </p:nvSpPr>
        <p:spPr/>
        <p:txBody>
          <a:bodyPr/>
          <a:lstStyle/>
          <a:p>
            <a:fld id="{33D6E5A2-EC83-451F-A719-9AC1370DD5CF}"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122350579"/>
      </p:ext>
    </p:extLst>
  </p:cSld>
  <p:clrMapOvr>
    <a:masterClrMapping/>
  </p:clrMapOvr>
  <p:transition spd="slow">
    <p:wipe dir="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eaLnBrk="1" latinLnBrk="0" hangingPunct="1">
              <a:defRPr kumimoji="0" lang="fr-FR" sz="2000" b="1"/>
            </a:lvl1pPr>
          </a:lstStyle>
          <a:p>
            <a:pPr eaLnBrk="1" latinLnBrk="0" hangingPunct="1"/>
            <a:r>
              <a:rPr lang="fr-FR"/>
              <a:t>Modifiez le style du titre</a:t>
            </a:r>
            <a:endParaRPr/>
          </a:p>
        </p:txBody>
      </p:sp>
      <p:sp>
        <p:nvSpPr>
          <p:cNvPr id="3" name="Picture Placeholder 2"/>
          <p:cNvSpPr>
            <a:spLocks noGrp="1"/>
          </p:cNvSpPr>
          <p:nvPr>
            <p:ph type="pic" idx="1"/>
          </p:nvPr>
        </p:nvSpPr>
        <p:spPr>
          <a:xfrm>
            <a:off x="1792288" y="612775"/>
            <a:ext cx="5486400" cy="4114800"/>
          </a:xfrm>
        </p:spPr>
        <p:txBody>
          <a:bodyPr/>
          <a:lstStyle>
            <a:lvl1pPr marL="0" indent="0" eaLnBrk="1" latinLnBrk="0" hangingPunct="1">
              <a:buNone/>
              <a:defRPr kumimoji="0" lang="fr-FR" sz="3200"/>
            </a:lvl1pPr>
            <a:lvl2pPr marL="457200" indent="0" eaLnBrk="1" latinLnBrk="0" hangingPunct="1">
              <a:buNone/>
              <a:defRPr kumimoji="0" lang="fr-FR" sz="2800"/>
            </a:lvl2pPr>
            <a:lvl3pPr marL="914400" indent="0" eaLnBrk="1" latinLnBrk="0" hangingPunct="1">
              <a:buNone/>
              <a:defRPr kumimoji="0" lang="fr-FR" sz="2400"/>
            </a:lvl3pPr>
            <a:lvl4pPr marL="1371600" indent="0" eaLnBrk="1" latinLnBrk="0" hangingPunct="1">
              <a:buNone/>
              <a:defRPr kumimoji="0" lang="fr-FR" sz="2000"/>
            </a:lvl4pPr>
            <a:lvl5pPr marL="1828800" indent="0" eaLnBrk="1" latinLnBrk="0" hangingPunct="1">
              <a:buNone/>
              <a:defRPr kumimoji="0" lang="fr-FR" sz="2000"/>
            </a:lvl5pPr>
            <a:lvl6pPr marL="2286000" indent="0" eaLnBrk="1" latinLnBrk="0" hangingPunct="1">
              <a:buNone/>
              <a:defRPr kumimoji="0" lang="fr-FR" sz="2000"/>
            </a:lvl6pPr>
            <a:lvl7pPr marL="2743200" indent="0" eaLnBrk="1" latinLnBrk="0" hangingPunct="1">
              <a:buNone/>
              <a:defRPr kumimoji="0" lang="fr-FR" sz="2000"/>
            </a:lvl7pPr>
            <a:lvl8pPr marL="3200400" indent="0" eaLnBrk="1" latinLnBrk="0" hangingPunct="1">
              <a:buNone/>
              <a:defRPr kumimoji="0" lang="fr-FR" sz="2000"/>
            </a:lvl8pPr>
            <a:lvl9pPr marL="3657600" indent="0" eaLnBrk="1" latinLnBrk="0" hangingPunct="1">
              <a:buNone/>
              <a:defRPr kumimoji="0" lang="fr-FR" sz="2000"/>
            </a:lvl9pPr>
          </a:lstStyle>
          <a:p>
            <a:pPr eaLnBrk="1" latinLnBrk="0" hangingPunct="1"/>
            <a:r>
              <a:rPr lang="fr-FR"/>
              <a:t>Cliquez sur l'icône pour ajouter une image</a:t>
            </a:r>
            <a:endParaRPr/>
          </a:p>
        </p:txBody>
      </p:sp>
      <p:sp>
        <p:nvSpPr>
          <p:cNvPr id="4" name="Text Placeholder 3"/>
          <p:cNvSpPr>
            <a:spLocks noGrp="1"/>
          </p:cNvSpPr>
          <p:nvPr>
            <p:ph type="body" sz="half" idx="2"/>
          </p:nvPr>
        </p:nvSpPr>
        <p:spPr>
          <a:xfrm>
            <a:off x="1792288" y="5367338"/>
            <a:ext cx="5486400" cy="804862"/>
          </a:xfrm>
        </p:spPr>
        <p:txBody>
          <a:bodyPr/>
          <a:lstStyle>
            <a:lvl1pPr marL="0" indent="0" eaLnBrk="1" latinLnBrk="0" hangingPunct="1">
              <a:buNone/>
              <a:defRPr kumimoji="0" lang="fr-FR" sz="1400"/>
            </a:lvl1pPr>
            <a:lvl2pPr marL="457200" indent="0" eaLnBrk="1" latinLnBrk="0" hangingPunct="1">
              <a:buNone/>
              <a:defRPr kumimoji="0" lang="fr-FR" sz="1200"/>
            </a:lvl2pPr>
            <a:lvl3pPr marL="914400" indent="0" eaLnBrk="1" latinLnBrk="0" hangingPunct="1">
              <a:buNone/>
              <a:defRPr kumimoji="0" lang="fr-FR" sz="1000"/>
            </a:lvl3pPr>
            <a:lvl4pPr marL="1371600" indent="0" eaLnBrk="1" latinLnBrk="0" hangingPunct="1">
              <a:buNone/>
              <a:defRPr kumimoji="0" lang="fr-FR" sz="900"/>
            </a:lvl4pPr>
            <a:lvl5pPr marL="1828800" indent="0" eaLnBrk="1" latinLnBrk="0" hangingPunct="1">
              <a:buNone/>
              <a:defRPr kumimoji="0" lang="fr-FR" sz="900"/>
            </a:lvl5pPr>
            <a:lvl6pPr marL="2286000" indent="0" eaLnBrk="1" latinLnBrk="0" hangingPunct="1">
              <a:buNone/>
              <a:defRPr kumimoji="0" lang="fr-FR" sz="900"/>
            </a:lvl6pPr>
            <a:lvl7pPr marL="2743200" indent="0" eaLnBrk="1" latinLnBrk="0" hangingPunct="1">
              <a:buNone/>
              <a:defRPr kumimoji="0" lang="fr-FR" sz="900"/>
            </a:lvl7pPr>
            <a:lvl8pPr marL="3200400" indent="0" eaLnBrk="1" latinLnBrk="0" hangingPunct="1">
              <a:buNone/>
              <a:defRPr kumimoji="0" lang="fr-FR" sz="900"/>
            </a:lvl8pPr>
            <a:lvl9pPr marL="3657600" indent="0" eaLnBrk="1" latinLnBrk="0" hangingPunct="1">
              <a:buNone/>
              <a:defRPr kumimoji="0" lang="fr-FR" sz="900"/>
            </a:lvl9pPr>
          </a:lstStyle>
          <a:p>
            <a:pPr lvl="0" eaLnBrk="1" latinLnBrk="0" hangingPunct="1"/>
            <a:r>
              <a:rPr lang="fr-FR"/>
              <a:t>Modifiez les styles du texte du masque</a:t>
            </a:r>
          </a:p>
        </p:txBody>
      </p:sp>
      <p:sp>
        <p:nvSpPr>
          <p:cNvPr id="5" name="Date Placeholder 4"/>
          <p:cNvSpPr>
            <a:spLocks noGrp="1"/>
          </p:cNvSpPr>
          <p:nvPr>
            <p:ph type="dt" sz="half" idx="10"/>
          </p:nvPr>
        </p:nvSpPr>
        <p:spPr/>
        <p:txBody>
          <a:bodyPr/>
          <a:lstStyle/>
          <a:p>
            <a:fld id="{757B281C-5159-4971-8228-52B9A72E9ED2}" type="datetimeFigureOut">
              <a:rPr lang="en-US">
                <a:solidFill>
                  <a:prstClr val="black">
                    <a:tint val="75000"/>
                  </a:prstClr>
                </a:solidFill>
              </a:rPr>
              <a:pPr/>
              <a:t>10/3/2024</a:t>
            </a:fld>
            <a:endParaRPr>
              <a:solidFill>
                <a:prstClr val="black">
                  <a:tint val="75000"/>
                </a:prstClr>
              </a:solidFill>
            </a:endParaRPr>
          </a:p>
        </p:txBody>
      </p:sp>
      <p:sp>
        <p:nvSpPr>
          <p:cNvPr id="6" name="Footer Placeholder 5"/>
          <p:cNvSpPr>
            <a:spLocks noGrp="1"/>
          </p:cNvSpPr>
          <p:nvPr>
            <p:ph type="ftr" sz="quarter" idx="11"/>
          </p:nvPr>
        </p:nvSpPr>
        <p:spPr/>
        <p:txBody>
          <a:bodyPr/>
          <a:lstStyle/>
          <a:p>
            <a:endParaRPr>
              <a:solidFill>
                <a:prstClr val="black">
                  <a:tint val="75000"/>
                </a:prstClr>
              </a:solidFill>
            </a:endParaRPr>
          </a:p>
        </p:txBody>
      </p:sp>
      <p:sp>
        <p:nvSpPr>
          <p:cNvPr id="7" name="Slide Number Placeholder 6"/>
          <p:cNvSpPr>
            <a:spLocks noGrp="1"/>
          </p:cNvSpPr>
          <p:nvPr>
            <p:ph type="sldNum" sz="quarter" idx="12"/>
          </p:nvPr>
        </p:nvSpPr>
        <p:spPr/>
        <p:txBody>
          <a:bodyPr/>
          <a:lstStyle/>
          <a:p>
            <a:fld id="{33D6E5A2-EC83-451F-A719-9AC1370DD5CF}"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91729889"/>
      </p:ext>
    </p:extLst>
  </p:cSld>
  <p:clrMapOvr>
    <a:masterClrMapping/>
  </p:clrMapOvr>
  <p:transition spd="slow">
    <p:wipe dir="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latinLnBrk="0" hangingPunct="1"/>
            <a:r>
              <a:rPr lang="fr-FR"/>
              <a:t>Modifiez le style du titre</a:t>
            </a:r>
            <a:endParaRPr/>
          </a:p>
        </p:txBody>
      </p:sp>
      <p:sp>
        <p:nvSpPr>
          <p:cNvPr id="3" name="Vertical Text Placeholder 2"/>
          <p:cNvSpPr>
            <a:spLocks noGrp="1"/>
          </p:cNvSpPr>
          <p:nvPr>
            <p:ph type="body" orient="vert" idx="1"/>
          </p:nvPr>
        </p:nvSpPr>
        <p:spPr/>
        <p:txBody>
          <a:bodyPr vert="eaVer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a:p>
        </p:txBody>
      </p:sp>
      <p:sp>
        <p:nvSpPr>
          <p:cNvPr id="4" name="Date Placeholder 3"/>
          <p:cNvSpPr>
            <a:spLocks noGrp="1"/>
          </p:cNvSpPr>
          <p:nvPr>
            <p:ph type="dt" sz="half" idx="10"/>
          </p:nvPr>
        </p:nvSpPr>
        <p:spPr/>
        <p:txBody>
          <a:bodyPr/>
          <a:lstStyle/>
          <a:p>
            <a:fld id="{757B281C-5159-4971-8228-52B9A72E9ED2}" type="datetimeFigureOut">
              <a:rPr lang="en-US">
                <a:solidFill>
                  <a:prstClr val="black">
                    <a:tint val="75000"/>
                  </a:prstClr>
                </a:solidFill>
              </a:rPr>
              <a:pPr/>
              <a:t>10/3/2024</a:t>
            </a:fld>
            <a:endParaRPr>
              <a:solidFill>
                <a:prstClr val="black">
                  <a:tint val="75000"/>
                </a:prstClr>
              </a:solidFill>
            </a:endParaRPr>
          </a:p>
        </p:txBody>
      </p:sp>
      <p:sp>
        <p:nvSpPr>
          <p:cNvPr id="5" name="Footer Placeholder 4"/>
          <p:cNvSpPr>
            <a:spLocks noGrp="1"/>
          </p:cNvSpPr>
          <p:nvPr>
            <p:ph type="ftr" sz="quarter" idx="11"/>
          </p:nvPr>
        </p:nvSpPr>
        <p:spPr/>
        <p:txBody>
          <a:bodyPr/>
          <a:lstStyle/>
          <a:p>
            <a:endParaRPr>
              <a:solidFill>
                <a:prstClr val="black">
                  <a:tint val="75000"/>
                </a:prstClr>
              </a:solidFill>
            </a:endParaRPr>
          </a:p>
        </p:txBody>
      </p:sp>
      <p:sp>
        <p:nvSpPr>
          <p:cNvPr id="6" name="Slide Number Placeholder 5"/>
          <p:cNvSpPr>
            <a:spLocks noGrp="1"/>
          </p:cNvSpPr>
          <p:nvPr>
            <p:ph type="sldNum" sz="quarter" idx="12"/>
          </p:nvPr>
        </p:nvSpPr>
        <p:spPr/>
        <p:txBody>
          <a:bodyPr/>
          <a:lstStyle/>
          <a:p>
            <a:fld id="{33D6E5A2-EC83-451F-A719-9AC1370DD5CF}"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378043548"/>
      </p:ext>
    </p:extLst>
  </p:cSld>
  <p:clrMapOvr>
    <a:masterClrMapping/>
  </p:clrMapOvr>
  <p:transition spd="slow">
    <p:wipe dir="d"/>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274638"/>
            <a:ext cx="2057400" cy="5851525"/>
          </a:xfrm>
        </p:spPr>
        <p:txBody>
          <a:bodyPr vert="eaVert"/>
          <a:lstStyle/>
          <a:p>
            <a:pPr eaLnBrk="1" latinLnBrk="0" hangingPunct="1"/>
            <a:r>
              <a:rPr lang="fr-FR"/>
              <a:t>Modifiez le style du titre</a:t>
            </a:r>
            <a:endParaRPr/>
          </a:p>
        </p:txBody>
      </p:sp>
      <p:sp>
        <p:nvSpPr>
          <p:cNvPr id="3" name="Vertical Text Placeholder 2"/>
          <p:cNvSpPr>
            <a:spLocks noGrp="1"/>
          </p:cNvSpPr>
          <p:nvPr>
            <p:ph type="body" orient="vert" idx="1"/>
          </p:nvPr>
        </p:nvSpPr>
        <p:spPr>
          <a:xfrm>
            <a:off x="762000" y="274638"/>
            <a:ext cx="5867400" cy="5851525"/>
          </a:xfrm>
        </p:spPr>
        <p:txBody>
          <a:bodyPr vert="eaVer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a:p>
        </p:txBody>
      </p:sp>
      <p:sp>
        <p:nvSpPr>
          <p:cNvPr id="4" name="Date Placeholder 3"/>
          <p:cNvSpPr>
            <a:spLocks noGrp="1"/>
          </p:cNvSpPr>
          <p:nvPr>
            <p:ph type="dt" sz="half" idx="10"/>
          </p:nvPr>
        </p:nvSpPr>
        <p:spPr/>
        <p:txBody>
          <a:bodyPr/>
          <a:lstStyle/>
          <a:p>
            <a:fld id="{757B281C-5159-4971-8228-52B9A72E9ED2}" type="datetimeFigureOut">
              <a:rPr lang="en-US">
                <a:solidFill>
                  <a:prstClr val="black">
                    <a:tint val="75000"/>
                  </a:prstClr>
                </a:solidFill>
              </a:rPr>
              <a:pPr/>
              <a:t>10/3/2024</a:t>
            </a:fld>
            <a:endParaRPr>
              <a:solidFill>
                <a:prstClr val="black">
                  <a:tint val="75000"/>
                </a:prstClr>
              </a:solidFill>
            </a:endParaRPr>
          </a:p>
        </p:txBody>
      </p:sp>
      <p:sp>
        <p:nvSpPr>
          <p:cNvPr id="5" name="Footer Placeholder 4"/>
          <p:cNvSpPr>
            <a:spLocks noGrp="1"/>
          </p:cNvSpPr>
          <p:nvPr>
            <p:ph type="ftr" sz="quarter" idx="11"/>
          </p:nvPr>
        </p:nvSpPr>
        <p:spPr/>
        <p:txBody>
          <a:bodyPr/>
          <a:lstStyle/>
          <a:p>
            <a:endParaRPr>
              <a:solidFill>
                <a:prstClr val="black">
                  <a:tint val="75000"/>
                </a:prstClr>
              </a:solidFill>
            </a:endParaRPr>
          </a:p>
        </p:txBody>
      </p:sp>
      <p:sp>
        <p:nvSpPr>
          <p:cNvPr id="6" name="Slide Number Placeholder 5"/>
          <p:cNvSpPr>
            <a:spLocks noGrp="1"/>
          </p:cNvSpPr>
          <p:nvPr>
            <p:ph type="sldNum" sz="quarter" idx="12"/>
          </p:nvPr>
        </p:nvSpPr>
        <p:spPr/>
        <p:txBody>
          <a:bodyPr/>
          <a:lstStyle/>
          <a:p>
            <a:fld id="{33D6E5A2-EC83-451F-A719-9AC1370DD5CF}"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50927136"/>
      </p:ext>
    </p:extLst>
  </p:cSld>
  <p:clrMapOvr>
    <a:masterClrMapping/>
  </p:clrMapOvr>
  <p:transition spd="slow">
    <p:wipe dir="d"/>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latinLnBrk="0" hangingPunct="1"/>
            <a:r>
              <a:rPr lang="fr-FR"/>
              <a:t>Modifiez le style du titre</a:t>
            </a:r>
            <a:endParaRPr/>
          </a:p>
        </p:txBody>
      </p:sp>
      <p:sp>
        <p:nvSpPr>
          <p:cNvPr id="3" name="Date Placeholder 2"/>
          <p:cNvSpPr>
            <a:spLocks noGrp="1"/>
          </p:cNvSpPr>
          <p:nvPr>
            <p:ph type="dt" sz="half" idx="10"/>
          </p:nvPr>
        </p:nvSpPr>
        <p:spPr/>
        <p:txBody>
          <a:bodyPr/>
          <a:lstStyle/>
          <a:p>
            <a:fld id="{757B281C-5159-4971-8228-52B9A72E9ED2}" type="datetimeFigureOut">
              <a:rPr lang="en-US">
                <a:solidFill>
                  <a:prstClr val="black">
                    <a:tint val="75000"/>
                  </a:prstClr>
                </a:solidFill>
              </a:rPr>
              <a:pPr/>
              <a:t>10/3/2024</a:t>
            </a:fld>
            <a:endParaRPr>
              <a:solidFill>
                <a:prstClr val="black">
                  <a:tint val="75000"/>
                </a:prstClr>
              </a:solidFill>
            </a:endParaRPr>
          </a:p>
        </p:txBody>
      </p:sp>
      <p:sp>
        <p:nvSpPr>
          <p:cNvPr id="4" name="Footer Placeholder 3"/>
          <p:cNvSpPr>
            <a:spLocks noGrp="1"/>
          </p:cNvSpPr>
          <p:nvPr>
            <p:ph type="ftr" sz="quarter" idx="11"/>
          </p:nvPr>
        </p:nvSpPr>
        <p:spPr/>
        <p:txBody>
          <a:bodyPr/>
          <a:lstStyle/>
          <a:p>
            <a:endParaRPr>
              <a:solidFill>
                <a:prstClr val="black">
                  <a:tint val="75000"/>
                </a:prstClr>
              </a:solidFill>
            </a:endParaRPr>
          </a:p>
        </p:txBody>
      </p:sp>
      <p:sp>
        <p:nvSpPr>
          <p:cNvPr id="5" name="Slide Number Placeholder 4"/>
          <p:cNvSpPr>
            <a:spLocks noGrp="1"/>
          </p:cNvSpPr>
          <p:nvPr>
            <p:ph type="sldNum" sz="quarter" idx="12"/>
          </p:nvPr>
        </p:nvSpPr>
        <p:spPr/>
        <p:txBody>
          <a:bodyPr/>
          <a:lstStyle/>
          <a:p>
            <a:fld id="{33D6E5A2-EC83-451F-A719-9AC1370DD5CF}"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26502119"/>
      </p:ext>
    </p:extLst>
  </p:cSld>
  <p:clrMapOvr>
    <a:masterClrMapping/>
  </p:clrMapOvr>
  <p:transition spd="slow">
    <p:wipe dir="d"/>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B281C-5159-4971-8228-52B9A72E9ED2}" type="datetimeFigureOut">
              <a:rPr lang="en-US">
                <a:solidFill>
                  <a:prstClr val="black">
                    <a:tint val="75000"/>
                  </a:prstClr>
                </a:solidFill>
              </a:rPr>
              <a:pPr/>
              <a:t>10/3/2024</a:t>
            </a:fld>
            <a:endParaRPr>
              <a:solidFill>
                <a:prstClr val="black">
                  <a:tint val="75000"/>
                </a:prstClr>
              </a:solidFill>
            </a:endParaRPr>
          </a:p>
        </p:txBody>
      </p:sp>
      <p:sp>
        <p:nvSpPr>
          <p:cNvPr id="3" name="Footer Placeholder 2"/>
          <p:cNvSpPr>
            <a:spLocks noGrp="1"/>
          </p:cNvSpPr>
          <p:nvPr>
            <p:ph type="ftr" sz="quarter" idx="11"/>
          </p:nvPr>
        </p:nvSpPr>
        <p:spPr/>
        <p:txBody>
          <a:bodyPr/>
          <a:lstStyle/>
          <a:p>
            <a:endParaRPr>
              <a:solidFill>
                <a:prstClr val="black">
                  <a:tint val="75000"/>
                </a:prstClr>
              </a:solidFill>
            </a:endParaRPr>
          </a:p>
        </p:txBody>
      </p:sp>
      <p:sp>
        <p:nvSpPr>
          <p:cNvPr id="4" name="Slide Number Placeholder 3"/>
          <p:cNvSpPr>
            <a:spLocks noGrp="1"/>
          </p:cNvSpPr>
          <p:nvPr>
            <p:ph type="sldNum" sz="quarter" idx="12"/>
          </p:nvPr>
        </p:nvSpPr>
        <p:spPr/>
        <p:txBody>
          <a:bodyPr/>
          <a:lstStyle/>
          <a:p>
            <a:fld id="{33D6E5A2-EC83-451F-A719-9AC1370DD5CF}"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65704918"/>
      </p:ext>
    </p:extLst>
  </p:cSld>
  <p:clrMapOvr>
    <a:masterClrMapping/>
  </p:clrMapOvr>
  <p:transition spd="slow">
    <p:wipe dir="d"/>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Arrière-plan uniquement">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3" name="Date Placeholder 3"/>
          <p:cNvSpPr>
            <a:spLocks noGrp="1"/>
          </p:cNvSpPr>
          <p:nvPr>
            <p:ph type="dt" sz="half" idx="10"/>
          </p:nvPr>
        </p:nvSpPr>
        <p:spPr>
          <a:xfrm>
            <a:off x="762000" y="6356350"/>
            <a:ext cx="2133600" cy="365125"/>
          </a:xfrm>
        </p:spPr>
        <p:txBody>
          <a:bodyPr/>
          <a:lstStyle/>
          <a:p>
            <a:fld id="{757B281C-5159-4971-8228-52B9A72E9ED2}" type="datetimeFigureOut">
              <a:rPr lang="en-US">
                <a:solidFill>
                  <a:prstClr val="black">
                    <a:tint val="75000"/>
                  </a:prstClr>
                </a:solidFill>
              </a:rPr>
              <a:pPr/>
              <a:t>10/3/2024</a:t>
            </a:fld>
            <a:endParaRPr>
              <a:solidFill>
                <a:prstClr val="black">
                  <a:tint val="75000"/>
                </a:prstClr>
              </a:solidFill>
            </a:endParaRPr>
          </a:p>
        </p:txBody>
      </p:sp>
      <p:sp>
        <p:nvSpPr>
          <p:cNvPr id="4" name="Footer Placeholder 4"/>
          <p:cNvSpPr>
            <a:spLocks noGrp="1"/>
          </p:cNvSpPr>
          <p:nvPr>
            <p:ph type="ftr" sz="quarter" idx="11"/>
          </p:nvPr>
        </p:nvSpPr>
        <p:spPr>
          <a:xfrm>
            <a:off x="3352800" y="6356350"/>
            <a:ext cx="2895600" cy="365125"/>
          </a:xfrm>
        </p:spPr>
        <p:txBody>
          <a:bodyPr/>
          <a:lstStyle/>
          <a:p>
            <a:endParaRPr>
              <a:solidFill>
                <a:prstClr val="black">
                  <a:tint val="75000"/>
                </a:prstClr>
              </a:solidFill>
            </a:endParaRPr>
          </a:p>
        </p:txBody>
      </p:sp>
      <p:sp>
        <p:nvSpPr>
          <p:cNvPr id="5" name="Slide Number Placeholder 5"/>
          <p:cNvSpPr>
            <a:spLocks noGrp="1"/>
          </p:cNvSpPr>
          <p:nvPr>
            <p:ph type="sldNum" sz="quarter" idx="12"/>
          </p:nvPr>
        </p:nvSpPr>
        <p:spPr>
          <a:xfrm>
            <a:off x="6705600" y="6356350"/>
            <a:ext cx="2133600" cy="365125"/>
          </a:xfrm>
        </p:spPr>
        <p:txBody>
          <a:bodyPr/>
          <a:lstStyle/>
          <a:p>
            <a:fld id="{33D6E5A2-EC83-451F-A719-9AC1370DD5CF}"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651544227"/>
      </p:ext>
    </p:extLst>
  </p:cSld>
  <p:clrMapOvr>
    <a:masterClrMapping/>
  </p:clrMapOvr>
  <p:transition spd="slow">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4.pn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4"/>
          <p:cNvSpPr>
            <a:spLocks noChangeArrowheads="1"/>
          </p:cNvSpPr>
          <p:nvPr/>
        </p:nvSpPr>
        <p:spPr bwMode="auto">
          <a:xfrm>
            <a:off x="0" y="0"/>
            <a:ext cx="762000" cy="6858000"/>
          </a:xfrm>
          <a:prstGeom prst="rect">
            <a:avLst/>
          </a:prstGeom>
          <a:solidFill>
            <a:srgbClr val="0099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027" name="AutoShape 7"/>
          <p:cNvSpPr>
            <a:spLocks noChangeArrowheads="1"/>
          </p:cNvSpPr>
          <p:nvPr/>
        </p:nvSpPr>
        <p:spPr bwMode="auto">
          <a:xfrm>
            <a:off x="609600" y="1143000"/>
            <a:ext cx="8229600" cy="76200"/>
          </a:xfrm>
          <a:prstGeom prst="roundRect">
            <a:avLst>
              <a:gd name="adj" fmla="val 0"/>
            </a:avLst>
          </a:prstGeom>
          <a:solidFill>
            <a:schemeClr val="hlink"/>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028" name="AutoShape 9"/>
          <p:cNvSpPr>
            <a:spLocks noGrp="1" noChangeArrowheads="1"/>
          </p:cNvSpPr>
          <p:nvPr>
            <p:ph type="title"/>
          </p:nvPr>
        </p:nvSpPr>
        <p:spPr bwMode="auto">
          <a:xfrm>
            <a:off x="762000" y="0"/>
            <a:ext cx="7924800" cy="1143000"/>
          </a:xfrm>
          <a:prstGeom prst="roundRect">
            <a:avLst>
              <a:gd name="adj" fmla="val 21667"/>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GB"/>
              <a:t>Click to edit Master title style</a:t>
            </a:r>
          </a:p>
        </p:txBody>
      </p:sp>
      <p:sp>
        <p:nvSpPr>
          <p:cNvPr id="1029" name="Rectangle 10"/>
          <p:cNvSpPr>
            <a:spLocks noGrp="1" noChangeArrowheads="1"/>
          </p:cNvSpPr>
          <p:nvPr>
            <p:ph type="body" idx="1"/>
          </p:nvPr>
        </p:nvSpPr>
        <p:spPr bwMode="auto">
          <a:xfrm>
            <a:off x="838200" y="2362200"/>
            <a:ext cx="7693025" cy="3724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109" name="Rectangle 13"/>
          <p:cNvSpPr>
            <a:spLocks noGrp="1" noChangeArrowheads="1"/>
          </p:cNvSpPr>
          <p:nvPr>
            <p:ph type="sldNum" sz="quarter" idx="4"/>
          </p:nvPr>
        </p:nvSpPr>
        <p:spPr bwMode="auto">
          <a:xfrm>
            <a:off x="84138" y="6242050"/>
            <a:ext cx="587375" cy="488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1" compatLnSpc="1">
            <a:prstTxWarp prst="textNoShape">
              <a:avLst/>
            </a:prstTxWarp>
          </a:bodyPr>
          <a:lstStyle>
            <a:lvl1pPr>
              <a:defRPr sz="2600">
                <a:solidFill>
                  <a:schemeClr val="bg1"/>
                </a:solidFill>
              </a:defRPr>
            </a:lvl1pPr>
          </a:lstStyle>
          <a:p>
            <a:pPr>
              <a:defRPr/>
            </a:pPr>
            <a:fld id="{4A83217F-ADCA-4589-BA7E-A10FC6B42A76}"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688"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9" r:id="rId12"/>
    <p:sldLayoutId id="2147483690" r:id="rId13"/>
    <p:sldLayoutId id="2147483691" r:id="rId14"/>
  </p:sldLayoutIdLst>
  <p:hf hdr="0" ftr="0" dt="0"/>
  <p:txStyles>
    <p:titleStyle>
      <a:lvl1pPr algn="l" rtl="0" eaLnBrk="0" fontAlgn="base" hangingPunct="0">
        <a:lnSpc>
          <a:spcPct val="90000"/>
        </a:lnSpc>
        <a:spcBef>
          <a:spcPct val="0"/>
        </a:spcBef>
        <a:spcAft>
          <a:spcPct val="0"/>
        </a:spcAft>
        <a:defRPr sz="3600">
          <a:solidFill>
            <a:srgbClr val="0099FF"/>
          </a:solidFill>
          <a:latin typeface="+mj-lt"/>
          <a:ea typeface="+mj-ea"/>
          <a:cs typeface="+mj-cs"/>
        </a:defRPr>
      </a:lvl1pPr>
      <a:lvl2pPr algn="l" rtl="0" eaLnBrk="0" fontAlgn="base" hangingPunct="0">
        <a:lnSpc>
          <a:spcPct val="90000"/>
        </a:lnSpc>
        <a:spcBef>
          <a:spcPct val="0"/>
        </a:spcBef>
        <a:spcAft>
          <a:spcPct val="0"/>
        </a:spcAft>
        <a:defRPr sz="3600">
          <a:solidFill>
            <a:srgbClr val="0099FF"/>
          </a:solidFill>
          <a:latin typeface="Tahoma" pitchFamily="34" charset="0"/>
        </a:defRPr>
      </a:lvl2pPr>
      <a:lvl3pPr algn="l" rtl="0" eaLnBrk="0" fontAlgn="base" hangingPunct="0">
        <a:lnSpc>
          <a:spcPct val="90000"/>
        </a:lnSpc>
        <a:spcBef>
          <a:spcPct val="0"/>
        </a:spcBef>
        <a:spcAft>
          <a:spcPct val="0"/>
        </a:spcAft>
        <a:defRPr sz="3600">
          <a:solidFill>
            <a:srgbClr val="0099FF"/>
          </a:solidFill>
          <a:latin typeface="Tahoma" pitchFamily="34" charset="0"/>
        </a:defRPr>
      </a:lvl3pPr>
      <a:lvl4pPr algn="l" rtl="0" eaLnBrk="0" fontAlgn="base" hangingPunct="0">
        <a:lnSpc>
          <a:spcPct val="90000"/>
        </a:lnSpc>
        <a:spcBef>
          <a:spcPct val="0"/>
        </a:spcBef>
        <a:spcAft>
          <a:spcPct val="0"/>
        </a:spcAft>
        <a:defRPr sz="3600">
          <a:solidFill>
            <a:srgbClr val="0099FF"/>
          </a:solidFill>
          <a:latin typeface="Tahoma" pitchFamily="34" charset="0"/>
        </a:defRPr>
      </a:lvl4pPr>
      <a:lvl5pPr algn="l" rtl="0" eaLnBrk="0" fontAlgn="base" hangingPunct="0">
        <a:lnSpc>
          <a:spcPct val="90000"/>
        </a:lnSpc>
        <a:spcBef>
          <a:spcPct val="0"/>
        </a:spcBef>
        <a:spcAft>
          <a:spcPct val="0"/>
        </a:spcAft>
        <a:defRPr sz="3600">
          <a:solidFill>
            <a:srgbClr val="0099FF"/>
          </a:solidFill>
          <a:latin typeface="Tahoma" pitchFamily="34" charset="0"/>
        </a:defRPr>
      </a:lvl5pPr>
      <a:lvl6pPr marL="457200" algn="l" rtl="0" fontAlgn="base">
        <a:lnSpc>
          <a:spcPct val="90000"/>
        </a:lnSpc>
        <a:spcBef>
          <a:spcPct val="0"/>
        </a:spcBef>
        <a:spcAft>
          <a:spcPct val="0"/>
        </a:spcAft>
        <a:defRPr sz="3600">
          <a:solidFill>
            <a:srgbClr val="0099FF"/>
          </a:solidFill>
          <a:latin typeface="Tahoma" pitchFamily="34" charset="0"/>
        </a:defRPr>
      </a:lvl6pPr>
      <a:lvl7pPr marL="914400" algn="l" rtl="0" fontAlgn="base">
        <a:lnSpc>
          <a:spcPct val="90000"/>
        </a:lnSpc>
        <a:spcBef>
          <a:spcPct val="0"/>
        </a:spcBef>
        <a:spcAft>
          <a:spcPct val="0"/>
        </a:spcAft>
        <a:defRPr sz="3600">
          <a:solidFill>
            <a:srgbClr val="0099FF"/>
          </a:solidFill>
          <a:latin typeface="Tahoma" pitchFamily="34" charset="0"/>
        </a:defRPr>
      </a:lvl7pPr>
      <a:lvl8pPr marL="1371600" algn="l" rtl="0" fontAlgn="base">
        <a:lnSpc>
          <a:spcPct val="90000"/>
        </a:lnSpc>
        <a:spcBef>
          <a:spcPct val="0"/>
        </a:spcBef>
        <a:spcAft>
          <a:spcPct val="0"/>
        </a:spcAft>
        <a:defRPr sz="3600">
          <a:solidFill>
            <a:srgbClr val="0099FF"/>
          </a:solidFill>
          <a:latin typeface="Tahoma" pitchFamily="34" charset="0"/>
        </a:defRPr>
      </a:lvl8pPr>
      <a:lvl9pPr marL="1828800" algn="l" rtl="0" fontAlgn="base">
        <a:lnSpc>
          <a:spcPct val="90000"/>
        </a:lnSpc>
        <a:spcBef>
          <a:spcPct val="0"/>
        </a:spcBef>
        <a:spcAft>
          <a:spcPct val="0"/>
        </a:spcAft>
        <a:defRPr sz="3600">
          <a:solidFill>
            <a:srgbClr val="0099FF"/>
          </a:solidFill>
          <a:latin typeface="Tahoma" pitchFamily="34" charset="0"/>
        </a:defRPr>
      </a:lvl9pPr>
    </p:titleStyle>
    <p:bodyStyle>
      <a:lvl1pPr marL="342900" indent="-342900" algn="l" rtl="0" eaLnBrk="0" fontAlgn="base" hangingPunct="0">
        <a:spcBef>
          <a:spcPct val="20000"/>
        </a:spcBef>
        <a:spcAft>
          <a:spcPct val="0"/>
        </a:spcAft>
        <a:buClr>
          <a:srgbClr val="0099FF"/>
        </a:buClr>
        <a:buSzPct val="75000"/>
        <a:buFont typeface="Wingdings" pitchFamily="2" charset="2"/>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0099FF"/>
        </a:buClr>
        <a:buSzPct val="75000"/>
        <a:buFont typeface="Wingdings" pitchFamily="2" charset="2"/>
        <a:buChar char="§"/>
        <a:defRPr sz="2400">
          <a:solidFill>
            <a:schemeClr val="tx1"/>
          </a:solidFill>
          <a:latin typeface="+mn-lt"/>
        </a:defRPr>
      </a:lvl2pPr>
      <a:lvl3pPr marL="1143000" indent="-228600" algn="l" rtl="0" eaLnBrk="0" fontAlgn="base" hangingPunct="0">
        <a:spcBef>
          <a:spcPct val="20000"/>
        </a:spcBef>
        <a:spcAft>
          <a:spcPct val="0"/>
        </a:spcAft>
        <a:buClr>
          <a:schemeClr val="tx1"/>
        </a:buClr>
        <a:buSzPct val="75000"/>
        <a:buFont typeface="Wingdings" pitchFamily="2" charset="2"/>
        <a:buChar char="l"/>
        <a:defRPr sz="2000">
          <a:solidFill>
            <a:schemeClr val="tx1"/>
          </a:solidFill>
          <a:latin typeface="Arial" charset="0"/>
        </a:defRPr>
      </a:lvl3pPr>
      <a:lvl4pPr marL="1600200" indent="-228600" algn="l" rtl="0" eaLnBrk="0" fontAlgn="base" hangingPunct="0">
        <a:spcBef>
          <a:spcPct val="20000"/>
        </a:spcBef>
        <a:spcAft>
          <a:spcPct val="0"/>
        </a:spcAft>
        <a:buClr>
          <a:schemeClr val="tx1"/>
        </a:buClr>
        <a:buSzPct val="80000"/>
        <a:buChar char="–"/>
        <a:defRPr>
          <a:solidFill>
            <a:schemeClr val="tx1"/>
          </a:solidFill>
          <a:latin typeface="Arial" charset="0"/>
        </a:defRPr>
      </a:lvl4pPr>
      <a:lvl5pPr marL="2057400" indent="-228600" algn="l" rtl="0" eaLnBrk="0" fontAlgn="base" hangingPunct="0">
        <a:spcBef>
          <a:spcPct val="20000"/>
        </a:spcBef>
        <a:spcAft>
          <a:spcPct val="0"/>
        </a:spcAft>
        <a:buClr>
          <a:schemeClr val="tx1"/>
        </a:buClr>
        <a:buSzPct val="65000"/>
        <a:buFont typeface="Wingdings" pitchFamily="2" charset="2"/>
        <a:buChar char="l"/>
        <a:defRPr>
          <a:solidFill>
            <a:schemeClr val="tx1"/>
          </a:solidFill>
          <a:latin typeface="Arial" charset="0"/>
        </a:defRPr>
      </a:lvl5pPr>
      <a:lvl6pPr marL="2514600" indent="-228600" algn="l" rtl="0" fontAlgn="base">
        <a:spcBef>
          <a:spcPct val="20000"/>
        </a:spcBef>
        <a:spcAft>
          <a:spcPct val="0"/>
        </a:spcAft>
        <a:buClr>
          <a:schemeClr val="tx1"/>
        </a:buClr>
        <a:buSzPct val="65000"/>
        <a:buFont typeface="Wingdings" pitchFamily="2" charset="2"/>
        <a:buChar char="l"/>
        <a:defRPr>
          <a:solidFill>
            <a:schemeClr val="tx1"/>
          </a:solidFill>
          <a:latin typeface="Arial" charset="0"/>
        </a:defRPr>
      </a:lvl6pPr>
      <a:lvl7pPr marL="2971800" indent="-228600" algn="l" rtl="0" fontAlgn="base">
        <a:spcBef>
          <a:spcPct val="20000"/>
        </a:spcBef>
        <a:spcAft>
          <a:spcPct val="0"/>
        </a:spcAft>
        <a:buClr>
          <a:schemeClr val="tx1"/>
        </a:buClr>
        <a:buSzPct val="65000"/>
        <a:buFont typeface="Wingdings" pitchFamily="2" charset="2"/>
        <a:buChar char="l"/>
        <a:defRPr>
          <a:solidFill>
            <a:schemeClr val="tx1"/>
          </a:solidFill>
          <a:latin typeface="Arial" charset="0"/>
        </a:defRPr>
      </a:lvl7pPr>
      <a:lvl8pPr marL="3429000" indent="-228600" algn="l" rtl="0" fontAlgn="base">
        <a:spcBef>
          <a:spcPct val="20000"/>
        </a:spcBef>
        <a:spcAft>
          <a:spcPct val="0"/>
        </a:spcAft>
        <a:buClr>
          <a:schemeClr val="tx1"/>
        </a:buClr>
        <a:buSzPct val="65000"/>
        <a:buFont typeface="Wingdings" pitchFamily="2" charset="2"/>
        <a:buChar char="l"/>
        <a:defRPr>
          <a:solidFill>
            <a:schemeClr val="tx1"/>
          </a:solidFill>
          <a:latin typeface="Arial" charset="0"/>
        </a:defRPr>
      </a:lvl8pPr>
      <a:lvl9pPr marL="3886200" indent="-228600" algn="l" rtl="0" fontAlgn="base">
        <a:spcBef>
          <a:spcPct val="20000"/>
        </a:spcBef>
        <a:spcAft>
          <a:spcPct val="0"/>
        </a:spcAft>
        <a:buClr>
          <a:schemeClr val="tx1"/>
        </a:buClr>
        <a:buSzPct val="65000"/>
        <a:buFont typeface="Wingdings" pitchFamily="2" charset="2"/>
        <a:buChar char="l"/>
        <a:defRPr>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4"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2" name="Title Placeholder 1"/>
          <p:cNvSpPr>
            <a:spLocks noGrp="1"/>
          </p:cNvSpPr>
          <p:nvPr>
            <p:ph type="title"/>
          </p:nvPr>
        </p:nvSpPr>
        <p:spPr>
          <a:xfrm>
            <a:off x="762000" y="274638"/>
            <a:ext cx="8077200" cy="1143000"/>
          </a:xfrm>
          <a:prstGeom prst="rect">
            <a:avLst/>
          </a:prstGeom>
        </p:spPr>
        <p:txBody>
          <a:bodyPr vert="horz" lIns="91440" tIns="45720" rIns="91440" bIns="45720" rtlCol="0" anchor="ctr">
            <a:normAutofit/>
          </a:bodyPr>
          <a:lstStyle/>
          <a:p>
            <a:pPr eaLnBrk="1" latinLnBrk="0" hangingPunct="1"/>
            <a:r>
              <a:rPr kumimoji="0" lang="fr-FR"/>
              <a:t>Modifiez le style du titre</a:t>
            </a:r>
            <a:endParaRPr kumimoji="0" lang="en-US"/>
          </a:p>
        </p:txBody>
      </p:sp>
      <p:sp>
        <p:nvSpPr>
          <p:cNvPr id="3" name="Text Placeholder 2"/>
          <p:cNvSpPr>
            <a:spLocks noGrp="1"/>
          </p:cNvSpPr>
          <p:nvPr>
            <p:ph type="body" idx="1"/>
          </p:nvPr>
        </p:nvSpPr>
        <p:spPr>
          <a:xfrm>
            <a:off x="762000" y="1600200"/>
            <a:ext cx="8077200" cy="4525963"/>
          </a:xfrm>
          <a:prstGeom prst="rect">
            <a:avLst/>
          </a:prstGeom>
        </p:spPr>
        <p:txBody>
          <a:bodyPr vert="horz" lIns="91440" tIns="45720" rIns="91440" bIns="45720" rtlCol="0">
            <a:normAutofit/>
          </a:bodyPr>
          <a:lstStyle/>
          <a:p>
            <a:pPr lvl="0" eaLnBrk="1" latinLnBrk="0" hangingPunct="1"/>
            <a:r>
              <a:rPr kumimoji="0" lang="fr-FR"/>
              <a:t>Modifiez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
        <p:nvSpPr>
          <p:cNvPr id="4" name="Date Placeholder 3"/>
          <p:cNvSpPr>
            <a:spLocks noGrp="1"/>
          </p:cNvSpPr>
          <p:nvPr>
            <p:ph type="dt" sz="half" idx="2"/>
          </p:nvPr>
        </p:nvSpPr>
        <p:spPr>
          <a:xfrm>
            <a:off x="762000" y="6356350"/>
            <a:ext cx="2133600" cy="365125"/>
          </a:xfrm>
          <a:prstGeom prst="rect">
            <a:avLst/>
          </a:prstGeom>
        </p:spPr>
        <p:txBody>
          <a:bodyPr vert="horz" lIns="91440" tIns="45720" rIns="91440" bIns="45720" rtlCol="0" anchor="ctr"/>
          <a:lstStyle>
            <a:lvl1pPr algn="l" eaLnBrk="1" latinLnBrk="0" hangingPunct="1">
              <a:defRPr kumimoji="0" lang="fr-FR" sz="1200">
                <a:solidFill>
                  <a:schemeClr val="tx1">
                    <a:tint val="75000"/>
                  </a:schemeClr>
                </a:solidFill>
              </a:defRPr>
            </a:lvl1pPr>
          </a:lstStyle>
          <a:p>
            <a:pPr fontAlgn="auto">
              <a:spcBef>
                <a:spcPts val="0"/>
              </a:spcBef>
              <a:spcAft>
                <a:spcPts val="0"/>
              </a:spcAft>
            </a:pPr>
            <a:fld id="{757B281C-5159-4971-8228-52B9A72E9ED2}" type="datetimeFigureOut">
              <a:rPr lang="en-US" b="0">
                <a:solidFill>
                  <a:prstClr val="black">
                    <a:tint val="75000"/>
                  </a:prstClr>
                </a:solidFill>
                <a:latin typeface="Calibri"/>
              </a:rPr>
              <a:pPr fontAlgn="auto">
                <a:spcBef>
                  <a:spcPts val="0"/>
                </a:spcBef>
                <a:spcAft>
                  <a:spcPts val="0"/>
                </a:spcAft>
              </a:pPr>
              <a:t>10/3/2024</a:t>
            </a:fld>
            <a:endParaRPr b="0">
              <a:solidFill>
                <a:prstClr val="black">
                  <a:tint val="75000"/>
                </a:prstClr>
              </a:solidFill>
              <a:latin typeface="Calibri"/>
            </a:endParaRPr>
          </a:p>
        </p:txBody>
      </p:sp>
      <p:sp>
        <p:nvSpPr>
          <p:cNvPr id="5" name="Footer Placeholder 4"/>
          <p:cNvSpPr>
            <a:spLocks noGrp="1"/>
          </p:cNvSpPr>
          <p:nvPr>
            <p:ph type="ftr" sz="quarter" idx="3"/>
          </p:nvPr>
        </p:nvSpPr>
        <p:spPr>
          <a:xfrm>
            <a:off x="3352800" y="6356350"/>
            <a:ext cx="2895600" cy="365125"/>
          </a:xfrm>
          <a:prstGeom prst="rect">
            <a:avLst/>
          </a:prstGeom>
        </p:spPr>
        <p:txBody>
          <a:bodyPr vert="horz" lIns="91440" tIns="45720" rIns="91440" bIns="45720" rtlCol="0" anchor="ctr"/>
          <a:lstStyle>
            <a:lvl1pPr algn="ctr" eaLnBrk="1" latinLnBrk="0" hangingPunct="1">
              <a:defRPr kumimoji="0" lang="fr-FR" sz="1200">
                <a:solidFill>
                  <a:schemeClr val="tx1">
                    <a:tint val="75000"/>
                  </a:schemeClr>
                </a:solidFill>
              </a:defRPr>
            </a:lvl1pPr>
          </a:lstStyle>
          <a:p>
            <a:pPr fontAlgn="auto">
              <a:spcBef>
                <a:spcPts val="0"/>
              </a:spcBef>
              <a:spcAft>
                <a:spcPts val="0"/>
              </a:spcAft>
            </a:pPr>
            <a:endParaRPr b="0">
              <a:solidFill>
                <a:prstClr val="black">
                  <a:tint val="75000"/>
                </a:prstClr>
              </a:solidFill>
              <a:latin typeface="Calibri"/>
            </a:endParaRPr>
          </a:p>
        </p:txBody>
      </p:sp>
      <p:sp>
        <p:nvSpPr>
          <p:cNvPr id="6" name="Slide Number Placeholder 5"/>
          <p:cNvSpPr>
            <a:spLocks noGrp="1"/>
          </p:cNvSpPr>
          <p:nvPr>
            <p:ph type="sldNum" sz="quarter" idx="4"/>
          </p:nvPr>
        </p:nvSpPr>
        <p:spPr>
          <a:xfrm>
            <a:off x="6705600" y="6356350"/>
            <a:ext cx="2133600" cy="365125"/>
          </a:xfrm>
          <a:prstGeom prst="rect">
            <a:avLst/>
          </a:prstGeom>
        </p:spPr>
        <p:txBody>
          <a:bodyPr vert="horz" lIns="91440" tIns="45720" rIns="91440" bIns="45720" rtlCol="0" anchor="ctr"/>
          <a:lstStyle>
            <a:lvl1pPr algn="r" eaLnBrk="1" latinLnBrk="0" hangingPunct="1">
              <a:defRPr kumimoji="0" lang="fr-FR" sz="1200">
                <a:solidFill>
                  <a:schemeClr val="tx1">
                    <a:tint val="75000"/>
                  </a:schemeClr>
                </a:solidFill>
              </a:defRPr>
            </a:lvl1pPr>
          </a:lstStyle>
          <a:p>
            <a:pPr fontAlgn="auto">
              <a:spcBef>
                <a:spcPts val="0"/>
              </a:spcBef>
              <a:spcAft>
                <a:spcPts val="0"/>
              </a:spcAft>
            </a:pPr>
            <a:fld id="{33D6E5A2-EC83-451F-A719-9AC1370DD5CF}" type="slidenum">
              <a:rPr b="0">
                <a:solidFill>
                  <a:prstClr val="black">
                    <a:tint val="75000"/>
                  </a:prstClr>
                </a:solidFill>
                <a:latin typeface="Calibri"/>
              </a:rPr>
              <a:pPr fontAlgn="auto">
                <a:spcBef>
                  <a:spcPts val="0"/>
                </a:spcBef>
                <a:spcAft>
                  <a:spcPts val="0"/>
                </a:spcAft>
              </a:pPr>
              <a:t>‹#›</a:t>
            </a:fld>
            <a:endParaRPr b="0">
              <a:solidFill>
                <a:prstClr val="black">
                  <a:tint val="75000"/>
                </a:prstClr>
              </a:solidFill>
              <a:latin typeface="Calibri"/>
            </a:endParaRPr>
          </a:p>
        </p:txBody>
      </p:sp>
      <p:pic>
        <p:nvPicPr>
          <p:cNvPr id="8" name="Picture 7"/>
          <p:cNvPicPr>
            <a:picLocks noChangeAspect="1"/>
          </p:cNvPicPr>
          <p:nvPr/>
        </p:nvPicPr>
        <p:blipFill rotWithShape="1">
          <a:blip r:embed="rId15" cstate="email">
            <a:extLst>
              <a:ext uri="{28A0092B-C50C-407E-A947-70E740481C1C}">
                <a14:useLocalDpi xmlns:a14="http://schemas.microsoft.com/office/drawing/2010/main"/>
              </a:ext>
            </a:extLst>
          </a:blip>
          <a:srcRect/>
          <a:stretch/>
        </p:blipFill>
        <p:spPr>
          <a:xfrm>
            <a:off x="-152400" y="-109183"/>
            <a:ext cx="818707" cy="7083189"/>
          </a:xfrm>
          <a:prstGeom prst="rect">
            <a:avLst/>
          </a:prstGeom>
        </p:spPr>
      </p:pic>
    </p:spTree>
    <p:extLst>
      <p:ext uri="{BB962C8B-B14F-4D97-AF65-F5344CB8AC3E}">
        <p14:creationId xmlns:p14="http://schemas.microsoft.com/office/powerpoint/2010/main" val="1988732115"/>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3" r:id="rId10"/>
    <p:sldLayoutId id="2147483704" r:id="rId11"/>
    <p:sldLayoutId id="2147483705" r:id="rId12"/>
  </p:sldLayoutIdLst>
  <p:transition spd="slow">
    <p:wipe dir="d"/>
  </p:transition>
  <p:txStyles>
    <p:titleStyle>
      <a:lvl1pPr algn="l" defTabSz="914400" rtl="0" eaLnBrk="1" latinLnBrk="0" hangingPunct="1">
        <a:spcBef>
          <a:spcPct val="0"/>
        </a:spcBef>
        <a:buNone/>
        <a:defRPr kumimoji="0" lang="fr-F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0" lang="fr-F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0" lang="fr-F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0" lang="fr-F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0" lang="fr-F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9pPr>
    </p:bodyStyle>
    <p:otherStyle>
      <a:defPPr>
        <a:defRPr kumimoji="0" lang="fr-FR"/>
      </a:defPPr>
      <a:lvl1pPr marL="0" algn="l" defTabSz="914400" rtl="0" eaLnBrk="1" latinLnBrk="0" hangingPunct="1">
        <a:defRPr kumimoji="0" lang="fr-FR" sz="1800" kern="1200">
          <a:solidFill>
            <a:schemeClr val="tx1"/>
          </a:solidFill>
          <a:latin typeface="+mn-lt"/>
          <a:ea typeface="+mn-ea"/>
          <a:cs typeface="+mn-cs"/>
        </a:defRPr>
      </a:lvl1pPr>
      <a:lvl2pPr marL="457200" algn="l" defTabSz="914400" rtl="0" eaLnBrk="1" latinLnBrk="0" hangingPunct="1">
        <a:defRPr kumimoji="0" lang="fr-FR" sz="1800" kern="1200">
          <a:solidFill>
            <a:schemeClr val="tx1"/>
          </a:solidFill>
          <a:latin typeface="+mn-lt"/>
          <a:ea typeface="+mn-ea"/>
          <a:cs typeface="+mn-cs"/>
        </a:defRPr>
      </a:lvl2pPr>
      <a:lvl3pPr marL="914400" algn="l" defTabSz="914400" rtl="0" eaLnBrk="1" latinLnBrk="0" hangingPunct="1">
        <a:defRPr kumimoji="0" lang="fr-FR" sz="1800" kern="1200">
          <a:solidFill>
            <a:schemeClr val="tx1"/>
          </a:solidFill>
          <a:latin typeface="+mn-lt"/>
          <a:ea typeface="+mn-ea"/>
          <a:cs typeface="+mn-cs"/>
        </a:defRPr>
      </a:lvl3pPr>
      <a:lvl4pPr marL="1371600" algn="l" defTabSz="914400" rtl="0" eaLnBrk="1" latinLnBrk="0" hangingPunct="1">
        <a:defRPr kumimoji="0" lang="fr-FR" sz="1800" kern="1200">
          <a:solidFill>
            <a:schemeClr val="tx1"/>
          </a:solidFill>
          <a:latin typeface="+mn-lt"/>
          <a:ea typeface="+mn-ea"/>
          <a:cs typeface="+mn-cs"/>
        </a:defRPr>
      </a:lvl4pPr>
      <a:lvl5pPr marL="1828800" algn="l" defTabSz="914400" rtl="0" eaLnBrk="1" latinLnBrk="0" hangingPunct="1">
        <a:defRPr kumimoji="0" lang="fr-FR" sz="1800" kern="1200">
          <a:solidFill>
            <a:schemeClr val="tx1"/>
          </a:solidFill>
          <a:latin typeface="+mn-lt"/>
          <a:ea typeface="+mn-ea"/>
          <a:cs typeface="+mn-cs"/>
        </a:defRPr>
      </a:lvl5pPr>
      <a:lvl6pPr marL="2286000" algn="l" defTabSz="914400" rtl="0" eaLnBrk="1" latinLnBrk="0" hangingPunct="1">
        <a:defRPr kumimoji="0" lang="fr-FR" sz="1800" kern="1200">
          <a:solidFill>
            <a:schemeClr val="tx1"/>
          </a:solidFill>
          <a:latin typeface="+mn-lt"/>
          <a:ea typeface="+mn-ea"/>
          <a:cs typeface="+mn-cs"/>
        </a:defRPr>
      </a:lvl6pPr>
      <a:lvl7pPr marL="2743200" algn="l" defTabSz="914400" rtl="0" eaLnBrk="1" latinLnBrk="0" hangingPunct="1">
        <a:defRPr kumimoji="0" lang="fr-FR" sz="1800" kern="1200">
          <a:solidFill>
            <a:schemeClr val="tx1"/>
          </a:solidFill>
          <a:latin typeface="+mn-lt"/>
          <a:ea typeface="+mn-ea"/>
          <a:cs typeface="+mn-cs"/>
        </a:defRPr>
      </a:lvl7pPr>
      <a:lvl8pPr marL="3200400" algn="l" defTabSz="914400" rtl="0" eaLnBrk="1" latinLnBrk="0" hangingPunct="1">
        <a:defRPr kumimoji="0" lang="fr-FR" sz="1800" kern="1200">
          <a:solidFill>
            <a:schemeClr val="tx1"/>
          </a:solidFill>
          <a:latin typeface="+mn-lt"/>
          <a:ea typeface="+mn-ea"/>
          <a:cs typeface="+mn-cs"/>
        </a:defRPr>
      </a:lvl8pPr>
      <a:lvl9pPr marL="3657600" algn="l" defTabSz="914400" rtl="0" eaLnBrk="1" latinLnBrk="0" hangingPunct="1">
        <a:defRPr kumimoji="0" lang="fr-F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2.xml"/><Relationship Id="rId7" Type="http://schemas.openxmlformats.org/officeDocument/2006/relationships/image" Target="../media/image6.jpeg"/><Relationship Id="rId2" Type="http://schemas.openxmlformats.org/officeDocument/2006/relationships/tags" Target="../tags/tag1.xml"/><Relationship Id="rId1" Type="http://schemas.openxmlformats.org/officeDocument/2006/relationships/themeOverride" Target="../theme/themeOverride1.xml"/><Relationship Id="rId6" Type="http://schemas.openxmlformats.org/officeDocument/2006/relationships/notesSlide" Target="../notesSlides/notesSlide1.xml"/><Relationship Id="rId5" Type="http://schemas.openxmlformats.org/officeDocument/2006/relationships/slideLayout" Target="../slideLayouts/slideLayout13.xml"/><Relationship Id="rId4" Type="http://schemas.openxmlformats.org/officeDocument/2006/relationships/tags" Target="../tags/tag3.xml"/></Relationships>
</file>

<file path=ppt/slides/_rels/slide2.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hemeOverride" Target="../theme/themeOverride2.xml"/><Relationship Id="rId6" Type="http://schemas.openxmlformats.org/officeDocument/2006/relationships/image" Target="../media/image3.jpeg"/><Relationship Id="rId5" Type="http://schemas.openxmlformats.org/officeDocument/2006/relationships/notesSlide" Target="../notesSlides/notesSlide2.xml"/><Relationship Id="rId4"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0.png"/><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hyperlink" Target="mailto:info@corep-se.org" TargetMode="External"/><Relationship Id="rId7" Type="http://schemas.openxmlformats.org/officeDocument/2006/relationships/image" Target="../media/image12.png"/><Relationship Id="rId2" Type="http://schemas.openxmlformats.org/officeDocument/2006/relationships/hyperlink" Target="mailto:sg_corep@yahoo.fr" TargetMode="External"/><Relationship Id="rId1" Type="http://schemas.openxmlformats.org/officeDocument/2006/relationships/slideLayout" Target="../slideLayouts/slideLayout17.xml"/><Relationship Id="rId6" Type="http://schemas.microsoft.com/office/2007/relationships/hdphoto" Target="../media/hdphoto4.wdp"/><Relationship Id="rId5" Type="http://schemas.openxmlformats.org/officeDocument/2006/relationships/image" Target="../media/image11.png"/><Relationship Id="rId10" Type="http://schemas.microsoft.com/office/2007/relationships/hdphoto" Target="../media/hdphoto6.wdp"/><Relationship Id="rId4" Type="http://schemas.openxmlformats.org/officeDocument/2006/relationships/hyperlink" Target="http://www.corep-se.org/" TargetMode="External"/><Relationship Id="rId9"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custDataLst>
              <p:tags r:id="rId3"/>
            </p:custDataLst>
          </p:nvPr>
        </p:nvSpPr>
        <p:spPr>
          <a:xfrm>
            <a:off x="1571604" y="142852"/>
            <a:ext cx="7360096" cy="321414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r>
              <a:rPr sz="2600" dirty="0">
                <a:solidFill>
                  <a:schemeClr val="bg1"/>
                </a:solidFill>
                <a:latin typeface="Times New Roman" pitchFamily="18" charset="0"/>
                <a:cs typeface="Times New Roman" pitchFamily="18" charset="0"/>
              </a:rPr>
            </a:br>
            <a:r>
              <a:rPr lang="fr-FR" sz="1800" i="1" u="none" strike="noStrike" baseline="0" dirty="0">
                <a:solidFill>
                  <a:schemeClr val="bg1"/>
                </a:solidFill>
                <a:latin typeface="Times New Roman" panose="02020603050405020304" pitchFamily="18" charset="0"/>
                <a:cs typeface="Times New Roman" panose="02020603050405020304" pitchFamily="18" charset="0"/>
              </a:rPr>
              <a:t>TROISIÈME RÉUNION DU COMITÉ DE PILOTAGE DU PROJET </a:t>
            </a:r>
            <a:br>
              <a:rPr lang="fr-FR" sz="1800" i="1" u="none" strike="noStrike" baseline="0" dirty="0">
                <a:solidFill>
                  <a:schemeClr val="bg1"/>
                </a:solidFill>
                <a:latin typeface="Times New Roman" panose="02020603050405020304" pitchFamily="18" charset="0"/>
                <a:cs typeface="Times New Roman" panose="02020603050405020304" pitchFamily="18" charset="0"/>
              </a:rPr>
            </a:br>
            <a:br>
              <a:rPr lang="fr-FR" sz="2400" b="0" i="0" u="none" strike="noStrike" baseline="0" dirty="0">
                <a:solidFill>
                  <a:schemeClr val="bg1"/>
                </a:solidFill>
                <a:latin typeface="Times New Roman" panose="02020603050405020304" pitchFamily="18" charset="0"/>
                <a:cs typeface="Times New Roman" panose="02020603050405020304" pitchFamily="18" charset="0"/>
              </a:rPr>
            </a:br>
            <a:r>
              <a:rPr lang="fr-FR" sz="2400" b="0" i="0" u="none" strike="noStrike" baseline="0" dirty="0">
                <a:solidFill>
                  <a:schemeClr val="bg1"/>
                </a:solidFill>
                <a:latin typeface="Times New Roman" panose="02020603050405020304" pitchFamily="18" charset="0"/>
                <a:cs typeface="Times New Roman" panose="02020603050405020304" pitchFamily="18" charset="0"/>
              </a:rPr>
              <a:t>« </a:t>
            </a:r>
            <a:r>
              <a:rPr lang="fr-FR" sz="2400" b="1" i="1" u="none" strike="noStrike" baseline="0" dirty="0">
                <a:solidFill>
                  <a:schemeClr val="bg1"/>
                </a:solidFill>
                <a:latin typeface="Times New Roman" panose="02020603050405020304" pitchFamily="18" charset="0"/>
                <a:cs typeface="Times New Roman" panose="02020603050405020304" pitchFamily="18" charset="0"/>
              </a:rPr>
              <a:t>CONSERVATION </a:t>
            </a:r>
            <a:br>
              <a:rPr lang="fr-FR" sz="2400" b="1" i="1" u="none" strike="noStrike" baseline="0" dirty="0">
                <a:solidFill>
                  <a:schemeClr val="bg1"/>
                </a:solidFill>
                <a:latin typeface="Times New Roman" panose="02020603050405020304" pitchFamily="18" charset="0"/>
                <a:cs typeface="Times New Roman" panose="02020603050405020304" pitchFamily="18" charset="0"/>
              </a:rPr>
            </a:br>
            <a:r>
              <a:rPr lang="fr-FR" sz="2400" b="1" i="1" u="none" strike="noStrike" baseline="0" dirty="0">
                <a:solidFill>
                  <a:schemeClr val="bg1"/>
                </a:solidFill>
                <a:latin typeface="Times New Roman" panose="02020603050405020304" pitchFamily="18" charset="0"/>
                <a:cs typeface="Times New Roman" panose="02020603050405020304" pitchFamily="18" charset="0"/>
              </a:rPr>
              <a:t>DE LA BIODIVERSITÉAQUATIQUE </a:t>
            </a:r>
            <a:br>
              <a:rPr lang="fr-FR" sz="2400" b="1" i="1" u="none" strike="noStrike" baseline="0" dirty="0">
                <a:solidFill>
                  <a:schemeClr val="bg1"/>
                </a:solidFill>
                <a:latin typeface="Times New Roman" panose="02020603050405020304" pitchFamily="18" charset="0"/>
                <a:cs typeface="Times New Roman" panose="02020603050405020304" pitchFamily="18" charset="0"/>
              </a:rPr>
            </a:br>
            <a:r>
              <a:rPr lang="fr-FR" sz="2400" b="1" i="1" u="none" strike="noStrike" baseline="0" dirty="0">
                <a:solidFill>
                  <a:schemeClr val="bg1"/>
                </a:solidFill>
                <a:latin typeface="Times New Roman" panose="02020603050405020304" pitchFamily="18" charset="0"/>
                <a:cs typeface="Times New Roman" panose="02020603050405020304" pitchFamily="18" charset="0"/>
              </a:rPr>
              <a:t>DANS L'ÉCONOMIE BLEUE AFRICAINE </a:t>
            </a:r>
            <a:r>
              <a:rPr lang="fr-FR" sz="2400" b="0" i="0" u="none" strike="noStrike" baseline="0" dirty="0">
                <a:solidFill>
                  <a:schemeClr val="bg1"/>
                </a:solidFill>
                <a:latin typeface="Times New Roman" panose="02020603050405020304" pitchFamily="18" charset="0"/>
                <a:cs typeface="Times New Roman" panose="02020603050405020304" pitchFamily="18" charset="0"/>
              </a:rPr>
              <a:t>» </a:t>
            </a:r>
            <a:br>
              <a:rPr lang="fr-FR" sz="2400" b="0" i="0" u="none" strike="noStrike" baseline="0" dirty="0">
                <a:solidFill>
                  <a:schemeClr val="bg1"/>
                </a:solidFill>
                <a:latin typeface="Times New Roman" panose="02020603050405020304" pitchFamily="18" charset="0"/>
                <a:cs typeface="Times New Roman" panose="02020603050405020304" pitchFamily="18" charset="0"/>
              </a:rPr>
            </a:br>
            <a:br>
              <a:rPr lang="fr-FR" sz="2400" b="0" i="0" u="none" strike="noStrike" baseline="0" dirty="0">
                <a:solidFill>
                  <a:schemeClr val="bg1"/>
                </a:solidFill>
                <a:latin typeface="Times New Roman" panose="02020603050405020304" pitchFamily="18" charset="0"/>
                <a:cs typeface="Times New Roman" panose="02020603050405020304" pitchFamily="18" charset="0"/>
              </a:rPr>
            </a:br>
            <a:r>
              <a:rPr lang="fr-FR" sz="2200" b="0" i="1" u="none" strike="noStrike" baseline="0" dirty="0">
                <a:solidFill>
                  <a:schemeClr val="bg1"/>
                </a:solidFill>
                <a:latin typeface="Times New Roman" panose="02020603050405020304" pitchFamily="18" charset="0"/>
                <a:cs typeface="Times New Roman" panose="02020603050405020304" pitchFamily="18" charset="0"/>
              </a:rPr>
              <a:t>KENYA (MOMBASA), LE 9 OCTOBRE 2024</a:t>
            </a:r>
            <a:endParaRPr lang="fr-FR" sz="2200" i="1" dirty="0">
              <a:solidFill>
                <a:schemeClr val="bg1"/>
              </a:solidFill>
              <a:latin typeface="Times New Roman" panose="02020603050405020304" pitchFamily="18" charset="0"/>
              <a:cs typeface="Times New Roman" pitchFamily="18" charset="0"/>
            </a:endParaRPr>
          </a:p>
        </p:txBody>
      </p:sp>
      <p:sp>
        <p:nvSpPr>
          <p:cNvPr id="3" name="Subtitle 2"/>
          <p:cNvSpPr>
            <a:spLocks noGrp="1"/>
          </p:cNvSpPr>
          <p:nvPr>
            <p:ph type="subTitle" idx="1"/>
            <p:custDataLst>
              <p:tags r:id="rId4"/>
            </p:custDataLst>
          </p:nvPr>
        </p:nvSpPr>
        <p:spPr>
          <a:xfrm>
            <a:off x="3059832" y="3356992"/>
            <a:ext cx="5626968" cy="3286718"/>
          </a:xfrm>
        </p:spPr>
        <p:txBody>
          <a:bodyPr>
            <a:normAutofit fontScale="25000" lnSpcReduction="20000"/>
          </a:bodyPr>
          <a:lstStyle/>
          <a:p>
            <a:endParaRPr lang="fr-FR" sz="11200" b="1" i="1" dirty="0"/>
          </a:p>
          <a:p>
            <a:pPr algn="ctr"/>
            <a:r>
              <a:rPr lang="fr-FR" sz="9600" b="1" dirty="0">
                <a:effectLst/>
                <a:latin typeface="Times New Roman" panose="02020603050405020304" pitchFamily="18" charset="0"/>
                <a:ea typeface="Candara" panose="020E0502030303020204" pitchFamily="34" charset="0"/>
                <a:cs typeface="Times New Roman" panose="02020603050405020304" pitchFamily="18" charset="0"/>
              </a:rPr>
              <a:t>Appui à la gestion harmonisée des écosystèmes marins transfrontaliers entre la République Démocratique du Congo et la République du Congo </a:t>
            </a:r>
            <a:endParaRPr sz="9600" b="1" dirty="0">
              <a:solidFill>
                <a:srgbClr val="000000"/>
              </a:solidFill>
              <a:latin typeface="Times New Roman" panose="02020603050405020304" pitchFamily="18" charset="0"/>
              <a:cs typeface="Times New Roman" panose="02020603050405020304" pitchFamily="18" charset="0"/>
            </a:endParaRPr>
          </a:p>
          <a:p>
            <a:pPr algn="ctr"/>
            <a:endParaRPr lang="fr-FR" sz="5600" dirty="0"/>
          </a:p>
          <a:p>
            <a:pPr algn="ctr"/>
            <a:endParaRPr lang="fr-FR" sz="5600" dirty="0"/>
          </a:p>
          <a:p>
            <a:pPr algn="ctr"/>
            <a:r>
              <a:rPr sz="5600" dirty="0"/>
              <a:t>Par SABUNI KASEREKA Emmanuel</a:t>
            </a:r>
          </a:p>
          <a:p>
            <a:pPr algn="ctr"/>
            <a:r>
              <a:rPr sz="5600" dirty="0"/>
              <a:t>Secrétaire Exécutif ai</a:t>
            </a:r>
          </a:p>
          <a:p>
            <a:pPr algn="ctr"/>
            <a:r>
              <a:rPr lang="fr-FR" sz="5600" dirty="0"/>
              <a:t>et Administrateur au Développement des Pêcheries </a:t>
            </a:r>
          </a:p>
          <a:p>
            <a:pPr algn="ctr"/>
            <a:r>
              <a:rPr lang="fr-FR" sz="5600" dirty="0"/>
              <a:t>et à la Programmation</a:t>
            </a:r>
            <a:endParaRPr sz="5600" dirty="0"/>
          </a:p>
          <a:p>
            <a:pPr algn="ctr"/>
            <a:r>
              <a:rPr lang="fr-FR" sz="4800" b="1" dirty="0"/>
              <a:t>Commission Régionale des Pêches du Golfe de Guinée </a:t>
            </a:r>
          </a:p>
          <a:p>
            <a:pPr algn="ctr"/>
            <a:r>
              <a:rPr lang="fr-FR" sz="4800" b="1" dirty="0"/>
              <a:t>(COREP)</a:t>
            </a:r>
          </a:p>
          <a:p>
            <a:pPr algn="ctr"/>
            <a:endParaRPr sz="5600" dirty="0"/>
          </a:p>
          <a:p>
            <a:pPr algn="ctr"/>
            <a:endParaRPr lang="fr-FR" sz="5600" dirty="0"/>
          </a:p>
          <a:p>
            <a:pPr algn="ctr"/>
            <a:endParaRPr sz="3600" b="1" dirty="0"/>
          </a:p>
          <a:p>
            <a:pPr algn="ctr"/>
            <a:r>
              <a:rPr sz="3600" b="1" dirty="0"/>
              <a:t> </a:t>
            </a:r>
            <a:endParaRPr lang="fr-FR" sz="3600" b="1" dirty="0">
              <a:latin typeface="+mn-lt"/>
            </a:endParaRPr>
          </a:p>
        </p:txBody>
      </p:sp>
      <p:pic>
        <p:nvPicPr>
          <p:cNvPr id="1026" name="Picture 2" descr="F:\Pictures\Pictures\COREP_LOGO_Finale_2.jpg"/>
          <p:cNvPicPr>
            <a:picLocks noChangeAspect="1" noChangeArrowheads="1"/>
          </p:cNvPicPr>
          <p:nvPr/>
        </p:nvPicPr>
        <p:blipFill>
          <a:blip r:embed="rId7" cstate="print"/>
          <a:srcRect l="15897" r="15291"/>
          <a:stretch>
            <a:fillRect/>
          </a:stretch>
        </p:blipFill>
        <p:spPr bwMode="auto">
          <a:xfrm>
            <a:off x="357158" y="5156048"/>
            <a:ext cx="1428760" cy="1487662"/>
          </a:xfrm>
          <a:prstGeom prst="rect">
            <a:avLst/>
          </a:prstGeom>
          <a:noFill/>
        </p:spPr>
      </p:pic>
    </p:spTree>
    <p:custDataLst>
      <p:tags r:id="rId2"/>
    </p:custDataLst>
    <p:extLst>
      <p:ext uri="{BB962C8B-B14F-4D97-AF65-F5344CB8AC3E}">
        <p14:creationId xmlns:p14="http://schemas.microsoft.com/office/powerpoint/2010/main" val="2661804118"/>
      </p:ext>
    </p:extLst>
  </p:cSld>
  <p:clrMapOvr>
    <a:overrideClrMapping bg1="lt1" tx1="dk1" bg2="lt2" tx2="dk2" accent1="accent1" accent2="accent2" accent3="accent3" accent4="accent4" accent5="accent5" accent6="accent6" hlink="hlink" folHlink="folHlink"/>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6"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itle 1"/>
          <p:cNvSpPr txBox="1">
            <a:spLocks/>
          </p:cNvSpPr>
          <p:nvPr>
            <p:custDataLst>
              <p:tags r:id="rId3"/>
            </p:custDataLst>
          </p:nvPr>
        </p:nvSpPr>
        <p:spPr bwMode="auto">
          <a:xfrm>
            <a:off x="571472" y="0"/>
            <a:ext cx="8572528" cy="980728"/>
          </a:xfrm>
          <a:prstGeom prst="roundRect">
            <a:avLst>
              <a:gd name="adj" fmla="val 21667"/>
            </a:avLst>
          </a:prstGeom>
          <a:solidFill>
            <a:schemeClr val="accent5"/>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t" anchorCtr="0" compatLnSpc="1">
            <a:prstTxWarp prst="textNoShape">
              <a:avLst/>
            </a:prstTxWarp>
            <a:normAutofit fontScale="97500"/>
          </a:bodyPr>
          <a:lstStyle>
            <a:lvl1pPr algn="r" rtl="0" eaLnBrk="1" fontAlgn="base" latinLnBrk="0" hangingPunct="1">
              <a:lnSpc>
                <a:spcPct val="90000"/>
              </a:lnSpc>
              <a:spcBef>
                <a:spcPct val="0"/>
              </a:spcBef>
              <a:spcAft>
                <a:spcPct val="0"/>
              </a:spcAft>
              <a:defRPr kumimoji="0" lang="fr-FR" sz="3600" b="1" cap="small" baseline="0">
                <a:solidFill>
                  <a:srgbClr val="003300"/>
                </a:solidFill>
                <a:latin typeface="+mn-lt"/>
                <a:ea typeface="+mn-ea"/>
                <a:cs typeface="+mn-cs"/>
              </a:defRPr>
            </a:lvl1pPr>
            <a:lvl2pPr algn="l" rtl="0" eaLnBrk="0" fontAlgn="base" hangingPunct="0">
              <a:lnSpc>
                <a:spcPct val="90000"/>
              </a:lnSpc>
              <a:spcBef>
                <a:spcPct val="0"/>
              </a:spcBef>
              <a:spcAft>
                <a:spcPct val="0"/>
              </a:spcAft>
              <a:defRPr sz="3600">
                <a:solidFill>
                  <a:schemeClr val="lt1"/>
                </a:solidFill>
                <a:latin typeface="+mn-lt"/>
                <a:ea typeface="+mn-ea"/>
                <a:cs typeface="+mn-cs"/>
              </a:defRPr>
            </a:lvl2pPr>
            <a:lvl3pPr algn="l" rtl="0" eaLnBrk="0" fontAlgn="base" hangingPunct="0">
              <a:lnSpc>
                <a:spcPct val="90000"/>
              </a:lnSpc>
              <a:spcBef>
                <a:spcPct val="0"/>
              </a:spcBef>
              <a:spcAft>
                <a:spcPct val="0"/>
              </a:spcAft>
              <a:defRPr sz="3600">
                <a:solidFill>
                  <a:schemeClr val="lt1"/>
                </a:solidFill>
                <a:latin typeface="+mn-lt"/>
                <a:ea typeface="+mn-ea"/>
                <a:cs typeface="+mn-cs"/>
              </a:defRPr>
            </a:lvl3pPr>
            <a:lvl4pPr algn="l" rtl="0" eaLnBrk="0" fontAlgn="base" hangingPunct="0">
              <a:lnSpc>
                <a:spcPct val="90000"/>
              </a:lnSpc>
              <a:spcBef>
                <a:spcPct val="0"/>
              </a:spcBef>
              <a:spcAft>
                <a:spcPct val="0"/>
              </a:spcAft>
              <a:defRPr sz="3600">
                <a:solidFill>
                  <a:schemeClr val="lt1"/>
                </a:solidFill>
                <a:latin typeface="+mn-lt"/>
                <a:ea typeface="+mn-ea"/>
                <a:cs typeface="+mn-cs"/>
              </a:defRPr>
            </a:lvl4pPr>
            <a:lvl5pPr algn="l" rtl="0" eaLnBrk="0" fontAlgn="base" hangingPunct="0">
              <a:lnSpc>
                <a:spcPct val="90000"/>
              </a:lnSpc>
              <a:spcBef>
                <a:spcPct val="0"/>
              </a:spcBef>
              <a:spcAft>
                <a:spcPct val="0"/>
              </a:spcAft>
              <a:defRPr sz="3600">
                <a:solidFill>
                  <a:schemeClr val="lt1"/>
                </a:solidFill>
                <a:latin typeface="+mn-lt"/>
                <a:ea typeface="+mn-ea"/>
                <a:cs typeface="+mn-cs"/>
              </a:defRPr>
            </a:lvl5pPr>
            <a:lvl6pPr marL="457200" algn="l" rtl="0" fontAlgn="base">
              <a:lnSpc>
                <a:spcPct val="90000"/>
              </a:lnSpc>
              <a:spcBef>
                <a:spcPct val="0"/>
              </a:spcBef>
              <a:spcAft>
                <a:spcPct val="0"/>
              </a:spcAft>
              <a:defRPr sz="3600">
                <a:solidFill>
                  <a:schemeClr val="lt1"/>
                </a:solidFill>
                <a:latin typeface="+mn-lt"/>
                <a:ea typeface="+mn-ea"/>
                <a:cs typeface="+mn-cs"/>
              </a:defRPr>
            </a:lvl6pPr>
            <a:lvl7pPr marL="914400" algn="l" rtl="0" fontAlgn="base">
              <a:lnSpc>
                <a:spcPct val="90000"/>
              </a:lnSpc>
              <a:spcBef>
                <a:spcPct val="0"/>
              </a:spcBef>
              <a:spcAft>
                <a:spcPct val="0"/>
              </a:spcAft>
              <a:defRPr sz="3600">
                <a:solidFill>
                  <a:schemeClr val="lt1"/>
                </a:solidFill>
                <a:latin typeface="+mn-lt"/>
                <a:ea typeface="+mn-ea"/>
                <a:cs typeface="+mn-cs"/>
              </a:defRPr>
            </a:lvl7pPr>
            <a:lvl8pPr marL="1371600" algn="l" rtl="0" fontAlgn="base">
              <a:lnSpc>
                <a:spcPct val="90000"/>
              </a:lnSpc>
              <a:spcBef>
                <a:spcPct val="0"/>
              </a:spcBef>
              <a:spcAft>
                <a:spcPct val="0"/>
              </a:spcAft>
              <a:defRPr sz="3600">
                <a:solidFill>
                  <a:schemeClr val="lt1"/>
                </a:solidFill>
                <a:latin typeface="+mn-lt"/>
                <a:ea typeface="+mn-ea"/>
                <a:cs typeface="+mn-cs"/>
              </a:defRPr>
            </a:lvl8pPr>
            <a:lvl9pPr marL="1828800" algn="l" rtl="0" fontAlgn="base">
              <a:lnSpc>
                <a:spcPct val="90000"/>
              </a:lnSpc>
              <a:spcBef>
                <a:spcPct val="0"/>
              </a:spcBef>
              <a:spcAft>
                <a:spcPct val="0"/>
              </a:spcAft>
              <a:defRPr sz="3600">
                <a:solidFill>
                  <a:schemeClr val="lt1"/>
                </a:solidFill>
                <a:latin typeface="+mn-lt"/>
                <a:ea typeface="+mn-ea"/>
                <a:cs typeface="+mn-cs"/>
              </a:defRPr>
            </a:lvl9pPr>
          </a:lstStyle>
          <a:p>
            <a:pPr lvl="0" algn="ctr"/>
            <a:r>
              <a:rPr sz="4000" dirty="0"/>
              <a:t>SCHÉMA DE LA PRÉSENTATION</a:t>
            </a:r>
            <a:endParaRPr kumimoji="0" lang="fr-FR" sz="4000" b="1" i="0" u="none" strike="noStrike" kern="0" cap="small" spc="0" normalizeH="0" baseline="0" noProof="0" dirty="0">
              <a:ln>
                <a:noFill/>
              </a:ln>
              <a:solidFill>
                <a:schemeClr val="tx1"/>
              </a:solidFill>
              <a:effectLst/>
              <a:uLnTx/>
              <a:uFillTx/>
              <a:latin typeface="+mj-lt"/>
            </a:endParaRPr>
          </a:p>
        </p:txBody>
      </p:sp>
      <p:sp>
        <p:nvSpPr>
          <p:cNvPr id="7" name="Espace réservé du contenu 2"/>
          <p:cNvSpPr>
            <a:spLocks noGrp="1"/>
          </p:cNvSpPr>
          <p:nvPr>
            <p:ph idx="1"/>
          </p:nvPr>
        </p:nvSpPr>
        <p:spPr>
          <a:xfrm>
            <a:off x="571472" y="980728"/>
            <a:ext cx="8429684" cy="5591544"/>
          </a:xfrm>
        </p:spPr>
        <p:txBody>
          <a:bodyPr>
            <a:normAutofit fontScale="70000" lnSpcReduction="20000"/>
          </a:bodyPr>
          <a:lstStyle/>
          <a:p>
            <a:pPr>
              <a:buNone/>
            </a:pPr>
            <a:r>
              <a:rPr lang="fr-FR" b="1" i="1" dirty="0"/>
              <a:t> </a:t>
            </a:r>
            <a:endParaRPr lang="fr-FR" dirty="0"/>
          </a:p>
          <a:p>
            <a:pPr lvl="0" algn="just"/>
            <a:r>
              <a:rPr lang="fr-FR" b="1" dirty="0">
                <a:latin typeface="Times New Roman" panose="02020603050405020304" pitchFamily="18" charset="0"/>
                <a:cs typeface="Times New Roman" panose="02020603050405020304" pitchFamily="18" charset="0"/>
              </a:rPr>
              <a:t>Introduction</a:t>
            </a:r>
          </a:p>
          <a:p>
            <a:pPr lvl="1" algn="just">
              <a:buFont typeface="Wingdings" panose="05000000000000000000" pitchFamily="2" charset="2"/>
              <a:buChar char="Ø"/>
            </a:pPr>
            <a:r>
              <a:rPr lang="fr-FR" b="1" dirty="0">
                <a:latin typeface="Times New Roman" panose="02020603050405020304" pitchFamily="18" charset="0"/>
                <a:cs typeface="Times New Roman" panose="02020603050405020304" pitchFamily="18" charset="0"/>
              </a:rPr>
              <a:t>Projet SIDA</a:t>
            </a:r>
          </a:p>
          <a:p>
            <a:pPr lvl="1" algn="just">
              <a:buFont typeface="Wingdings" panose="05000000000000000000" pitchFamily="2" charset="2"/>
              <a:buChar char="Ø"/>
            </a:pPr>
            <a:r>
              <a:rPr lang="fr-FR" b="1" dirty="0">
                <a:latin typeface="Times New Roman" panose="02020603050405020304" pitchFamily="18" charset="0"/>
                <a:cs typeface="Times New Roman" panose="02020603050405020304" pitchFamily="18" charset="0"/>
              </a:rPr>
              <a:t>Etude UA-BIRA</a:t>
            </a:r>
          </a:p>
          <a:p>
            <a:pPr marL="0" lvl="0" indent="0" algn="just">
              <a:buNone/>
            </a:pPr>
            <a:endParaRPr lang="fr-FR" b="1" dirty="0">
              <a:latin typeface="Times New Roman" panose="02020603050405020304" pitchFamily="18" charset="0"/>
              <a:cs typeface="Times New Roman" panose="02020603050405020304" pitchFamily="18" charset="0"/>
            </a:endParaRPr>
          </a:p>
          <a:p>
            <a:pPr lvl="0" algn="just"/>
            <a:r>
              <a:rPr lang="fr-FR" b="1" dirty="0">
                <a:latin typeface="Times New Roman" panose="02020603050405020304" pitchFamily="18" charset="0"/>
                <a:cs typeface="Times New Roman" panose="02020603050405020304" pitchFamily="18" charset="0"/>
              </a:rPr>
              <a:t>Atelier de Kinshasa</a:t>
            </a:r>
          </a:p>
          <a:p>
            <a:pPr lvl="1" algn="just">
              <a:buFont typeface="Wingdings" panose="05000000000000000000" pitchFamily="2" charset="2"/>
              <a:buChar char="Ø"/>
            </a:pPr>
            <a:r>
              <a:rPr lang="fr-FR" b="1" dirty="0">
                <a:latin typeface="Times New Roman" panose="02020603050405020304" pitchFamily="18" charset="0"/>
                <a:cs typeface="Times New Roman" panose="02020603050405020304" pitchFamily="18" charset="0"/>
              </a:rPr>
              <a:t>Organisation</a:t>
            </a:r>
          </a:p>
          <a:p>
            <a:pPr lvl="1" algn="just">
              <a:buFont typeface="Wingdings" panose="05000000000000000000" pitchFamily="2" charset="2"/>
              <a:buChar char="Ø"/>
            </a:pPr>
            <a:r>
              <a:rPr lang="fr-FR" b="1" dirty="0">
                <a:latin typeface="Times New Roman" panose="02020603050405020304" pitchFamily="18" charset="0"/>
                <a:cs typeface="Times New Roman" panose="02020603050405020304" pitchFamily="18" charset="0"/>
              </a:rPr>
              <a:t>Objectifs</a:t>
            </a:r>
          </a:p>
          <a:p>
            <a:pPr marL="0" lvl="0" indent="0" algn="just">
              <a:buNone/>
            </a:pPr>
            <a:endParaRPr lang="fr-FR" b="1" dirty="0">
              <a:latin typeface="Times New Roman" panose="02020603050405020304" pitchFamily="18" charset="0"/>
              <a:cs typeface="Times New Roman" panose="02020603050405020304" pitchFamily="18" charset="0"/>
            </a:endParaRPr>
          </a:p>
          <a:p>
            <a:pPr lvl="0" algn="just"/>
            <a:r>
              <a:rPr lang="fr-FR" b="1" dirty="0">
                <a:latin typeface="Times New Roman" panose="02020603050405020304" pitchFamily="18" charset="0"/>
                <a:cs typeface="Times New Roman" panose="02020603050405020304" pitchFamily="18" charset="0"/>
              </a:rPr>
              <a:t>Résultats de l’atelier</a:t>
            </a:r>
          </a:p>
          <a:p>
            <a:pPr lvl="1" algn="just">
              <a:buFont typeface="Wingdings" panose="05000000000000000000" pitchFamily="2" charset="2"/>
              <a:buChar char="Ø"/>
            </a:pPr>
            <a:r>
              <a:rPr lang="fr-FR" b="1" dirty="0">
                <a:latin typeface="Times New Roman" panose="02020603050405020304" pitchFamily="18" charset="0"/>
                <a:cs typeface="Times New Roman" panose="02020603050405020304" pitchFamily="18" charset="0"/>
              </a:rPr>
              <a:t>Résultats immédiats</a:t>
            </a:r>
          </a:p>
          <a:p>
            <a:pPr lvl="1" algn="just">
              <a:buFont typeface="Wingdings" panose="05000000000000000000" pitchFamily="2" charset="2"/>
              <a:buChar char="Ø"/>
            </a:pPr>
            <a:r>
              <a:rPr lang="fr-FR" b="1" dirty="0">
                <a:latin typeface="Times New Roman" panose="02020603050405020304" pitchFamily="18" charset="0"/>
                <a:cs typeface="Times New Roman" panose="02020603050405020304" pitchFamily="18" charset="0"/>
              </a:rPr>
              <a:t>Recommandations</a:t>
            </a:r>
          </a:p>
          <a:p>
            <a:pPr marL="0" lvl="0" indent="0" algn="just">
              <a:buNone/>
            </a:pPr>
            <a:endParaRPr lang="fr-FR" b="1" dirty="0">
              <a:latin typeface="Times New Roman" panose="02020603050405020304" pitchFamily="18" charset="0"/>
              <a:cs typeface="Times New Roman" panose="02020603050405020304" pitchFamily="18" charset="0"/>
            </a:endParaRPr>
          </a:p>
          <a:p>
            <a:pPr lvl="0" algn="just"/>
            <a:r>
              <a:rPr lang="fr-FR" b="1" dirty="0">
                <a:latin typeface="Times New Roman" panose="02020603050405020304" pitchFamily="18" charset="0"/>
                <a:cs typeface="Times New Roman" panose="02020603050405020304" pitchFamily="18" charset="0"/>
              </a:rPr>
              <a:t>Menaces inventoriées</a:t>
            </a:r>
          </a:p>
          <a:p>
            <a:pPr marL="0" lvl="0" indent="0" algn="just">
              <a:buNone/>
            </a:pPr>
            <a:endParaRPr lang="fr-FR" b="1" dirty="0">
              <a:latin typeface="Times New Roman" panose="02020603050405020304" pitchFamily="18" charset="0"/>
              <a:cs typeface="Times New Roman" panose="02020603050405020304" pitchFamily="18" charset="0"/>
            </a:endParaRPr>
          </a:p>
          <a:p>
            <a:pPr lvl="0" algn="just"/>
            <a:r>
              <a:rPr lang="fr-FR" b="1" dirty="0">
                <a:latin typeface="Times New Roman" panose="02020603050405020304" pitchFamily="18" charset="0"/>
                <a:cs typeface="Times New Roman" panose="02020603050405020304" pitchFamily="18" charset="0"/>
              </a:rPr>
              <a:t>Actions futures</a:t>
            </a:r>
          </a:p>
          <a:p>
            <a:pPr marL="0" lvl="0" indent="0" algn="just">
              <a:buNone/>
            </a:pPr>
            <a:endParaRPr lang="fr-FR" b="1" dirty="0"/>
          </a:p>
          <a:p>
            <a:pPr marL="0" lvl="0" indent="0" algn="just">
              <a:buNone/>
            </a:pPr>
            <a:endParaRPr lang="fr-FR" sz="2400" b="1" dirty="0"/>
          </a:p>
          <a:p>
            <a:pPr marL="514350" lvl="0" indent="-514350" algn="just">
              <a:buNone/>
            </a:pPr>
            <a:endParaRPr lang="fr-FR" sz="2400" b="1" dirty="0"/>
          </a:p>
          <a:p>
            <a:pPr marL="514350" indent="-514350" algn="just">
              <a:buFont typeface="+mj-lt"/>
              <a:buAutoNum type="arabicPeriod"/>
            </a:pPr>
            <a:endParaRPr lang="fr-FR" sz="2400" b="1" dirty="0"/>
          </a:p>
          <a:p>
            <a:pPr marL="514350" indent="-514350" algn="just">
              <a:buFont typeface="+mj-lt"/>
              <a:buAutoNum type="arabicPeriod"/>
            </a:pPr>
            <a:endParaRPr lang="fr-FR" sz="2400" b="1" dirty="0"/>
          </a:p>
          <a:p>
            <a:pPr lvl="0">
              <a:buNone/>
            </a:pPr>
            <a:endParaRPr sz="3600" dirty="0"/>
          </a:p>
        </p:txBody>
      </p:sp>
      <p:sp>
        <p:nvSpPr>
          <p:cNvPr id="4" name="Rectangle 3"/>
          <p:cNvSpPr/>
          <p:nvPr/>
        </p:nvSpPr>
        <p:spPr>
          <a:xfrm rot="16200000">
            <a:off x="-2151737" y="3420466"/>
            <a:ext cx="4803446"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spTree>
    <p:custDataLst>
      <p:tags r:id="rId2"/>
    </p:custDataLst>
    <p:extLst>
      <p:ext uri="{BB962C8B-B14F-4D97-AF65-F5344CB8AC3E}">
        <p14:creationId xmlns:p14="http://schemas.microsoft.com/office/powerpoint/2010/main" val="2314237295"/>
      </p:ext>
    </p:extLst>
  </p:cSld>
  <p:clrMapOvr>
    <a:overrideClrMapping bg1="lt1" tx1="dk1" bg2="lt2" tx2="dk2" accent1="accent1" accent2="accent2" accent3="accent3" accent4="accent4" accent5="accent5" accent6="accent6" hlink="hlink" folHlink="folHlink"/>
  </p:clrMapOvr>
  <p:transition spd="slow">
    <p:wipe di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1"/>
            <a:ext cx="8604448" cy="908721"/>
          </a:xfrm>
          <a:solidFill>
            <a:schemeClr val="accent5"/>
          </a:solidFill>
        </p:spPr>
        <p:txBody>
          <a:bodyPr>
            <a:normAutofit fontScale="90000"/>
          </a:bodyPr>
          <a:lstStyle/>
          <a:p>
            <a:pPr lvl="0" algn="ctr"/>
            <a:br>
              <a:rPr lang="fr-FR" dirty="0"/>
            </a:br>
            <a:br>
              <a:rPr lang="fr-FR" dirty="0"/>
            </a:br>
            <a:br>
              <a:rPr lang="fr-FR" dirty="0"/>
            </a:br>
            <a:r>
              <a:rPr lang="fr-FR" b="1" dirty="0">
                <a:latin typeface="Times New Roman" panose="02020603050405020304" pitchFamily="18" charset="0"/>
                <a:cs typeface="Times New Roman" panose="02020603050405020304" pitchFamily="18" charset="0"/>
              </a:rPr>
              <a:t>1. </a:t>
            </a:r>
            <a:r>
              <a:rPr lang="fr-FR" sz="4900" b="1" dirty="0">
                <a:latin typeface="Times New Roman" panose="02020603050405020304" pitchFamily="18" charset="0"/>
                <a:cs typeface="Times New Roman" panose="02020603050405020304" pitchFamily="18" charset="0"/>
              </a:rPr>
              <a:t>INTRODUCTION</a:t>
            </a:r>
            <a:br>
              <a:rPr lang="fr-FR" sz="3100" b="1" dirty="0"/>
            </a:br>
            <a:br>
              <a:rPr dirty="0"/>
            </a:br>
            <a:br>
              <a:rPr lang="fr-FR" dirty="0"/>
            </a:br>
            <a:endParaRPr lang="fr-FR" dirty="0"/>
          </a:p>
        </p:txBody>
      </p:sp>
      <p:sp>
        <p:nvSpPr>
          <p:cNvPr id="3" name="Espace réservé du contenu 2"/>
          <p:cNvSpPr>
            <a:spLocks noGrp="1"/>
          </p:cNvSpPr>
          <p:nvPr>
            <p:ph idx="1"/>
          </p:nvPr>
        </p:nvSpPr>
        <p:spPr>
          <a:xfrm>
            <a:off x="539552" y="908720"/>
            <a:ext cx="8299648" cy="5760640"/>
          </a:xfrm>
        </p:spPr>
        <p:txBody>
          <a:bodyPr>
            <a:normAutofit/>
          </a:bodyPr>
          <a:lstStyle/>
          <a:p>
            <a:pPr algn="just">
              <a:buNone/>
            </a:pPr>
            <a:r>
              <a:rPr lang="fr-FR" dirty="0">
                <a:latin typeface="Times New Roman" panose="02020603050405020304" pitchFamily="18" charset="0"/>
                <a:cs typeface="Times New Roman" panose="02020603050405020304" pitchFamily="18" charset="0"/>
              </a:rPr>
              <a:t>    L’atelier de Kinshasa en République Démocratique du Congo a été tenue, les 14 et 15 mai 2024, dans le cadre de l’exécution du projet intitulé </a:t>
            </a:r>
            <a:r>
              <a:rPr lang="pt-PT" b="1" i="1"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Conserver la biodiversité aquatique dans l’économie bleue en Afrique</a:t>
            </a:r>
            <a:r>
              <a:rPr lang="pt-PT"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algn="just">
              <a:buNone/>
            </a:pPr>
            <a:endParaRPr lang="pt-PT"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buNone/>
            </a:pPr>
            <a:r>
              <a:rPr lang="pt-PT" kern="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Le </a:t>
            </a:r>
            <a:r>
              <a:rPr lang="pt-PT"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projet est mis en oeuvre par l’UA-BIRA, grâce au soutien de l’Agence Suédoise pour le Développement International (SIDA).</a:t>
            </a:r>
            <a:endParaRPr lang="fr-FR" dirty="0"/>
          </a:p>
          <a:p>
            <a:pPr marL="342900" lvl="1" indent="-342900" algn="ctr">
              <a:buNone/>
            </a:pPr>
            <a:r>
              <a:rPr lang="fr-FR" sz="3800" b="1" dirty="0"/>
              <a:t> </a:t>
            </a:r>
          </a:p>
          <a:p>
            <a:pPr algn="just">
              <a:buNone/>
            </a:pPr>
            <a:endParaRPr lang="fr-FR" sz="2800" dirty="0">
              <a:latin typeface="Calibri Light" pitchFamily="34" charset="0"/>
            </a:endParaRPr>
          </a:p>
          <a:p>
            <a:pPr>
              <a:buNone/>
            </a:pPr>
            <a:endParaRPr lang="fr-FR" dirty="0"/>
          </a:p>
        </p:txBody>
      </p:sp>
      <p:sp>
        <p:nvSpPr>
          <p:cNvPr id="4" name="Rectangle 3"/>
          <p:cNvSpPr/>
          <p:nvPr/>
        </p:nvSpPr>
        <p:spPr>
          <a:xfrm rot="16200000">
            <a:off x="-2115732" y="3456470"/>
            <a:ext cx="4731438"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spTree>
  </p:cSld>
  <p:clrMapOvr>
    <a:masterClrMapping/>
  </p:clrMapOvr>
  <p:transition spd="slow">
    <p:wipe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AE0835-BA0F-C114-D84F-BDFFAEEA9AE2}"/>
              </a:ext>
            </a:extLst>
          </p:cNvPr>
          <p:cNvSpPr>
            <a:spLocks noGrp="1"/>
          </p:cNvSpPr>
          <p:nvPr>
            <p:ph type="title"/>
          </p:nvPr>
        </p:nvSpPr>
        <p:spPr>
          <a:xfrm>
            <a:off x="539552" y="0"/>
            <a:ext cx="8604448" cy="908720"/>
          </a:xfrm>
          <a:solidFill>
            <a:schemeClr val="accent5"/>
          </a:solidFill>
        </p:spPr>
        <p:txBody>
          <a:bodyPr/>
          <a:lstStyle/>
          <a:p>
            <a:pPr algn="ctr"/>
            <a:r>
              <a:rPr lang="fr-FR" sz="4400" b="1" dirty="0">
                <a:latin typeface="Times New Roman" panose="02020603050405020304" pitchFamily="18" charset="0"/>
                <a:cs typeface="Times New Roman" panose="02020603050405020304" pitchFamily="18" charset="0"/>
              </a:rPr>
              <a:t>1. INTRODUCTION (suite 1)</a:t>
            </a:r>
            <a:endParaRPr lang="fr-FR"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A5F06E57-B1D9-90EF-742B-4D5DE2C102DA}"/>
              </a:ext>
            </a:extLst>
          </p:cNvPr>
          <p:cNvSpPr>
            <a:spLocks noGrp="1"/>
          </p:cNvSpPr>
          <p:nvPr>
            <p:ph idx="1"/>
          </p:nvPr>
        </p:nvSpPr>
        <p:spPr>
          <a:xfrm>
            <a:off x="539552" y="908720"/>
            <a:ext cx="8299648" cy="5949279"/>
          </a:xfrm>
        </p:spPr>
        <p:txBody>
          <a:bodyPr>
            <a:normAutofit fontScale="92500" lnSpcReduction="10000"/>
          </a:bodyPr>
          <a:lstStyle/>
          <a:p>
            <a:pPr algn="just">
              <a:lnSpc>
                <a:spcPct val="107000"/>
              </a:lnSpc>
              <a:spcAft>
                <a:spcPts val="800"/>
              </a:spcAft>
            </a:pPr>
            <a:r>
              <a:rPr lang="pt-PT"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Dans le cadre de la mise en oeuvre dudit projet, l’UA-BIRA a mené une étude sur l’évaluation intégrée des écosystèmes aquatiques transfrontaliers dans les différentes régions économiques de l’Union Africaine</a:t>
            </a:r>
            <a:r>
              <a:rPr lang="fr-FR"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fr-FR" kern="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L’un des résultats de cette étude est que la région COREP a été identifiée comme celle où les écosystèmes transfrontaliers font l’objet des problèmes environnementaux aquatiques critiques qui affectent la biodiversité et où les mesures nécessaires pour relever ces défis doivent être prises. </a:t>
            </a:r>
            <a:endParaRPr lang="fr-FR"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
        <p:nvSpPr>
          <p:cNvPr id="4" name="Rectangle 3">
            <a:extLst>
              <a:ext uri="{FF2B5EF4-FFF2-40B4-BE49-F238E27FC236}">
                <a16:creationId xmlns:a16="http://schemas.microsoft.com/office/drawing/2014/main" id="{132B021F-E82D-0D7C-461B-B051CCF9F0F7}"/>
              </a:ext>
            </a:extLst>
          </p:cNvPr>
          <p:cNvSpPr/>
          <p:nvPr/>
        </p:nvSpPr>
        <p:spPr>
          <a:xfrm rot="16200000">
            <a:off x="-2115732" y="3456470"/>
            <a:ext cx="4731438"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spTree>
    <p:extLst>
      <p:ext uri="{BB962C8B-B14F-4D97-AF65-F5344CB8AC3E}">
        <p14:creationId xmlns:p14="http://schemas.microsoft.com/office/powerpoint/2010/main" val="1789689967"/>
      </p:ext>
    </p:extLst>
  </p:cSld>
  <p:clrMapOvr>
    <a:masterClrMapping/>
  </p:clrMapOvr>
  <p:transition spd="slow">
    <p:wipe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13B7B60-C424-4DFA-B7A8-082F1F134468}"/>
              </a:ext>
            </a:extLst>
          </p:cNvPr>
          <p:cNvSpPr>
            <a:spLocks noGrp="1"/>
          </p:cNvSpPr>
          <p:nvPr>
            <p:ph type="title"/>
          </p:nvPr>
        </p:nvSpPr>
        <p:spPr>
          <a:xfrm>
            <a:off x="539552" y="0"/>
            <a:ext cx="8604448" cy="404664"/>
          </a:xfrm>
          <a:solidFill>
            <a:schemeClr val="accent5"/>
          </a:solidFill>
        </p:spPr>
        <p:txBody>
          <a:bodyPr>
            <a:normAutofit fontScale="90000"/>
          </a:bodyPr>
          <a:lstStyle/>
          <a:p>
            <a:pPr algn="ctr"/>
            <a:br>
              <a:rPr lang="fr-FR" sz="2800" b="1" dirty="0"/>
            </a:br>
            <a:br>
              <a:rPr lang="fr-FR" sz="2800" b="1" dirty="0"/>
            </a:br>
            <a:r>
              <a:rPr lang="fr-FR" sz="2800" b="1" dirty="0"/>
              <a:t>1. </a:t>
            </a:r>
            <a:r>
              <a:rPr lang="fr-FR" sz="2900" b="1" dirty="0">
                <a:latin typeface="Times New Roman" panose="02020603050405020304" pitchFamily="18" charset="0"/>
                <a:cs typeface="Times New Roman" panose="02020603050405020304" pitchFamily="18" charset="0"/>
              </a:rPr>
              <a:t>INTRODUCTION</a:t>
            </a:r>
            <a:r>
              <a:rPr lang="fr-FR" sz="2900" b="1" dirty="0"/>
              <a:t> (suite 2 et fin)</a:t>
            </a:r>
            <a:br>
              <a:rPr lang="fr-FR" sz="2800" b="1" dirty="0"/>
            </a:br>
            <a:br>
              <a:rPr kumimoji="0" lang="fr-FR" altLang="fr-FR" sz="1800" i="0" u="sng" strike="noStrike" kern="1200" cap="none" spc="0" normalizeH="0" baseline="0" noProof="0" dirty="0">
                <a:ln>
                  <a:noFill/>
                </a:ln>
                <a:solidFill>
                  <a:schemeClr val="tx1"/>
                </a:solidFill>
                <a:effectLst/>
                <a:uLnTx/>
                <a:uFillTx/>
                <a:latin typeface="+mj-lt"/>
                <a:ea typeface="+mj-ea"/>
                <a:cs typeface="+mj-cs"/>
              </a:rPr>
            </a:br>
            <a:endParaRPr lang="fr-FR" sz="2800" b="1" dirty="0"/>
          </a:p>
        </p:txBody>
      </p:sp>
      <p:sp>
        <p:nvSpPr>
          <p:cNvPr id="8" name="Rectangle 1027">
            <a:extLst>
              <a:ext uri="{FF2B5EF4-FFF2-40B4-BE49-F238E27FC236}">
                <a16:creationId xmlns:a16="http://schemas.microsoft.com/office/drawing/2014/main" id="{190BE7E7-7EB5-48FC-AC93-8068498FF9C6}"/>
              </a:ext>
            </a:extLst>
          </p:cNvPr>
          <p:cNvSpPr txBox="1">
            <a:spLocks noChangeArrowheads="1"/>
          </p:cNvSpPr>
          <p:nvPr/>
        </p:nvSpPr>
        <p:spPr>
          <a:xfrm>
            <a:off x="5543600" y="2033716"/>
            <a:ext cx="3600400" cy="3774504"/>
          </a:xfrm>
          <a:prstGeom prst="rect">
            <a:avLst/>
          </a:prstGeom>
        </p:spPr>
        <p:txBody>
          <a:bodyPr vert="horz" lIns="91440" tIns="45720" rIns="91440" bIns="45720" rtlCol="0">
            <a:noAutofit/>
          </a:bodyPr>
          <a:lstStyle/>
          <a:p>
            <a:pPr marR="0" lvl="0" algn="just" defTabSz="914400" rtl="0" eaLnBrk="1" fontAlgn="auto" latinLnBrk="0" hangingPunct="1">
              <a:lnSpc>
                <a:spcPct val="100000"/>
              </a:lnSpc>
              <a:spcBef>
                <a:spcPct val="20000"/>
              </a:spcBef>
              <a:spcAft>
                <a:spcPts val="0"/>
              </a:spcAft>
              <a:buClrTx/>
              <a:buSzTx/>
              <a:tabLst/>
              <a:defRPr/>
            </a:pPr>
            <a:endParaRPr kumimoji="0" lang="fr-FR" altLang="fr-FR" sz="2000" i="0" u="none" strike="noStrike" kern="1200" cap="none" spc="0" normalizeH="0" baseline="0" noProof="0" dirty="0">
              <a:ln>
                <a:noFill/>
              </a:ln>
              <a:solidFill>
                <a:schemeClr val="tx1"/>
              </a:solidFill>
              <a:effectLst/>
              <a:uLnTx/>
              <a:uFillTx/>
              <a:latin typeface="+mn-lt"/>
            </a:endParaRPr>
          </a:p>
        </p:txBody>
      </p:sp>
      <p:sp>
        <p:nvSpPr>
          <p:cNvPr id="4" name="Rectangle 3">
            <a:extLst>
              <a:ext uri="{FF2B5EF4-FFF2-40B4-BE49-F238E27FC236}">
                <a16:creationId xmlns:a16="http://schemas.microsoft.com/office/drawing/2014/main" id="{ABCA2CE1-B1D3-DEA3-832D-3EC1630BA7E8}"/>
              </a:ext>
            </a:extLst>
          </p:cNvPr>
          <p:cNvSpPr/>
          <p:nvPr/>
        </p:nvSpPr>
        <p:spPr>
          <a:xfrm rot="16200000">
            <a:off x="-2115732" y="3456470"/>
            <a:ext cx="4731438"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pic>
        <p:nvPicPr>
          <p:cNvPr id="9" name="Espace réservé du contenu 8" descr="Gestion des espaces maritimes et enjeux halieutiques en ...">
            <a:extLst>
              <a:ext uri="{FF2B5EF4-FFF2-40B4-BE49-F238E27FC236}">
                <a16:creationId xmlns:a16="http://schemas.microsoft.com/office/drawing/2014/main" id="{0B7BF9F3-3AB0-61E4-1C60-7FCDD24CC032}"/>
              </a:ext>
            </a:extLst>
          </p:cNvPr>
          <p:cNvPicPr>
            <a:picLocks noGrp="1" noChangeAspect="1"/>
          </p:cNvPicPr>
          <p:nvPr>
            <p:ph idx="1"/>
          </p:nvPr>
        </p:nvPicPr>
        <p:blipFill>
          <a:blip r:embed="rId2" cstate="print">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l="1805" t="3772" r="2427" b="3822"/>
          <a:stretch/>
        </p:blipFill>
        <p:spPr bwMode="auto">
          <a:xfrm>
            <a:off x="539552" y="476672"/>
            <a:ext cx="8496944" cy="6381328"/>
          </a:xfrm>
          <a:prstGeom prst="rect">
            <a:avLst/>
          </a:prstGeom>
          <a:noFill/>
          <a:ln>
            <a:noFill/>
          </a:ln>
        </p:spPr>
      </p:pic>
    </p:spTree>
    <p:extLst>
      <p:ext uri="{BB962C8B-B14F-4D97-AF65-F5344CB8AC3E}">
        <p14:creationId xmlns:p14="http://schemas.microsoft.com/office/powerpoint/2010/main" val="172259076"/>
      </p:ext>
    </p:extLst>
  </p:cSld>
  <p:clrMapOvr>
    <a:masterClrMapping/>
  </p:clrMapOvr>
  <p:transition spd="slow">
    <p:wipe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0FA03F-3A2B-2679-7DE3-352B0ABA76B6}"/>
              </a:ext>
            </a:extLst>
          </p:cNvPr>
          <p:cNvSpPr>
            <a:spLocks noGrp="1"/>
          </p:cNvSpPr>
          <p:nvPr>
            <p:ph type="title"/>
          </p:nvPr>
        </p:nvSpPr>
        <p:spPr>
          <a:xfrm>
            <a:off x="611560" y="0"/>
            <a:ext cx="8532440" cy="548680"/>
          </a:xfrm>
          <a:solidFill>
            <a:schemeClr val="accent5"/>
          </a:solidFill>
        </p:spPr>
        <p:txBody>
          <a:bodyPr>
            <a:normAutofit fontScale="90000"/>
          </a:bodyPr>
          <a:lstStyle/>
          <a:p>
            <a:pPr algn="ctr"/>
            <a:br>
              <a:rPr lang="fr-FR" sz="4000" b="1" dirty="0">
                <a:latin typeface="Times New Roman" panose="02020603050405020304" pitchFamily="18" charset="0"/>
                <a:cs typeface="Times New Roman" panose="02020603050405020304" pitchFamily="18" charset="0"/>
              </a:rPr>
            </a:br>
            <a:r>
              <a:rPr lang="fr-FR" sz="4000" b="1" dirty="0">
                <a:latin typeface="Times New Roman" panose="02020603050405020304" pitchFamily="18" charset="0"/>
                <a:cs typeface="Times New Roman" panose="02020603050405020304" pitchFamily="18" charset="0"/>
              </a:rPr>
              <a:t>2. ATELIER DE KINSHASA</a:t>
            </a:r>
            <a:br>
              <a:rPr lang="fr-FR" sz="2000" b="1" dirty="0">
                <a:latin typeface="Times New Roman" panose="02020603050405020304" pitchFamily="18" charset="0"/>
                <a:cs typeface="Times New Roman" panose="02020603050405020304" pitchFamily="18" charset="0"/>
              </a:rPr>
            </a:br>
            <a:endParaRPr lang="fr-FR" sz="3200" b="1" dirty="0"/>
          </a:p>
        </p:txBody>
      </p:sp>
      <p:sp>
        <p:nvSpPr>
          <p:cNvPr id="3" name="Espace réservé du contenu 2">
            <a:extLst>
              <a:ext uri="{FF2B5EF4-FFF2-40B4-BE49-F238E27FC236}">
                <a16:creationId xmlns:a16="http://schemas.microsoft.com/office/drawing/2014/main" id="{5750361C-1019-01A3-DD7B-543278DE1D6A}"/>
              </a:ext>
            </a:extLst>
          </p:cNvPr>
          <p:cNvSpPr>
            <a:spLocks noGrp="1"/>
          </p:cNvSpPr>
          <p:nvPr>
            <p:ph idx="1"/>
          </p:nvPr>
        </p:nvSpPr>
        <p:spPr>
          <a:xfrm>
            <a:off x="611560" y="548680"/>
            <a:ext cx="8227640" cy="6309319"/>
          </a:xfrm>
        </p:spPr>
        <p:txBody>
          <a:bodyPr>
            <a:normAutofit lnSpcReduction="10000"/>
          </a:bodyPr>
          <a:lstStyle/>
          <a:p>
            <a:pPr algn="just">
              <a:lnSpc>
                <a:spcPct val="112000"/>
              </a:lnSpc>
              <a:spcAft>
                <a:spcPts val="1000"/>
              </a:spcAft>
              <a:tabLst>
                <a:tab pos="3436620" algn="l"/>
              </a:tabLst>
            </a:pPr>
            <a:r>
              <a:rPr lang="fr-FR" sz="2400" dirty="0">
                <a:solidFill>
                  <a:srgbClr val="000000"/>
                </a:solidFill>
                <a:latin typeface="Times New Roman" panose="02020603050405020304" pitchFamily="18" charset="0"/>
                <a:cs typeface="Arial" panose="020B0604020202020204" pitchFamily="34" charset="0"/>
              </a:rPr>
              <a:t>Un atelier a été organisé pour soutenir la République Démocratique du Congo et la République du Congo à déployer les plans de gestion conjoints, les protocoles et les cadres régionaux harmonisés dans les écosystèmes marins partagés pour la conservation de la biodiversité aquatique et de l'environnement.  </a:t>
            </a:r>
            <a:endParaRPr lang="fr-FR" sz="24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lvl="0" algn="just">
              <a:lnSpc>
                <a:spcPct val="112000"/>
              </a:lnSpc>
              <a:spcAft>
                <a:spcPts val="1000"/>
              </a:spcAft>
              <a:tabLst>
                <a:tab pos="3436620" algn="l"/>
              </a:tabLst>
            </a:pPr>
            <a:r>
              <a:rPr lang="fr-FR" sz="2400" dirty="0">
                <a:solidFill>
                  <a:srgbClr val="000000"/>
                </a:solidFill>
                <a:latin typeface="Times New Roman" panose="02020603050405020304" pitchFamily="18" charset="0"/>
                <a:cs typeface="Arial" panose="020B0604020202020204" pitchFamily="34" charset="0"/>
              </a:rPr>
              <a:t>L'atelier a réuni 30 participants issus de ces deux États Membres de l'UA /COREP, à savoir la République Démocratique du Congo et la République du Congo, représentant les Ministères de la pêche, des mines, de l'environnement, de l'économie bleue, etc. </a:t>
            </a:r>
          </a:p>
          <a:p>
            <a:pPr lvl="0" algn="just">
              <a:lnSpc>
                <a:spcPct val="112000"/>
              </a:lnSpc>
              <a:spcAft>
                <a:spcPts val="1000"/>
              </a:spcAft>
              <a:tabLst>
                <a:tab pos="3436620" algn="l"/>
              </a:tabLst>
            </a:pPr>
            <a:r>
              <a:rPr lang="fr-FR" sz="2400" dirty="0">
                <a:solidFill>
                  <a:srgbClr val="000000"/>
                </a:solidFill>
                <a:latin typeface="Times New Roman" panose="02020603050405020304" pitchFamily="18" charset="0"/>
                <a:cs typeface="Arial" panose="020B0604020202020204" pitchFamily="34" charset="0"/>
              </a:rPr>
              <a:t>Y avaient également pris part, la Communauté Economique des États de l'Afrique Centrale (CEEAC) représentée par la Commission Régionale des Pêches du Golfe de Guinée (COREP) et les membres du personnel de l'UA-BIRA.  </a:t>
            </a:r>
          </a:p>
          <a:p>
            <a:pPr marL="0" indent="0">
              <a:buNone/>
            </a:pPr>
            <a:endParaRPr lang="fr-FR" dirty="0"/>
          </a:p>
        </p:txBody>
      </p:sp>
      <p:sp>
        <p:nvSpPr>
          <p:cNvPr id="4" name="Rectangle 3">
            <a:extLst>
              <a:ext uri="{FF2B5EF4-FFF2-40B4-BE49-F238E27FC236}">
                <a16:creationId xmlns:a16="http://schemas.microsoft.com/office/drawing/2014/main" id="{5993E1C0-443C-8288-246E-D0A8B90B1BCE}"/>
              </a:ext>
            </a:extLst>
          </p:cNvPr>
          <p:cNvSpPr/>
          <p:nvPr/>
        </p:nvSpPr>
        <p:spPr>
          <a:xfrm rot="16200000">
            <a:off x="-2115732" y="3456470"/>
            <a:ext cx="4731438"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spTree>
    <p:extLst>
      <p:ext uri="{BB962C8B-B14F-4D97-AF65-F5344CB8AC3E}">
        <p14:creationId xmlns:p14="http://schemas.microsoft.com/office/powerpoint/2010/main" val="239259605"/>
      </p:ext>
    </p:extLst>
  </p:cSld>
  <p:clrMapOvr>
    <a:masterClrMapping/>
  </p:clrMapOvr>
  <p:transition spd="slow">
    <p:wipe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B842BA-1CDD-456B-EEC2-1F6BDEB54EDB}"/>
              </a:ext>
            </a:extLst>
          </p:cNvPr>
          <p:cNvSpPr>
            <a:spLocks noGrp="1"/>
          </p:cNvSpPr>
          <p:nvPr>
            <p:ph type="title"/>
          </p:nvPr>
        </p:nvSpPr>
        <p:spPr>
          <a:xfrm>
            <a:off x="611560" y="0"/>
            <a:ext cx="8532440" cy="548680"/>
          </a:xfrm>
          <a:solidFill>
            <a:schemeClr val="accent5"/>
          </a:solidFill>
        </p:spPr>
        <p:txBody>
          <a:bodyPr>
            <a:normAutofit fontScale="90000"/>
          </a:bodyPr>
          <a:lstStyle/>
          <a:p>
            <a:pPr algn="ctr"/>
            <a:r>
              <a:rPr lang="fr-FR" sz="3200" b="1" dirty="0">
                <a:latin typeface="Times New Roman" panose="02020603050405020304" pitchFamily="18" charset="0"/>
                <a:cs typeface="Times New Roman" panose="02020603050405020304" pitchFamily="18" charset="0"/>
              </a:rPr>
              <a:t>2. ATELIER DE KINSHASA (suite 1)</a:t>
            </a:r>
            <a:endParaRPr lang="fr-FR" sz="3200" dirty="0"/>
          </a:p>
        </p:txBody>
      </p:sp>
      <p:sp>
        <p:nvSpPr>
          <p:cNvPr id="3" name="Espace réservé du contenu 2">
            <a:extLst>
              <a:ext uri="{FF2B5EF4-FFF2-40B4-BE49-F238E27FC236}">
                <a16:creationId xmlns:a16="http://schemas.microsoft.com/office/drawing/2014/main" id="{6C0E5B35-4B14-3284-A800-0AEE7FF4D26A}"/>
              </a:ext>
            </a:extLst>
          </p:cNvPr>
          <p:cNvSpPr>
            <a:spLocks noGrp="1"/>
          </p:cNvSpPr>
          <p:nvPr>
            <p:ph idx="1"/>
          </p:nvPr>
        </p:nvSpPr>
        <p:spPr>
          <a:xfrm>
            <a:off x="611560" y="548680"/>
            <a:ext cx="8227640" cy="6309319"/>
          </a:xfrm>
        </p:spPr>
        <p:txBody>
          <a:bodyPr>
            <a:normAutofit lnSpcReduction="10000"/>
          </a:bodyPr>
          <a:lstStyle/>
          <a:p>
            <a:pPr algn="just"/>
            <a:r>
              <a:rPr lang="fr-FR" sz="32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Comme </a:t>
            </a:r>
            <a:r>
              <a:rPr lang="fr-FR" sz="3200" b="1" i="1"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objectif global</a:t>
            </a:r>
            <a:r>
              <a:rPr lang="fr-FR" sz="32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 il est attendu de </a:t>
            </a:r>
            <a:r>
              <a:rPr lang="fr-FR" dirty="0">
                <a:solidFill>
                  <a:srgbClr val="000000"/>
                </a:solidFill>
                <a:latin typeface="Times New Roman" panose="02020603050405020304" pitchFamily="18" charset="0"/>
                <a:cs typeface="Arial" panose="020B0604020202020204" pitchFamily="34" charset="0"/>
              </a:rPr>
              <a:t>formuler une stratégie régionale harmonisée pour la conservation de la biodiversité aquatique et une action commune:</a:t>
            </a:r>
          </a:p>
          <a:p>
            <a:pPr marL="0" indent="0" algn="just">
              <a:buNone/>
            </a:pPr>
            <a:endParaRPr lang="fr-FR" dirty="0">
              <a:solidFill>
                <a:srgbClr val="000000"/>
              </a:solidFill>
              <a:latin typeface="Times New Roman" panose="02020603050405020304" pitchFamily="18" charset="0"/>
              <a:cs typeface="Arial" panose="020B0604020202020204" pitchFamily="34" charset="0"/>
            </a:endParaRPr>
          </a:p>
          <a:p>
            <a:pPr marL="857250" lvl="2" indent="-457200" algn="just">
              <a:buFont typeface="Wingdings" panose="05000000000000000000" pitchFamily="2" charset="2"/>
              <a:buChar char="Ø"/>
            </a:pPr>
            <a:r>
              <a:rPr lang="fr-FR" sz="2800" dirty="0">
                <a:solidFill>
                  <a:srgbClr val="000000"/>
                </a:solidFill>
                <a:latin typeface="Times New Roman" panose="02020603050405020304" pitchFamily="18" charset="0"/>
                <a:cs typeface="Arial" panose="020B0604020202020204" pitchFamily="34" charset="0"/>
              </a:rPr>
              <a:t>des plans de gestion conjoints;</a:t>
            </a:r>
          </a:p>
          <a:p>
            <a:pPr marL="857250" lvl="2" indent="-457200" algn="just">
              <a:buFont typeface="Wingdings" panose="05000000000000000000" pitchFamily="2" charset="2"/>
              <a:buChar char="Ø"/>
            </a:pPr>
            <a:endParaRPr lang="fr-FR" sz="2800" dirty="0">
              <a:solidFill>
                <a:srgbClr val="000000"/>
              </a:solidFill>
              <a:latin typeface="Times New Roman" panose="02020603050405020304" pitchFamily="18" charset="0"/>
              <a:cs typeface="Arial" panose="020B0604020202020204" pitchFamily="34" charset="0"/>
            </a:endParaRPr>
          </a:p>
          <a:p>
            <a:pPr marL="857250" lvl="2" indent="-457200" algn="just">
              <a:buFont typeface="Wingdings" panose="05000000000000000000" pitchFamily="2" charset="2"/>
              <a:buChar char="Ø"/>
            </a:pPr>
            <a:r>
              <a:rPr lang="fr-FR" sz="2800" dirty="0">
                <a:solidFill>
                  <a:srgbClr val="000000"/>
                </a:solidFill>
                <a:latin typeface="Times New Roman" panose="02020603050405020304" pitchFamily="18" charset="0"/>
                <a:cs typeface="Arial" panose="020B0604020202020204" pitchFamily="34" charset="0"/>
              </a:rPr>
              <a:t>des protocoles; et</a:t>
            </a:r>
          </a:p>
          <a:p>
            <a:pPr marL="857250" lvl="2" indent="-457200" algn="just">
              <a:buFont typeface="Wingdings" panose="05000000000000000000" pitchFamily="2" charset="2"/>
              <a:buChar char="Ø"/>
            </a:pPr>
            <a:endParaRPr lang="fr-FR" sz="2800" dirty="0">
              <a:solidFill>
                <a:srgbClr val="000000"/>
              </a:solidFill>
              <a:latin typeface="Times New Roman" panose="02020603050405020304" pitchFamily="18" charset="0"/>
              <a:cs typeface="Arial" panose="020B0604020202020204" pitchFamily="34" charset="0"/>
            </a:endParaRPr>
          </a:p>
          <a:p>
            <a:pPr marL="857250" lvl="2" indent="-457200" algn="just">
              <a:buFont typeface="Wingdings" panose="05000000000000000000" pitchFamily="2" charset="2"/>
              <a:buChar char="Ø"/>
            </a:pPr>
            <a:r>
              <a:rPr lang="fr-FR" sz="2800" dirty="0">
                <a:solidFill>
                  <a:srgbClr val="000000"/>
                </a:solidFill>
                <a:latin typeface="Times New Roman" panose="02020603050405020304" pitchFamily="18" charset="0"/>
                <a:cs typeface="Arial" panose="020B0604020202020204" pitchFamily="34" charset="0"/>
              </a:rPr>
              <a:t>des cadres régionaux harmonisés dans les écosystèmes marins partagés pour la conservation de la biodiversité aquatique et de l'environnement. </a:t>
            </a:r>
          </a:p>
          <a:p>
            <a:pPr marL="0" indent="0" algn="just">
              <a:buNone/>
            </a:pPr>
            <a:r>
              <a:rPr lang="fr-FR" sz="32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 </a:t>
            </a:r>
          </a:p>
          <a:p>
            <a:endParaRPr lang="fr-FR" dirty="0"/>
          </a:p>
        </p:txBody>
      </p:sp>
      <p:sp>
        <p:nvSpPr>
          <p:cNvPr id="4" name="Rectangle 3">
            <a:extLst>
              <a:ext uri="{FF2B5EF4-FFF2-40B4-BE49-F238E27FC236}">
                <a16:creationId xmlns:a16="http://schemas.microsoft.com/office/drawing/2014/main" id="{180D79B1-2D3D-CA4D-8637-D221DC5C9DD9}"/>
              </a:ext>
            </a:extLst>
          </p:cNvPr>
          <p:cNvSpPr/>
          <p:nvPr/>
        </p:nvSpPr>
        <p:spPr>
          <a:xfrm rot="16200000">
            <a:off x="-2115732" y="3456470"/>
            <a:ext cx="4731438"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spTree>
    <p:extLst>
      <p:ext uri="{BB962C8B-B14F-4D97-AF65-F5344CB8AC3E}">
        <p14:creationId xmlns:p14="http://schemas.microsoft.com/office/powerpoint/2010/main" val="595398163"/>
      </p:ext>
    </p:extLst>
  </p:cSld>
  <p:clrMapOvr>
    <a:masterClrMapping/>
  </p:clrMapOvr>
  <p:transition spd="slow">
    <p:wipe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DD4C9D-EBB9-94F0-8F2F-45773752EA23}"/>
              </a:ext>
            </a:extLst>
          </p:cNvPr>
          <p:cNvSpPr>
            <a:spLocks noGrp="1"/>
          </p:cNvSpPr>
          <p:nvPr>
            <p:ph type="title"/>
          </p:nvPr>
        </p:nvSpPr>
        <p:spPr>
          <a:xfrm>
            <a:off x="611560" y="0"/>
            <a:ext cx="8532440" cy="548680"/>
          </a:xfrm>
          <a:solidFill>
            <a:schemeClr val="accent5"/>
          </a:solidFill>
        </p:spPr>
        <p:txBody>
          <a:bodyPr>
            <a:noAutofit/>
          </a:bodyPr>
          <a:lstStyle/>
          <a:p>
            <a:pPr algn="ctr"/>
            <a:r>
              <a:rPr lang="fr-FR" sz="3200" b="1" dirty="0">
                <a:latin typeface="Times New Roman" panose="02020603050405020304" pitchFamily="18" charset="0"/>
                <a:cs typeface="Times New Roman" panose="02020603050405020304" pitchFamily="18" charset="0"/>
              </a:rPr>
              <a:t>2. ATELIER DE KINSHASA (suite 2)</a:t>
            </a:r>
            <a:endParaRPr lang="fr-FR" sz="3200" dirty="0"/>
          </a:p>
        </p:txBody>
      </p:sp>
      <p:sp>
        <p:nvSpPr>
          <p:cNvPr id="3" name="Espace réservé du contenu 2">
            <a:extLst>
              <a:ext uri="{FF2B5EF4-FFF2-40B4-BE49-F238E27FC236}">
                <a16:creationId xmlns:a16="http://schemas.microsoft.com/office/drawing/2014/main" id="{AF20154D-FAE4-3FC2-28A7-E7194A461A7E}"/>
              </a:ext>
            </a:extLst>
          </p:cNvPr>
          <p:cNvSpPr>
            <a:spLocks noGrp="1"/>
          </p:cNvSpPr>
          <p:nvPr>
            <p:ph idx="1"/>
          </p:nvPr>
        </p:nvSpPr>
        <p:spPr>
          <a:xfrm>
            <a:off x="539552" y="548680"/>
            <a:ext cx="8299648" cy="6309319"/>
          </a:xfrm>
        </p:spPr>
        <p:txBody>
          <a:bodyPr>
            <a:normAutofit/>
          </a:bodyPr>
          <a:lstStyle/>
          <a:p>
            <a:pPr marL="457200" lvl="1" indent="0" algn="just">
              <a:lnSpc>
                <a:spcPct val="111000"/>
              </a:lnSpc>
              <a:spcAft>
                <a:spcPts val="800"/>
              </a:spcAft>
              <a:buNone/>
              <a:tabLst>
                <a:tab pos="457200" algn="l"/>
              </a:tabLst>
            </a:pPr>
            <a:r>
              <a:rPr lang="fr-FR" sz="2800" dirty="0">
                <a:effectLst/>
                <a:latin typeface="Times New Roman" panose="02020603050405020304" pitchFamily="18" charset="0"/>
                <a:ea typeface="Calibri" panose="020F0502020204030204" pitchFamily="34" charset="0"/>
                <a:cs typeface="Times New Roman" panose="02020603050405020304" pitchFamily="18" charset="0"/>
              </a:rPr>
              <a:t>Concernant </a:t>
            </a:r>
            <a:r>
              <a:rPr lang="fr-FR" sz="2800" dirty="0">
                <a:latin typeface="Times New Roman" panose="02020603050405020304" pitchFamily="18" charset="0"/>
                <a:ea typeface="Calibri" panose="020F0502020204030204" pitchFamily="34" charset="0"/>
                <a:cs typeface="Times New Roman" panose="02020603050405020304" pitchFamily="18" charset="0"/>
              </a:rPr>
              <a:t>l</a:t>
            </a:r>
            <a:r>
              <a:rPr lang="fr-FR" sz="2800" kern="1200" dirty="0">
                <a:effectLst/>
                <a:latin typeface="Times New Roman" panose="02020603050405020304" pitchFamily="18" charset="0"/>
                <a:ea typeface="Times New Roman" panose="02020603050405020304" pitchFamily="18" charset="0"/>
                <a:cs typeface="Times New Roman" panose="02020603050405020304" pitchFamily="18" charset="0"/>
              </a:rPr>
              <a:t>es</a:t>
            </a:r>
            <a:r>
              <a:rPr lang="fr-FR" sz="2800" b="1" kern="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800" b="1" i="1" kern="1200" dirty="0">
                <a:effectLst/>
                <a:latin typeface="Times New Roman" panose="02020603050405020304" pitchFamily="18" charset="0"/>
                <a:ea typeface="Times New Roman" panose="02020603050405020304" pitchFamily="18" charset="0"/>
                <a:cs typeface="Times New Roman" panose="02020603050405020304" pitchFamily="18" charset="0"/>
              </a:rPr>
              <a:t>objectifs spécifiques</a:t>
            </a:r>
            <a:r>
              <a:rPr lang="fr-FR" sz="2800" kern="12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fr-FR" sz="2800" b="1" kern="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800" kern="1200" dirty="0">
                <a:effectLst/>
                <a:latin typeface="Times New Roman" panose="02020603050405020304" pitchFamily="18" charset="0"/>
                <a:ea typeface="Times New Roman" panose="02020603050405020304" pitchFamily="18" charset="0"/>
                <a:cs typeface="Times New Roman" panose="02020603050405020304" pitchFamily="18" charset="0"/>
              </a:rPr>
              <a:t>il s’agissait de: </a:t>
            </a:r>
          </a:p>
          <a:p>
            <a:pPr lvl="1" algn="just">
              <a:lnSpc>
                <a:spcPct val="111000"/>
              </a:lnSpc>
              <a:spcAft>
                <a:spcPts val="800"/>
              </a:spcAft>
              <a:buFont typeface="Wingdings" panose="05000000000000000000" pitchFamily="2" charset="2"/>
              <a:buChar char="Ø"/>
              <a:tabLst>
                <a:tab pos="457200" algn="l"/>
              </a:tabLst>
            </a:pPr>
            <a:r>
              <a:rPr lang="fr-FR" sz="2400" dirty="0">
                <a:latin typeface="Times New Roman" panose="02020603050405020304" pitchFamily="18" charset="0"/>
                <a:cs typeface="Times New Roman" panose="02020603050405020304" pitchFamily="18" charset="0"/>
              </a:rPr>
              <a:t>Sensibiliser les parties prenantes au contenu du rapport d’étude ;</a:t>
            </a:r>
          </a:p>
          <a:p>
            <a:pPr lvl="1" algn="just">
              <a:lnSpc>
                <a:spcPct val="111000"/>
              </a:lnSpc>
              <a:spcAft>
                <a:spcPts val="800"/>
              </a:spcAft>
              <a:buFont typeface="Wingdings" panose="05000000000000000000" pitchFamily="2" charset="2"/>
              <a:buChar char="Ø"/>
              <a:tabLst>
                <a:tab pos="457200" algn="l"/>
              </a:tabLst>
            </a:pPr>
            <a:r>
              <a:rPr lang="fr-FR" sz="2400" kern="1200" dirty="0">
                <a:effectLst/>
                <a:latin typeface="Times New Roman" panose="02020603050405020304" pitchFamily="18" charset="0"/>
                <a:ea typeface="Times New Roman" panose="02020603050405020304" pitchFamily="18" charset="0"/>
                <a:cs typeface="Times New Roman" panose="02020603050405020304" pitchFamily="18" charset="0"/>
              </a:rPr>
              <a:t>Identifier les instruments, les politiques, les stratégies et les réglementations pertinents qui soutiennent la conservation de la biodiversité aquatique et la protection de l'environnement dans les écosystèmes marins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lvl="1" algn="just">
              <a:lnSpc>
                <a:spcPct val="111000"/>
              </a:lnSpc>
              <a:spcAft>
                <a:spcPts val="800"/>
              </a:spcAft>
              <a:buFont typeface="Wingdings" panose="05000000000000000000" pitchFamily="2" charset="2"/>
              <a:buChar char="Ø"/>
              <a:tabLst>
                <a:tab pos="457200" algn="l"/>
              </a:tabLst>
            </a:pPr>
            <a:r>
              <a:rPr lang="fr-FR" sz="2400" kern="1200" dirty="0">
                <a:effectLst/>
                <a:latin typeface="Times New Roman" panose="02020603050405020304" pitchFamily="18" charset="0"/>
                <a:ea typeface="Times New Roman" panose="02020603050405020304" pitchFamily="18" charset="0"/>
                <a:cs typeface="Times New Roman" panose="02020603050405020304" pitchFamily="18" charset="0"/>
              </a:rPr>
              <a:t>Identifier les lacunes de ces instruments nationaux par rapport au rapport d'étude ; et,</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lvl="1" algn="just">
              <a:lnSpc>
                <a:spcPct val="111000"/>
              </a:lnSpc>
              <a:spcAft>
                <a:spcPts val="800"/>
              </a:spcAft>
              <a:buFont typeface="Wingdings" panose="05000000000000000000" pitchFamily="2" charset="2"/>
              <a:buChar char="Ø"/>
              <a:tabLst>
                <a:tab pos="457200" algn="l"/>
              </a:tabLst>
            </a:pPr>
            <a:r>
              <a:rPr lang="fr-FR" sz="2400" kern="1200" dirty="0">
                <a:effectLst/>
                <a:latin typeface="Times New Roman" panose="02020603050405020304" pitchFamily="18" charset="0"/>
                <a:ea typeface="Times New Roman" panose="02020603050405020304" pitchFamily="18" charset="0"/>
                <a:cs typeface="Times New Roman" panose="02020603050405020304" pitchFamily="18" charset="0"/>
              </a:rPr>
              <a:t>Élaborer des lignes directrices des politiques pour la conservation de la biodiversité aquatique et la gestion de l’environnement.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
        <p:nvSpPr>
          <p:cNvPr id="4" name="Rectangle 3">
            <a:extLst>
              <a:ext uri="{FF2B5EF4-FFF2-40B4-BE49-F238E27FC236}">
                <a16:creationId xmlns:a16="http://schemas.microsoft.com/office/drawing/2014/main" id="{C21CD810-7573-F805-3637-C1B3792DA41B}"/>
              </a:ext>
            </a:extLst>
          </p:cNvPr>
          <p:cNvSpPr/>
          <p:nvPr/>
        </p:nvSpPr>
        <p:spPr>
          <a:xfrm rot="16200000">
            <a:off x="-2115732" y="3456470"/>
            <a:ext cx="4731438"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spTree>
    <p:extLst>
      <p:ext uri="{BB962C8B-B14F-4D97-AF65-F5344CB8AC3E}">
        <p14:creationId xmlns:p14="http://schemas.microsoft.com/office/powerpoint/2010/main" val="3553030488"/>
      </p:ext>
    </p:extLst>
  </p:cSld>
  <p:clrMapOvr>
    <a:masterClrMapping/>
  </p:clrMapOvr>
  <p:transition spd="slow">
    <p:wipe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763A47-914B-0E1A-0728-DFC50BF8899F}"/>
              </a:ext>
            </a:extLst>
          </p:cNvPr>
          <p:cNvSpPr>
            <a:spLocks noGrp="1"/>
          </p:cNvSpPr>
          <p:nvPr>
            <p:ph type="title"/>
          </p:nvPr>
        </p:nvSpPr>
        <p:spPr>
          <a:xfrm>
            <a:off x="539552" y="0"/>
            <a:ext cx="8604448" cy="908720"/>
          </a:xfrm>
          <a:solidFill>
            <a:schemeClr val="accent5"/>
          </a:solidFill>
        </p:spPr>
        <p:txBody>
          <a:bodyPr>
            <a:normAutofit/>
          </a:bodyPr>
          <a:lstStyle/>
          <a:p>
            <a:pPr algn="ctr"/>
            <a:r>
              <a:rPr lang="fr-FR" sz="3200" b="1" dirty="0">
                <a:latin typeface="Times New Roman" panose="02020603050405020304" pitchFamily="18" charset="0"/>
                <a:cs typeface="Times New Roman" panose="02020603050405020304" pitchFamily="18" charset="0"/>
              </a:rPr>
              <a:t>2. ATELIER DE KINSHASA (suite 3)</a:t>
            </a:r>
            <a:endParaRPr lang="fr-FR" sz="3200" dirty="0"/>
          </a:p>
        </p:txBody>
      </p:sp>
      <p:sp>
        <p:nvSpPr>
          <p:cNvPr id="3" name="Espace réservé du contenu 2">
            <a:extLst>
              <a:ext uri="{FF2B5EF4-FFF2-40B4-BE49-F238E27FC236}">
                <a16:creationId xmlns:a16="http://schemas.microsoft.com/office/drawing/2014/main" id="{9E7614C3-FB94-D6C4-3F0E-F58A2CEBA2E5}"/>
              </a:ext>
            </a:extLst>
          </p:cNvPr>
          <p:cNvSpPr>
            <a:spLocks noGrp="1"/>
          </p:cNvSpPr>
          <p:nvPr>
            <p:ph idx="1"/>
          </p:nvPr>
        </p:nvSpPr>
        <p:spPr>
          <a:xfrm>
            <a:off x="539552" y="980728"/>
            <a:ext cx="8299648" cy="5760639"/>
          </a:xfrm>
        </p:spPr>
        <p:txBody>
          <a:bodyPr>
            <a:normAutofit/>
          </a:bodyPr>
          <a:lstStyle/>
          <a:p>
            <a:pPr algn="just">
              <a:lnSpc>
                <a:spcPct val="107000"/>
              </a:lnSpc>
              <a:spcAft>
                <a:spcPts val="800"/>
              </a:spcAft>
            </a:pPr>
            <a:r>
              <a:rPr lang="fr-FR" kern="100" dirty="0">
                <a:effectLst/>
                <a:latin typeface="Times New Roman" panose="02020603050405020304" pitchFamily="18" charset="0"/>
                <a:ea typeface="Times New Roman" panose="02020603050405020304" pitchFamily="18" charset="0"/>
                <a:cs typeface="Times New Roman" panose="02020603050405020304" pitchFamily="18" charset="0"/>
              </a:rPr>
              <a:t>En un mot, les deux pays sont appelés à fournir des efforts pour œuvrer en faveur d'une gestion et d'une protection durables des écosystèmes aquatiques afin de:</a:t>
            </a:r>
          </a:p>
          <a:p>
            <a:pPr lvl="1" algn="just">
              <a:lnSpc>
                <a:spcPct val="107000"/>
              </a:lnSpc>
              <a:spcAft>
                <a:spcPts val="800"/>
              </a:spcAft>
              <a:buFont typeface="Wingdings" panose="05000000000000000000" pitchFamily="2" charset="2"/>
              <a:buChar char="Ø"/>
            </a:pPr>
            <a:r>
              <a:rPr lang="fr-FR" sz="3200" kern="100" dirty="0">
                <a:effectLst/>
                <a:latin typeface="Times New Roman" panose="02020603050405020304" pitchFamily="18" charset="0"/>
                <a:ea typeface="Times New Roman" panose="02020603050405020304" pitchFamily="18" charset="0"/>
                <a:cs typeface="Times New Roman" panose="02020603050405020304" pitchFamily="18" charset="0"/>
              </a:rPr>
              <a:t>assurer la survie à long terme de la biodiversité aquatique;</a:t>
            </a:r>
          </a:p>
          <a:p>
            <a:pPr lvl="1" algn="just">
              <a:lnSpc>
                <a:spcPct val="107000"/>
              </a:lnSpc>
              <a:spcAft>
                <a:spcPts val="800"/>
              </a:spcAft>
              <a:buFont typeface="Wingdings" panose="05000000000000000000" pitchFamily="2" charset="2"/>
              <a:buChar char="Ø"/>
            </a:pPr>
            <a:r>
              <a:rPr lang="fr-FR" sz="3200" kern="100" dirty="0">
                <a:effectLst/>
                <a:latin typeface="Times New Roman" panose="02020603050405020304" pitchFamily="18" charset="0"/>
                <a:ea typeface="Times New Roman" panose="02020603050405020304" pitchFamily="18" charset="0"/>
                <a:cs typeface="Times New Roman" panose="02020603050405020304" pitchFamily="18" charset="0"/>
              </a:rPr>
              <a:t>soutenir les moyens de subsistance, de sécurité alimentaire et de création de richesses.</a:t>
            </a:r>
          </a:p>
          <a:p>
            <a:pPr marL="141605" algn="just">
              <a:lnSpc>
                <a:spcPct val="112000"/>
              </a:lnSpc>
              <a:spcAft>
                <a:spcPts val="1000"/>
              </a:spcAft>
            </a:pPr>
            <a:endParaRPr lang="fr-FR" dirty="0"/>
          </a:p>
        </p:txBody>
      </p:sp>
      <p:sp>
        <p:nvSpPr>
          <p:cNvPr id="4" name="Rectangle 3">
            <a:extLst>
              <a:ext uri="{FF2B5EF4-FFF2-40B4-BE49-F238E27FC236}">
                <a16:creationId xmlns:a16="http://schemas.microsoft.com/office/drawing/2014/main" id="{6EBED115-CDB8-846A-C2F9-BE64AA5D02C9}"/>
              </a:ext>
            </a:extLst>
          </p:cNvPr>
          <p:cNvSpPr/>
          <p:nvPr/>
        </p:nvSpPr>
        <p:spPr>
          <a:xfrm rot="16200000">
            <a:off x="-2115732" y="3456470"/>
            <a:ext cx="4731438"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spTree>
    <p:extLst>
      <p:ext uri="{BB962C8B-B14F-4D97-AF65-F5344CB8AC3E}">
        <p14:creationId xmlns:p14="http://schemas.microsoft.com/office/powerpoint/2010/main" val="672833024"/>
      </p:ext>
    </p:extLst>
  </p:cSld>
  <p:clrMapOvr>
    <a:masterClrMapping/>
  </p:clrMapOvr>
  <p:transition spd="slow">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3977E4-12C7-71A5-9640-328E4C7FCAB6}"/>
              </a:ext>
            </a:extLst>
          </p:cNvPr>
          <p:cNvSpPr>
            <a:spLocks noGrp="1"/>
          </p:cNvSpPr>
          <p:nvPr>
            <p:ph type="title"/>
          </p:nvPr>
        </p:nvSpPr>
        <p:spPr>
          <a:xfrm>
            <a:off x="611560" y="0"/>
            <a:ext cx="8532440" cy="764704"/>
          </a:xfrm>
          <a:solidFill>
            <a:schemeClr val="accent5"/>
          </a:solidFill>
        </p:spPr>
        <p:txBody>
          <a:bodyPr>
            <a:normAutofit/>
          </a:bodyPr>
          <a:lstStyle/>
          <a:p>
            <a:pPr algn="ctr"/>
            <a:r>
              <a:rPr lang="fr-FR" sz="3200" b="1" dirty="0">
                <a:latin typeface="Times New Roman" panose="02020603050405020304" pitchFamily="18" charset="0"/>
                <a:cs typeface="Times New Roman" panose="02020603050405020304" pitchFamily="18" charset="0"/>
              </a:rPr>
              <a:t>2. ATELIER DE KINSHASA (suite 4)</a:t>
            </a:r>
            <a:endParaRPr lang="fr-FR" sz="3200" dirty="0"/>
          </a:p>
        </p:txBody>
      </p:sp>
      <p:sp>
        <p:nvSpPr>
          <p:cNvPr id="3" name="Espace réservé du contenu 2">
            <a:extLst>
              <a:ext uri="{FF2B5EF4-FFF2-40B4-BE49-F238E27FC236}">
                <a16:creationId xmlns:a16="http://schemas.microsoft.com/office/drawing/2014/main" id="{A0BEC11E-47A5-E754-F61C-C027B1893DEE}"/>
              </a:ext>
            </a:extLst>
          </p:cNvPr>
          <p:cNvSpPr>
            <a:spLocks noGrp="1"/>
          </p:cNvSpPr>
          <p:nvPr>
            <p:ph idx="1"/>
          </p:nvPr>
        </p:nvSpPr>
        <p:spPr>
          <a:xfrm>
            <a:off x="539552" y="764704"/>
            <a:ext cx="8299648" cy="6093295"/>
          </a:xfrm>
        </p:spPr>
        <p:txBody>
          <a:bodyPr>
            <a:normAutofit/>
          </a:bodyPr>
          <a:lstStyle/>
          <a:p>
            <a:pPr lvl="0" algn="just">
              <a:lnSpc>
                <a:spcPct val="107000"/>
              </a:lnSpc>
              <a:spcAft>
                <a:spcPts val="800"/>
              </a:spcAft>
              <a:buSzPts val="1200"/>
            </a:pPr>
            <a:endParaRPr lang="fr-FR" sz="3200" kern="100" dirty="0">
              <a:latin typeface="Times New Roman" panose="02020603050405020304" pitchFamily="18" charset="0"/>
              <a:cs typeface="Times New Roman" panose="02020603050405020304" pitchFamily="18" charset="0"/>
            </a:endParaRPr>
          </a:p>
          <a:p>
            <a:pPr lvl="0" algn="just">
              <a:lnSpc>
                <a:spcPct val="107000"/>
              </a:lnSpc>
              <a:spcAft>
                <a:spcPts val="800"/>
              </a:spcAft>
              <a:buSzPts val="1200"/>
            </a:pPr>
            <a:r>
              <a:rPr lang="fr-FR" sz="3200" kern="100" dirty="0">
                <a:latin typeface="Times New Roman" panose="02020603050405020304" pitchFamily="18" charset="0"/>
                <a:cs typeface="Times New Roman" panose="02020603050405020304" pitchFamily="18" charset="0"/>
              </a:rPr>
              <a:t>L’atelier a bénéficié du soutien technique de Madame Roseline Blanche </a:t>
            </a:r>
            <a:r>
              <a:rPr lang="fr-FR" sz="3200" kern="100" dirty="0" err="1">
                <a:latin typeface="Times New Roman" panose="02020603050405020304" pitchFamily="18" charset="0"/>
                <a:cs typeface="Times New Roman" panose="02020603050405020304" pitchFamily="18" charset="0"/>
              </a:rPr>
              <a:t>Ognimba</a:t>
            </a:r>
            <a:r>
              <a:rPr lang="fr-FR" sz="3200" kern="100" dirty="0">
                <a:latin typeface="Times New Roman" panose="02020603050405020304" pitchFamily="18" charset="0"/>
                <a:cs typeface="Times New Roman" panose="02020603050405020304" pitchFamily="18" charset="0"/>
              </a:rPr>
              <a:t> et de Monsieur Stanislas </a:t>
            </a:r>
            <a:r>
              <a:rPr lang="fr-FR" sz="3200" kern="100" dirty="0" err="1">
                <a:latin typeface="Times New Roman" panose="02020603050405020304" pitchFamily="18" charset="0"/>
                <a:cs typeface="Times New Roman" panose="02020603050405020304" pitchFamily="18" charset="0"/>
              </a:rPr>
              <a:t>Mbongo</a:t>
            </a:r>
            <a:r>
              <a:rPr lang="fr-FR" sz="3200" kern="100" dirty="0">
                <a:latin typeface="Times New Roman" panose="02020603050405020304" pitchFamily="18" charset="0"/>
                <a:cs typeface="Times New Roman" panose="02020603050405020304" pitchFamily="18" charset="0"/>
              </a:rPr>
              <a:t> </a:t>
            </a:r>
            <a:r>
              <a:rPr lang="fr-FR" sz="3200" kern="100" dirty="0" err="1">
                <a:latin typeface="Times New Roman" panose="02020603050405020304" pitchFamily="18" charset="0"/>
                <a:cs typeface="Times New Roman" panose="02020603050405020304" pitchFamily="18" charset="0"/>
              </a:rPr>
              <a:t>Mbatshi</a:t>
            </a:r>
            <a:r>
              <a:rPr lang="fr-FR" sz="3200" kern="100" dirty="0">
                <a:latin typeface="Times New Roman" panose="02020603050405020304" pitchFamily="18" charset="0"/>
                <a:cs typeface="Times New Roman" panose="02020603050405020304" pitchFamily="18" charset="0"/>
              </a:rPr>
              <a:t>, respectivement Points Focaux Nationaux de la République du Congo et de la République Démocratique du Congo. Chacun avait présenté les résultats de l'examen des instruments nationaux/cadres réglementaires pertinents et leurs lacunes.</a:t>
            </a:r>
          </a:p>
        </p:txBody>
      </p:sp>
      <p:sp>
        <p:nvSpPr>
          <p:cNvPr id="4" name="Rectangle 3">
            <a:extLst>
              <a:ext uri="{FF2B5EF4-FFF2-40B4-BE49-F238E27FC236}">
                <a16:creationId xmlns:a16="http://schemas.microsoft.com/office/drawing/2014/main" id="{D64940A5-EBF7-4A14-EB73-13479E502AFD}"/>
              </a:ext>
            </a:extLst>
          </p:cNvPr>
          <p:cNvSpPr/>
          <p:nvPr/>
        </p:nvSpPr>
        <p:spPr>
          <a:xfrm rot="16200000">
            <a:off x="-2115732" y="3456470"/>
            <a:ext cx="4731438"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spTree>
    <p:extLst>
      <p:ext uri="{BB962C8B-B14F-4D97-AF65-F5344CB8AC3E}">
        <p14:creationId xmlns:p14="http://schemas.microsoft.com/office/powerpoint/2010/main" val="778638887"/>
      </p:ext>
    </p:extLst>
  </p:cSld>
  <p:clrMapOvr>
    <a:masterClrMapping/>
  </p:clrMapOvr>
  <p:transition spd="slow">
    <p:wipe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AD38DE-2D93-753D-903B-C467102047D3}"/>
              </a:ext>
            </a:extLst>
          </p:cNvPr>
          <p:cNvSpPr>
            <a:spLocks noGrp="1"/>
          </p:cNvSpPr>
          <p:nvPr>
            <p:ph type="title"/>
          </p:nvPr>
        </p:nvSpPr>
        <p:spPr>
          <a:xfrm>
            <a:off x="611560" y="0"/>
            <a:ext cx="8532440" cy="836712"/>
          </a:xfrm>
          <a:solidFill>
            <a:schemeClr val="accent5"/>
          </a:solidFill>
        </p:spPr>
        <p:txBody>
          <a:bodyPr>
            <a:normAutofit fontScale="90000"/>
          </a:bodyPr>
          <a:lstStyle/>
          <a:p>
            <a:pPr algn="ctr"/>
            <a:r>
              <a:rPr lang="fr-FR" sz="3600" b="1" dirty="0">
                <a:latin typeface="Times New Roman" panose="02020603050405020304" pitchFamily="18" charset="0"/>
                <a:cs typeface="Times New Roman" panose="02020603050405020304" pitchFamily="18" charset="0"/>
              </a:rPr>
              <a:t>2. ATELIER DE KINSHASA (suite 5 et fin)</a:t>
            </a:r>
            <a:endParaRPr lang="fr-FR" sz="3600" dirty="0"/>
          </a:p>
        </p:txBody>
      </p:sp>
      <p:sp>
        <p:nvSpPr>
          <p:cNvPr id="3" name="Espace réservé du contenu 2">
            <a:extLst>
              <a:ext uri="{FF2B5EF4-FFF2-40B4-BE49-F238E27FC236}">
                <a16:creationId xmlns:a16="http://schemas.microsoft.com/office/drawing/2014/main" id="{3FAD0420-01FB-54DC-39ED-E198C8F1E44F}"/>
              </a:ext>
            </a:extLst>
          </p:cNvPr>
          <p:cNvSpPr>
            <a:spLocks noGrp="1"/>
          </p:cNvSpPr>
          <p:nvPr>
            <p:ph idx="1"/>
          </p:nvPr>
        </p:nvSpPr>
        <p:spPr>
          <a:xfrm>
            <a:off x="611560" y="836712"/>
            <a:ext cx="8227640" cy="6021287"/>
          </a:xfrm>
        </p:spPr>
        <p:txBody>
          <a:bodyPr/>
          <a:lstStyle/>
          <a:p>
            <a:pPr lvl="0" algn="just">
              <a:lnSpc>
                <a:spcPct val="107000"/>
              </a:lnSpc>
              <a:spcAft>
                <a:spcPts val="800"/>
              </a:spcAft>
              <a:buSzPts val="1200"/>
            </a:pPr>
            <a:endParaRPr lang="fr-FR" sz="3200" dirty="0">
              <a:effectLst/>
              <a:latin typeface="Times New Roman" panose="02020603050405020304" pitchFamily="18" charset="0"/>
              <a:ea typeface="Calibri" panose="020F0502020204030204" pitchFamily="34" charset="0"/>
              <a:cs typeface="Times New Roman" panose="02020603050405020304" pitchFamily="18" charset="0"/>
            </a:endParaRPr>
          </a:p>
          <a:p>
            <a:pPr lvl="0" algn="just">
              <a:lnSpc>
                <a:spcPct val="107000"/>
              </a:lnSpc>
              <a:spcAft>
                <a:spcPts val="800"/>
              </a:spcAft>
              <a:buSzPts val="1200"/>
            </a:pPr>
            <a:r>
              <a:rPr lang="fr-FR" sz="3200" dirty="0">
                <a:effectLst/>
                <a:latin typeface="Times New Roman" panose="02020603050405020304" pitchFamily="18" charset="0"/>
                <a:ea typeface="Calibri" panose="020F0502020204030204" pitchFamily="34" charset="0"/>
                <a:cs typeface="Times New Roman" panose="02020603050405020304" pitchFamily="18" charset="0"/>
              </a:rPr>
              <a:t>Quant à Madame Agnès </a:t>
            </a:r>
            <a:r>
              <a:rPr lang="fr-FR" sz="3200" dirty="0" err="1">
                <a:effectLst/>
                <a:latin typeface="Times New Roman" panose="02020603050405020304" pitchFamily="18" charset="0"/>
                <a:ea typeface="Calibri" panose="020F0502020204030204" pitchFamily="34" charset="0"/>
                <a:cs typeface="Times New Roman" panose="02020603050405020304" pitchFamily="18" charset="0"/>
              </a:rPr>
              <a:t>Ebo’o</a:t>
            </a:r>
            <a:r>
              <a:rPr lang="fr-FR" sz="3200" dirty="0">
                <a:effectLst/>
                <a:latin typeface="Times New Roman" panose="02020603050405020304" pitchFamily="18" charset="0"/>
                <a:ea typeface="Calibri" panose="020F0502020204030204" pitchFamily="34" charset="0"/>
                <a:cs typeface="Times New Roman" panose="02020603050405020304" pitchFamily="18" charset="0"/>
              </a:rPr>
              <a:t>, Consultante régionale pour la COREP, elle devait faire le point sur les questions critiques liées et affectant la conservation de la biodiversité aquatique et la gestion environnementale dans la région de la COREP. Aussi, elle devait faire la synthèse des rapports des Points Focaux nationaux. </a:t>
            </a:r>
            <a:endParaRPr lang="fr-FR" sz="3200" kern="100" dirty="0">
              <a:latin typeface="Times New Roman" panose="02020603050405020304" pitchFamily="18" charset="0"/>
              <a:cs typeface="Times New Roman" panose="02020603050405020304" pitchFamily="18" charset="0"/>
            </a:endParaRPr>
          </a:p>
          <a:p>
            <a:pPr marL="0" indent="0">
              <a:buNone/>
            </a:pPr>
            <a:endParaRPr lang="fr-FR" dirty="0"/>
          </a:p>
        </p:txBody>
      </p:sp>
      <p:sp>
        <p:nvSpPr>
          <p:cNvPr id="4" name="Rectangle 3">
            <a:extLst>
              <a:ext uri="{FF2B5EF4-FFF2-40B4-BE49-F238E27FC236}">
                <a16:creationId xmlns:a16="http://schemas.microsoft.com/office/drawing/2014/main" id="{82CD38B9-B6F0-6958-6F8F-D6BA24DA287A}"/>
              </a:ext>
            </a:extLst>
          </p:cNvPr>
          <p:cNvSpPr/>
          <p:nvPr/>
        </p:nvSpPr>
        <p:spPr>
          <a:xfrm rot="16200000">
            <a:off x="-2115732" y="3456470"/>
            <a:ext cx="4731438"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spTree>
    <p:extLst>
      <p:ext uri="{BB962C8B-B14F-4D97-AF65-F5344CB8AC3E}">
        <p14:creationId xmlns:p14="http://schemas.microsoft.com/office/powerpoint/2010/main" val="1612820418"/>
      </p:ext>
    </p:extLst>
  </p:cSld>
  <p:clrMapOvr>
    <a:masterClrMapping/>
  </p:clrMapOvr>
  <p:transition spd="slow">
    <p:wipe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7B769C-F610-FBD4-4A8C-E86853A39177}"/>
              </a:ext>
            </a:extLst>
          </p:cNvPr>
          <p:cNvSpPr>
            <a:spLocks noGrp="1"/>
          </p:cNvSpPr>
          <p:nvPr>
            <p:ph type="title"/>
          </p:nvPr>
        </p:nvSpPr>
        <p:spPr>
          <a:xfrm>
            <a:off x="611560" y="0"/>
            <a:ext cx="8532440" cy="620688"/>
          </a:xfrm>
          <a:solidFill>
            <a:schemeClr val="accent5"/>
          </a:solidFill>
        </p:spPr>
        <p:txBody>
          <a:bodyPr>
            <a:normAutofit fontScale="90000"/>
          </a:bodyPr>
          <a:lstStyle/>
          <a:p>
            <a:pPr algn="ctr"/>
            <a:br>
              <a:rPr lang="fr-FR" b="1" dirty="0"/>
            </a:br>
            <a:r>
              <a:rPr lang="fr-FR" b="1" dirty="0"/>
              <a:t>3. </a:t>
            </a:r>
            <a:r>
              <a:rPr lang="fr-FR" sz="4000" b="1" dirty="0">
                <a:latin typeface="Times New Roman" panose="02020603050405020304" pitchFamily="18" charset="0"/>
                <a:cs typeface="Times New Roman" panose="02020603050405020304" pitchFamily="18" charset="0"/>
              </a:rPr>
              <a:t>RESULTATS DE L’ATELIER</a:t>
            </a:r>
            <a:br>
              <a:rPr lang="fr-FR" b="1" dirty="0"/>
            </a:br>
            <a:endParaRPr lang="fr-FR" dirty="0"/>
          </a:p>
        </p:txBody>
      </p:sp>
      <p:sp>
        <p:nvSpPr>
          <p:cNvPr id="3" name="Espace réservé du contenu 2">
            <a:extLst>
              <a:ext uri="{FF2B5EF4-FFF2-40B4-BE49-F238E27FC236}">
                <a16:creationId xmlns:a16="http://schemas.microsoft.com/office/drawing/2014/main" id="{3130F3B4-963E-7C46-91E6-3238039DA8FA}"/>
              </a:ext>
            </a:extLst>
          </p:cNvPr>
          <p:cNvSpPr>
            <a:spLocks noGrp="1"/>
          </p:cNvSpPr>
          <p:nvPr>
            <p:ph idx="1"/>
          </p:nvPr>
        </p:nvSpPr>
        <p:spPr>
          <a:xfrm>
            <a:off x="539552" y="620688"/>
            <a:ext cx="8299648" cy="6237311"/>
          </a:xfrm>
        </p:spPr>
        <p:txBody>
          <a:bodyPr>
            <a:normAutofit lnSpcReduction="10000"/>
          </a:bodyPr>
          <a:lstStyle/>
          <a:p>
            <a:pPr algn="just"/>
            <a:r>
              <a:rPr lang="fr-FR" b="1" dirty="0">
                <a:latin typeface="Times New Roman" panose="02020603050405020304" pitchFamily="18" charset="0"/>
                <a:cs typeface="Times New Roman" panose="02020603050405020304" pitchFamily="18" charset="0"/>
              </a:rPr>
              <a:t>Résultats immédiats</a:t>
            </a:r>
            <a:r>
              <a:rPr lang="fr-FR" dirty="0">
                <a:latin typeface="Times New Roman" panose="02020603050405020304" pitchFamily="18" charset="0"/>
                <a:cs typeface="Times New Roman" panose="02020603050405020304" pitchFamily="18" charset="0"/>
              </a:rPr>
              <a:t>:</a:t>
            </a:r>
          </a:p>
          <a:p>
            <a:pPr lvl="0" algn="just">
              <a:lnSpc>
                <a:spcPct val="112000"/>
              </a:lnSpc>
              <a:buFont typeface="Wingdings" panose="05000000000000000000" pitchFamily="2" charset="2"/>
              <a:buChar char="Ø"/>
            </a:pPr>
            <a:r>
              <a:rPr lang="fr-FR" sz="2800" dirty="0">
                <a:effectLst/>
                <a:latin typeface="Times New Roman" panose="02020603050405020304" pitchFamily="18" charset="0"/>
                <a:ea typeface="Calibri" panose="020F0502020204030204" pitchFamily="34" charset="0"/>
                <a:cs typeface="Times New Roman" panose="02020603050405020304" pitchFamily="18" charset="0"/>
              </a:rPr>
              <a:t>Les participants ont élaboré un projet de lignes directrices des politiques et de cadres réglementaires pour la stratégie nationale consolidée sur la conservation de la biodiversité aquatique, l'atténuation et l'adaptation au changement climatique et la gestion environnementale pour les deux États membres (la République du Congo et la République Démocratique du Congo) ;</a:t>
            </a:r>
          </a:p>
          <a:p>
            <a:pPr lvl="0" algn="just">
              <a:lnSpc>
                <a:spcPct val="112000"/>
              </a:lnSpc>
              <a:buFont typeface="Wingdings" panose="05000000000000000000" pitchFamily="2" charset="2"/>
              <a:buChar char="Ø"/>
            </a:pPr>
            <a:r>
              <a:rPr lang="fr-FR" sz="2800" dirty="0">
                <a:latin typeface="Times New Roman" panose="02020603050405020304" pitchFamily="18" charset="0"/>
                <a:ea typeface="Calibri" panose="020F0502020204030204" pitchFamily="34" charset="0"/>
                <a:cs typeface="Times New Roman" panose="02020603050405020304" pitchFamily="18" charset="0"/>
              </a:rPr>
              <a:t>Les participants ont pris d</a:t>
            </a:r>
            <a:r>
              <a:rPr lang="fr-FR" sz="2800" dirty="0">
                <a:effectLst/>
                <a:latin typeface="Times New Roman" panose="02020603050405020304" pitchFamily="18" charset="0"/>
                <a:ea typeface="Calibri" panose="020F0502020204030204" pitchFamily="34" charset="0"/>
                <a:cs typeface="Times New Roman" panose="02020603050405020304" pitchFamily="18" charset="0"/>
              </a:rPr>
              <a:t>es options politiques et des cadres réglementaires pour des stratégies harmonisées de gestion environnementale et de conservation de la biodiversité aquatique;</a:t>
            </a:r>
          </a:p>
        </p:txBody>
      </p:sp>
      <p:sp>
        <p:nvSpPr>
          <p:cNvPr id="4" name="Rectangle 3">
            <a:extLst>
              <a:ext uri="{FF2B5EF4-FFF2-40B4-BE49-F238E27FC236}">
                <a16:creationId xmlns:a16="http://schemas.microsoft.com/office/drawing/2014/main" id="{98B7C2E6-BBD2-5CC1-2410-4D01A37D09E4}"/>
              </a:ext>
            </a:extLst>
          </p:cNvPr>
          <p:cNvSpPr/>
          <p:nvPr/>
        </p:nvSpPr>
        <p:spPr>
          <a:xfrm rot="16200000">
            <a:off x="-2115732" y="3456470"/>
            <a:ext cx="4731438"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spTree>
    <p:extLst>
      <p:ext uri="{BB962C8B-B14F-4D97-AF65-F5344CB8AC3E}">
        <p14:creationId xmlns:p14="http://schemas.microsoft.com/office/powerpoint/2010/main" val="3587582757"/>
      </p:ext>
    </p:extLst>
  </p:cSld>
  <p:clrMapOvr>
    <a:masterClrMapping/>
  </p:clrMapOvr>
  <p:transition spd="slow">
    <p:wipe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0"/>
            <a:ext cx="8604448" cy="620688"/>
          </a:xfrm>
          <a:solidFill>
            <a:schemeClr val="accent5"/>
          </a:solidFill>
        </p:spPr>
        <p:txBody>
          <a:bodyPr>
            <a:noAutofit/>
          </a:bodyPr>
          <a:lstStyle/>
          <a:p>
            <a:pPr algn="ctr"/>
            <a:br>
              <a:rPr lang="fr-FR" sz="2800" b="1" dirty="0"/>
            </a:br>
            <a:r>
              <a:rPr lang="fr-FR" sz="2800" b="1" dirty="0"/>
              <a:t>3. </a:t>
            </a:r>
            <a:r>
              <a:rPr lang="fr-FR" sz="2800" b="1" dirty="0">
                <a:latin typeface="Times New Roman" panose="02020603050405020304" pitchFamily="18" charset="0"/>
                <a:cs typeface="Times New Roman" panose="02020603050405020304" pitchFamily="18" charset="0"/>
              </a:rPr>
              <a:t>RESULTATS DE L’ATELIER (suite 1)</a:t>
            </a:r>
            <a:br>
              <a:rPr lang="fr-FR" sz="3200" dirty="0">
                <a:effectLst/>
                <a:latin typeface="Times New Roman" panose="02020603050405020304" pitchFamily="18" charset="0"/>
                <a:ea typeface="Calibri" panose="020F0502020204030204" pitchFamily="34" charset="0"/>
              </a:rPr>
            </a:br>
            <a:endParaRPr lang="fr-FR" sz="3200" b="1" dirty="0"/>
          </a:p>
        </p:txBody>
      </p:sp>
      <p:sp>
        <p:nvSpPr>
          <p:cNvPr id="3" name="Espace réservé du contenu 2"/>
          <p:cNvSpPr>
            <a:spLocks noGrp="1"/>
          </p:cNvSpPr>
          <p:nvPr>
            <p:ph idx="1"/>
          </p:nvPr>
        </p:nvSpPr>
        <p:spPr>
          <a:xfrm>
            <a:off x="539552" y="620688"/>
            <a:ext cx="8424936" cy="6237312"/>
          </a:xfrm>
        </p:spPr>
        <p:txBody>
          <a:bodyPr>
            <a:normAutofit fontScale="92500" lnSpcReduction="20000"/>
          </a:bodyPr>
          <a:lstStyle/>
          <a:p>
            <a:pPr algn="just">
              <a:lnSpc>
                <a:spcPct val="107000"/>
              </a:lnSpc>
              <a:spcAft>
                <a:spcPts val="800"/>
              </a:spcAft>
            </a:pPr>
            <a:r>
              <a:rPr lang="fr-FR" b="1" dirty="0">
                <a:latin typeface="Times New Roman" panose="02020603050405020304" pitchFamily="18" charset="0"/>
                <a:cs typeface="Times New Roman" panose="02020603050405020304" pitchFamily="18" charset="0"/>
              </a:rPr>
              <a:t>Résultats immédiats (suite 1 et fin):</a:t>
            </a:r>
          </a:p>
          <a:p>
            <a:pPr marL="0" indent="0" algn="just">
              <a:lnSpc>
                <a:spcPct val="107000"/>
              </a:lnSpc>
              <a:spcAft>
                <a:spcPts val="800"/>
              </a:spcAft>
              <a:buNone/>
            </a:pPr>
            <a:endParaRPr lang="fr-FR" sz="1900" b="1" dirty="0">
              <a:effectLst/>
              <a:latin typeface="Times New Roman" panose="02020603050405020304" pitchFamily="18" charset="0"/>
              <a:ea typeface="Calibri" panose="020F0502020204030204" pitchFamily="34" charset="0"/>
              <a:cs typeface="Times New Roman" panose="02020603050405020304" pitchFamily="18" charset="0"/>
            </a:endParaRPr>
          </a:p>
          <a:p>
            <a:pPr lvl="0" algn="just">
              <a:lnSpc>
                <a:spcPct val="112000"/>
              </a:lnSpc>
              <a:buFont typeface="Wingdings" panose="05000000000000000000" pitchFamily="2" charset="2"/>
              <a:buChar char="Ø"/>
            </a:pPr>
            <a:r>
              <a:rPr lang="fr-FR" sz="2800" dirty="0">
                <a:effectLst/>
                <a:latin typeface="Times New Roman" panose="02020603050405020304" pitchFamily="18" charset="0"/>
                <a:ea typeface="Calibri" panose="020F0502020204030204" pitchFamily="34" charset="0"/>
                <a:cs typeface="Times New Roman" panose="02020603050405020304" pitchFamily="18" charset="0"/>
              </a:rPr>
              <a:t>Les participants de ces deux États membres de l'UA et de la CEEAC ont été sensibilisés sur les résultats et les recommandations du rapport du consultant, notamment en ce qui concerne le projet « Conserver la biodiversité aquatique dans l'économie bleue africaine » ;</a:t>
            </a:r>
          </a:p>
          <a:p>
            <a:pPr lvl="0" algn="just">
              <a:lnSpc>
                <a:spcPct val="112000"/>
              </a:lnSpc>
              <a:buFont typeface="Wingdings" panose="05000000000000000000" pitchFamily="2" charset="2"/>
              <a:buChar char="Ø"/>
            </a:pPr>
            <a:r>
              <a:rPr lang="fr-FR" sz="2800" dirty="0">
                <a:effectLst/>
                <a:latin typeface="Times New Roman" panose="02020603050405020304" pitchFamily="18" charset="0"/>
                <a:ea typeface="Calibri" panose="020F0502020204030204" pitchFamily="34" charset="0"/>
                <a:cs typeface="Times New Roman" panose="02020603050405020304" pitchFamily="18" charset="0"/>
              </a:rPr>
              <a:t>Un aperçu des questions transfrontalières critiques et des défis connexes en matière de conservation de la biodiversité aquatique, de la durabilité, du changement climatique et de gestion environnementale dans les écosystèmes d'eau douce a été élaboré;</a:t>
            </a:r>
          </a:p>
          <a:p>
            <a:pPr lvl="0" algn="just">
              <a:lnSpc>
                <a:spcPct val="112000"/>
              </a:lnSpc>
              <a:spcAft>
                <a:spcPts val="1000"/>
              </a:spcAft>
              <a:buFont typeface="Wingdings" panose="05000000000000000000" pitchFamily="2" charset="2"/>
              <a:buChar char="Ø"/>
            </a:pPr>
            <a:r>
              <a:rPr lang="fr-FR" sz="2800" dirty="0">
                <a:effectLst/>
                <a:latin typeface="Times New Roman" panose="02020603050405020304" pitchFamily="18" charset="0"/>
                <a:ea typeface="Calibri" panose="020F0502020204030204" pitchFamily="34" charset="0"/>
                <a:cs typeface="Times New Roman" panose="02020603050405020304" pitchFamily="18" charset="0"/>
              </a:rPr>
              <a:t>Des actions prioritaires pour la conservation de la biodiversité aquatique, en particulier pour la gestion transfrontalière, ont été identifiées.</a:t>
            </a:r>
          </a:p>
          <a:p>
            <a:pPr marL="0" lvl="0" indent="0" algn="just">
              <a:buNone/>
            </a:pPr>
            <a:endParaRPr lang="fr-FR" sz="2800" dirty="0"/>
          </a:p>
          <a:p>
            <a:pPr marL="742950" lvl="2" indent="-342900">
              <a:buNone/>
            </a:pPr>
            <a:endParaRPr lang="fr-FR" sz="5000" b="1" dirty="0"/>
          </a:p>
          <a:p>
            <a:pPr marL="742950" lvl="2" indent="-342900">
              <a:buNone/>
            </a:pPr>
            <a:endParaRPr lang="fr-FR" sz="5500" b="1" dirty="0"/>
          </a:p>
          <a:p>
            <a:endParaRPr lang="fr-FR" dirty="0"/>
          </a:p>
        </p:txBody>
      </p:sp>
      <p:sp>
        <p:nvSpPr>
          <p:cNvPr id="4" name="Rectangle 3"/>
          <p:cNvSpPr/>
          <p:nvPr/>
        </p:nvSpPr>
        <p:spPr>
          <a:xfrm rot="16200000">
            <a:off x="-2115732" y="3456470"/>
            <a:ext cx="4731438"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spTree>
  </p:cSld>
  <p:clrMapOvr>
    <a:masterClrMapping/>
  </p:clrMapOvr>
  <p:transition spd="slow">
    <p:wipe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5969848-C205-59F1-066D-9509F7F36F3F}"/>
              </a:ext>
            </a:extLst>
          </p:cNvPr>
          <p:cNvSpPr>
            <a:spLocks noGrp="1"/>
          </p:cNvSpPr>
          <p:nvPr>
            <p:ph type="title"/>
          </p:nvPr>
        </p:nvSpPr>
        <p:spPr>
          <a:xfrm>
            <a:off x="611560" y="0"/>
            <a:ext cx="8532440" cy="764704"/>
          </a:xfrm>
          <a:solidFill>
            <a:schemeClr val="accent5"/>
          </a:solidFill>
        </p:spPr>
        <p:txBody>
          <a:bodyPr>
            <a:normAutofit/>
          </a:bodyPr>
          <a:lstStyle/>
          <a:p>
            <a:pPr algn="ctr"/>
            <a:r>
              <a:rPr lang="fr-FR" sz="3200" b="1" dirty="0"/>
              <a:t>3. </a:t>
            </a:r>
            <a:r>
              <a:rPr lang="fr-FR" sz="3200" b="1" dirty="0">
                <a:latin typeface="Times New Roman" panose="02020603050405020304" pitchFamily="18" charset="0"/>
                <a:cs typeface="Times New Roman" panose="02020603050405020304" pitchFamily="18" charset="0"/>
              </a:rPr>
              <a:t>RESULTATS DE L’ATELIER (suite 2)</a:t>
            </a:r>
            <a:endParaRPr lang="fr-FR" sz="3200" dirty="0"/>
          </a:p>
        </p:txBody>
      </p:sp>
      <p:sp>
        <p:nvSpPr>
          <p:cNvPr id="3" name="Espace réservé du contenu 2">
            <a:extLst>
              <a:ext uri="{FF2B5EF4-FFF2-40B4-BE49-F238E27FC236}">
                <a16:creationId xmlns:a16="http://schemas.microsoft.com/office/drawing/2014/main" id="{25521253-0ED9-A254-AD40-DE34C9CF5C91}"/>
              </a:ext>
            </a:extLst>
          </p:cNvPr>
          <p:cNvSpPr>
            <a:spLocks noGrp="1"/>
          </p:cNvSpPr>
          <p:nvPr>
            <p:ph idx="1"/>
          </p:nvPr>
        </p:nvSpPr>
        <p:spPr>
          <a:xfrm>
            <a:off x="539552" y="764704"/>
            <a:ext cx="8496944" cy="6093295"/>
          </a:xfrm>
        </p:spPr>
        <p:txBody>
          <a:bodyPr>
            <a:normAutofit lnSpcReduction="10000"/>
          </a:bodyPr>
          <a:lstStyle/>
          <a:p>
            <a:pPr algn="just">
              <a:lnSpc>
                <a:spcPct val="107000"/>
              </a:lnSpc>
              <a:spcAft>
                <a:spcPts val="800"/>
              </a:spcAft>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Recommandations: </a:t>
            </a:r>
          </a:p>
          <a:p>
            <a:pPr lvl="0" algn="just">
              <a:lnSpc>
                <a:spcPct val="112000"/>
              </a:lnSpc>
              <a:buFont typeface="Wingdings" panose="05000000000000000000" pitchFamily="2" charset="2"/>
              <a:buChar char="Ø"/>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La nécessité d'élaborer un plan spatial régional pour la région de la COREP afin de promouvoir un développement coordonné dans les zones côtières, tenant compte de l'augmentation de la population et des effets de la variabilité sans précédent du changement climatique qui ont affecté les moyens de subsistance de l'humanité ;</a:t>
            </a:r>
          </a:p>
          <a:p>
            <a:pPr lvl="0" algn="just">
              <a:lnSpc>
                <a:spcPct val="112000"/>
              </a:lnSpc>
              <a:buFont typeface="Wingdings" panose="05000000000000000000" pitchFamily="2" charset="2"/>
              <a:buChar char="Ø"/>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La nécessité de:</a:t>
            </a:r>
          </a:p>
          <a:p>
            <a:pPr lvl="1" algn="just">
              <a:lnSpc>
                <a:spcPct val="112000"/>
              </a:lnSpc>
              <a:buFont typeface="Wingdings" panose="05000000000000000000" pitchFamily="2" charset="2"/>
              <a:buChar char="v"/>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identifier les instruments mondiaux liés à la conservation de la biodiversité aquatique, à l'atténuation et à l'adaptation au changement climatique et à la gestion de l'environnement;</a:t>
            </a:r>
          </a:p>
          <a:p>
            <a:pPr lvl="1" algn="just">
              <a:lnSpc>
                <a:spcPct val="112000"/>
              </a:lnSpc>
              <a:buFont typeface="Wingdings" panose="05000000000000000000" pitchFamily="2" charset="2"/>
              <a:buChar char="v"/>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ratifier, adopter et mettre en œuvre ces instruments mondiaux;</a:t>
            </a:r>
          </a:p>
          <a:p>
            <a:pPr lvl="1" algn="just">
              <a:lnSpc>
                <a:spcPct val="112000"/>
              </a:lnSpc>
              <a:buFont typeface="Wingdings" panose="05000000000000000000" pitchFamily="2" charset="2"/>
              <a:buChar char="v"/>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sensibiliser les parties prenantes et les utilisateurs des ressources ;</a:t>
            </a:r>
          </a:p>
          <a:p>
            <a:pPr marL="0" indent="0">
              <a:buNone/>
            </a:pPr>
            <a:endParaRPr lang="fr-FR" dirty="0"/>
          </a:p>
        </p:txBody>
      </p:sp>
      <p:sp>
        <p:nvSpPr>
          <p:cNvPr id="4" name="Rectangle 3">
            <a:extLst>
              <a:ext uri="{FF2B5EF4-FFF2-40B4-BE49-F238E27FC236}">
                <a16:creationId xmlns:a16="http://schemas.microsoft.com/office/drawing/2014/main" id="{5A966571-324F-A620-A6D3-8D1BD83F8DFB}"/>
              </a:ext>
            </a:extLst>
          </p:cNvPr>
          <p:cNvSpPr/>
          <p:nvPr/>
        </p:nvSpPr>
        <p:spPr>
          <a:xfrm rot="16200000">
            <a:off x="-2115732" y="3456470"/>
            <a:ext cx="4731438"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spTree>
    <p:extLst>
      <p:ext uri="{BB962C8B-B14F-4D97-AF65-F5344CB8AC3E}">
        <p14:creationId xmlns:p14="http://schemas.microsoft.com/office/powerpoint/2010/main" val="35304109"/>
      </p:ext>
    </p:extLst>
  </p:cSld>
  <p:clrMapOvr>
    <a:masterClrMapping/>
  </p:clrMapOvr>
  <p:transition spd="slow">
    <p:wipe di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0"/>
            <a:ext cx="8604448" cy="764704"/>
          </a:xfrm>
          <a:solidFill>
            <a:schemeClr val="accent5"/>
          </a:solidFill>
        </p:spPr>
        <p:txBody>
          <a:bodyPr>
            <a:noAutofit/>
          </a:bodyPr>
          <a:lstStyle/>
          <a:p>
            <a:pPr algn="ctr"/>
            <a:r>
              <a:rPr lang="fr-FR" sz="2800" b="1" dirty="0"/>
              <a:t>3. </a:t>
            </a:r>
            <a:r>
              <a:rPr lang="fr-FR" sz="2800" b="1" dirty="0">
                <a:latin typeface="Times New Roman" panose="02020603050405020304" pitchFamily="18" charset="0"/>
                <a:cs typeface="Times New Roman" panose="02020603050405020304" pitchFamily="18" charset="0"/>
              </a:rPr>
              <a:t>RESULTATS DE L’ATELIER (suite 3)</a:t>
            </a:r>
            <a:endParaRPr lang="fr-FR" sz="2800" b="1" dirty="0"/>
          </a:p>
        </p:txBody>
      </p:sp>
      <p:sp>
        <p:nvSpPr>
          <p:cNvPr id="3" name="Espace réservé du contenu 2"/>
          <p:cNvSpPr>
            <a:spLocks noGrp="1"/>
          </p:cNvSpPr>
          <p:nvPr>
            <p:ph idx="1"/>
          </p:nvPr>
        </p:nvSpPr>
        <p:spPr>
          <a:xfrm>
            <a:off x="539552" y="764704"/>
            <a:ext cx="8604448" cy="6093295"/>
          </a:xfrm>
        </p:spPr>
        <p:txBody>
          <a:bodyPr>
            <a:normAutofit lnSpcReduction="10000"/>
          </a:bodyPr>
          <a:lstStyle/>
          <a:p>
            <a:pPr marL="6350" marR="3810" indent="0" algn="just" fontAlgn="base">
              <a:lnSpc>
                <a:spcPct val="127000"/>
              </a:lnSpc>
              <a:spcBef>
                <a:spcPct val="0"/>
              </a:spcBef>
              <a:spcAft>
                <a:spcPts val="800"/>
              </a:spcAft>
              <a:buNone/>
              <a:tabLst>
                <a:tab pos="901700" algn="l"/>
              </a:tabLst>
            </a:pPr>
            <a:r>
              <a:rPr lang="fr-FR" sz="2400" b="1" dirty="0">
                <a:latin typeface="Times New Roman" panose="02020603050405020304" pitchFamily="18" charset="0"/>
                <a:cs typeface="Times New Roman" panose="02020603050405020304" pitchFamily="18" charset="0"/>
              </a:rPr>
              <a:t>Recommandations (suite 1):</a:t>
            </a:r>
          </a:p>
          <a:p>
            <a:pPr lvl="0" algn="just">
              <a:lnSpc>
                <a:spcPct val="112000"/>
              </a:lnSpc>
              <a:buFont typeface="Wingdings" panose="05000000000000000000" pitchFamily="2" charset="2"/>
              <a:buChar char="Ø"/>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La nécessité d'entreprendre un développement professionnel continu et un renforcement des capacités à travers les différents niveaux de parties prenantes ;</a:t>
            </a:r>
          </a:p>
          <a:p>
            <a:pPr lvl="0" algn="just">
              <a:lnSpc>
                <a:spcPct val="112000"/>
              </a:lnSpc>
              <a:buFont typeface="Wingdings" panose="05000000000000000000" pitchFamily="2" charset="2"/>
              <a:buChar char="Ø"/>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La nécessité d'évaluer les bonnes politiques et pratiques en matière de déchets marins/déchets plastiques et leur adoption;</a:t>
            </a:r>
          </a:p>
          <a:p>
            <a:pPr lvl="0" algn="just">
              <a:lnSpc>
                <a:spcPct val="112000"/>
              </a:lnSpc>
              <a:buFont typeface="Wingdings" panose="05000000000000000000" pitchFamily="2" charset="2"/>
              <a:buChar char="Ø"/>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La nécessité d'appliquer les lois sur le principe du pollueur-payeur ;</a:t>
            </a:r>
          </a:p>
          <a:p>
            <a:pPr lvl="0" algn="just">
              <a:lnSpc>
                <a:spcPct val="112000"/>
              </a:lnSpc>
              <a:buFont typeface="Wingdings" panose="05000000000000000000" pitchFamily="2" charset="2"/>
              <a:buChar char="Ø"/>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La nécessité d'identifier les objectifs politiques communs/similaires entre les deux pays pour une mise en œuvre conjointe ;</a:t>
            </a:r>
          </a:p>
          <a:p>
            <a:pPr lvl="0" algn="just">
              <a:lnSpc>
                <a:spcPct val="112000"/>
              </a:lnSpc>
              <a:buFont typeface="Wingdings" panose="05000000000000000000" pitchFamily="2" charset="2"/>
              <a:buChar char="Ø"/>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La nécessité de revoir, de mettre à jour la situation actuelle et d'harmoniser les politiques et les lois au sein de la région pour qu'elles puissent se parler ;</a:t>
            </a:r>
          </a:p>
          <a:p>
            <a:pPr marL="0" lvl="0" indent="0" algn="just">
              <a:buNone/>
            </a:pPr>
            <a:endParaRPr lang="fr-FR" sz="2800" dirty="0"/>
          </a:p>
          <a:p>
            <a:pPr marL="0" lvl="0" indent="0" algn="just">
              <a:buNone/>
            </a:pPr>
            <a:endParaRPr lang="fr-FR" sz="2800" dirty="0"/>
          </a:p>
          <a:p>
            <a:pPr lvl="1" algn="just">
              <a:buNone/>
            </a:pPr>
            <a:endParaRPr lang="fr-FR" dirty="0"/>
          </a:p>
          <a:p>
            <a:pPr lvl="1" algn="just">
              <a:buFont typeface="Wingdings" pitchFamily="2" charset="2"/>
              <a:buChar char="Ø"/>
            </a:pPr>
            <a:endParaRPr lang="fr-FR" dirty="0"/>
          </a:p>
          <a:p>
            <a:pPr marL="457200" lvl="1" indent="0" algn="just">
              <a:buNone/>
            </a:pPr>
            <a:endParaRPr lang="fr-FR" dirty="0"/>
          </a:p>
          <a:p>
            <a:pPr marL="457200" lvl="1" indent="0" algn="just">
              <a:buNone/>
            </a:pPr>
            <a:endParaRPr lang="fr-FR" dirty="0"/>
          </a:p>
          <a:p>
            <a:endParaRPr lang="fr-FR" dirty="0"/>
          </a:p>
        </p:txBody>
      </p:sp>
      <p:sp>
        <p:nvSpPr>
          <p:cNvPr id="4" name="Rectangle 3"/>
          <p:cNvSpPr/>
          <p:nvPr/>
        </p:nvSpPr>
        <p:spPr>
          <a:xfrm rot="16200000">
            <a:off x="-2143188" y="3429016"/>
            <a:ext cx="4786346"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spTree>
  </p:cSld>
  <p:clrMapOvr>
    <a:masterClrMapping/>
  </p:clrMapOvr>
  <p:transition spd="slow">
    <p:wipe di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571472" y="0"/>
            <a:ext cx="8572528" cy="620688"/>
          </a:xfrm>
          <a:solidFill>
            <a:schemeClr val="accent5"/>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lnRef>
          <a:fillRef idx="1">
            <a:schemeClr val="lt1"/>
          </a:fillRef>
          <a:effectRef idx="0">
            <a:schemeClr val="dk1"/>
          </a:effectRef>
          <a:fontRef idx="minor">
            <a:schemeClr val="dk1"/>
          </a:fontRef>
        </p:style>
        <p:txBody>
          <a:bodyPr>
            <a:normAutofit fontScale="90000"/>
          </a:bodyPr>
          <a:lstStyle/>
          <a:p>
            <a:pPr lvl="0" algn="ctr"/>
            <a:br>
              <a:rPr lang="fr-FR" b="1" dirty="0"/>
            </a:br>
            <a:r>
              <a:rPr sz="3600" b="1" dirty="0"/>
              <a:t> </a:t>
            </a:r>
            <a:br>
              <a:rPr sz="3600" b="1" dirty="0"/>
            </a:br>
            <a:br>
              <a:rPr sz="3600" b="1" dirty="0"/>
            </a:br>
            <a:r>
              <a:rPr lang="fr-FR" sz="3200" b="1" dirty="0"/>
              <a:t>3. </a:t>
            </a:r>
            <a:r>
              <a:rPr lang="fr-FR" sz="3200" b="1" dirty="0">
                <a:latin typeface="Times New Roman" panose="02020603050405020304" pitchFamily="18" charset="0"/>
                <a:cs typeface="Times New Roman" panose="02020603050405020304" pitchFamily="18" charset="0"/>
              </a:rPr>
              <a:t>RESULTATS DE L’ATELIER (suite 4 et fin)</a:t>
            </a:r>
            <a:br>
              <a:rPr lang="fr-FR" sz="2900" b="1" dirty="0"/>
            </a:br>
            <a:br>
              <a:rPr lang="fr-FR" sz="3600" dirty="0"/>
            </a:br>
            <a:br>
              <a:rPr lang="fr-FR" b="1" dirty="0"/>
            </a:br>
            <a:endParaRPr lang="fr-FR" dirty="0"/>
          </a:p>
        </p:txBody>
      </p:sp>
      <p:sp>
        <p:nvSpPr>
          <p:cNvPr id="5" name="Espace réservé du contenu 2"/>
          <p:cNvSpPr>
            <a:spLocks noGrp="1"/>
          </p:cNvSpPr>
          <p:nvPr>
            <p:ph idx="1"/>
          </p:nvPr>
        </p:nvSpPr>
        <p:spPr>
          <a:xfrm>
            <a:off x="539552" y="620688"/>
            <a:ext cx="8604448" cy="6237312"/>
          </a:xfrm>
        </p:spPr>
        <p:txBody>
          <a:bodyPr>
            <a:normAutofit lnSpcReduction="10000"/>
          </a:bodyPr>
          <a:lstStyle/>
          <a:p>
            <a:pPr marL="6350" marR="3810" indent="0" algn="just" fontAlgn="base">
              <a:lnSpc>
                <a:spcPct val="127000"/>
              </a:lnSpc>
              <a:spcBef>
                <a:spcPct val="0"/>
              </a:spcBef>
              <a:spcAft>
                <a:spcPts val="800"/>
              </a:spcAft>
              <a:buNone/>
              <a:tabLst>
                <a:tab pos="901700" algn="l"/>
              </a:tabLst>
            </a:pPr>
            <a:r>
              <a:rPr lang="fr-FR" sz="2800" b="1" dirty="0">
                <a:latin typeface="Times New Roman" panose="02020603050405020304" pitchFamily="18" charset="0"/>
                <a:cs typeface="Times New Roman" panose="02020603050405020304" pitchFamily="18" charset="0"/>
              </a:rPr>
              <a:t>Recommandations (suite 2 et fin):</a:t>
            </a:r>
          </a:p>
          <a:p>
            <a:pPr lvl="0" algn="just">
              <a:lnSpc>
                <a:spcPct val="112000"/>
              </a:lnSpc>
              <a:buFont typeface="Wingdings" panose="05000000000000000000" pitchFamily="2" charset="2"/>
              <a:buChar char="Ø"/>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La nécessité de travailler avec tous les MDA (Ministères, Départements, Agences) liés à l'économie bleue et d'établir des plates-formes aux niveaux national et régional pour une mise en œuvre efficace des programmes dans les secteurs de l’économie bleue;</a:t>
            </a:r>
          </a:p>
          <a:p>
            <a:pPr lvl="0" algn="just">
              <a:lnSpc>
                <a:spcPct val="112000"/>
              </a:lnSpc>
              <a:spcAft>
                <a:spcPts val="1000"/>
              </a:spcAft>
              <a:buFont typeface="Wingdings" panose="05000000000000000000" pitchFamily="2" charset="2"/>
              <a:buChar char="Ø"/>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Les participants ont exprimé le souhait de voir l’UA-BIRA poursuivre son appui aux deux pays dans l’élaboration d’un plan de gestion conjoint du fleuve Congo ainsi que de son affluent Oubangui qui constituent un patrimoine commun des deux pays, en association avec la République Centrafricaine et la République du Cameroun. Cette initiative répond aux directives des Etats membres de la CEEAC, édictées au cours de la Première Conférence Maritime, d’étendre les actions de développement de l’économie bleue durable aux eaux continentales partagées. </a:t>
            </a:r>
          </a:p>
          <a:p>
            <a:pPr marL="0" lvl="0" indent="0" algn="just">
              <a:buNone/>
            </a:pPr>
            <a:endParaRPr lang="fr-FR" sz="2400" dirty="0"/>
          </a:p>
          <a:p>
            <a:pPr algn="just">
              <a:buNone/>
            </a:pPr>
            <a:endParaRPr lang="fr-FR" dirty="0"/>
          </a:p>
        </p:txBody>
      </p:sp>
      <p:sp>
        <p:nvSpPr>
          <p:cNvPr id="6" name="Rectangle 5"/>
          <p:cNvSpPr/>
          <p:nvPr/>
        </p:nvSpPr>
        <p:spPr>
          <a:xfrm rot="16200000">
            <a:off x="-2143188" y="3429016"/>
            <a:ext cx="4786346"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spTree>
  </p:cSld>
  <p:clrMapOvr>
    <a:masterClrMapping/>
  </p:clrMapOvr>
  <p:transition spd="slow">
    <p:wipe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542161" y="0"/>
            <a:ext cx="8572528" cy="476672"/>
          </a:xfrm>
          <a:prstGeom prst="rect">
            <a:avLst/>
          </a:prstGeom>
          <a:solidFill>
            <a:schemeClr val="accent5"/>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lnRef>
          <a:fillRef idx="1">
            <a:schemeClr val="lt1"/>
          </a:fillRef>
          <a:effectRef idx="0">
            <a:schemeClr val="dk1"/>
          </a:effectRef>
          <a:fontRef idx="minor">
            <a:schemeClr val="dk1"/>
          </a:fontRef>
        </p:style>
        <p:txBody>
          <a:bodyPr vert="horz" lIns="91440" tIns="45720" rIns="91440" bIns="45720" rtlCol="0" anchor="ctr" anchorCtr="0">
            <a:normAutofit fontScale="25000" lnSpcReduction="20000"/>
          </a:bodyPr>
          <a:lstStyle/>
          <a:p>
            <a:pPr algn="ctr" fontAlgn="auto">
              <a:spcAft>
                <a:spcPts val="0"/>
              </a:spcAft>
            </a:pPr>
            <a:r>
              <a:rPr lang="fr-FR" sz="4400" dirty="0"/>
              <a:t>	</a:t>
            </a:r>
          </a:p>
          <a:p>
            <a:pPr algn="ctr" fontAlgn="auto">
              <a:spcAft>
                <a:spcPts val="0"/>
              </a:spcAft>
            </a:pPr>
            <a:r>
              <a:rPr lang="fr-FR" sz="9600" dirty="0"/>
              <a:t>4. </a:t>
            </a:r>
            <a:r>
              <a:rPr lang="fr-FR" sz="9600" b="1" dirty="0">
                <a:effectLst/>
                <a:latin typeface="Times New Roman" panose="02020603050405020304" pitchFamily="18" charset="0"/>
                <a:ea typeface="Calibri" panose="020F0502020204030204" pitchFamily="34" charset="0"/>
                <a:cs typeface="Times New Roman" panose="02020603050405020304" pitchFamily="18" charset="0"/>
              </a:rPr>
              <a:t>MENACES INVENTORIÉES</a:t>
            </a:r>
            <a:endParaRPr kumimoji="0" lang="fr-FR" sz="9600" b="0" u="none" strike="noStrike" kern="1200" cap="none" spc="0" normalizeH="0" baseline="0" noProof="0" dirty="0">
              <a:ln>
                <a:noFill/>
              </a:ln>
              <a:solidFill>
                <a:schemeClr val="dk1"/>
              </a:solidFill>
              <a:effectLst/>
              <a:uLnTx/>
              <a:uFillTx/>
              <a:latin typeface="+mn-lt"/>
              <a:ea typeface="+mn-ea"/>
              <a:cs typeface="+mn-cs"/>
            </a:endParaRPr>
          </a:p>
        </p:txBody>
      </p:sp>
      <p:sp>
        <p:nvSpPr>
          <p:cNvPr id="6" name="Espace réservé du contenu 2"/>
          <p:cNvSpPr>
            <a:spLocks noGrp="1"/>
          </p:cNvSpPr>
          <p:nvPr>
            <p:ph idx="1"/>
          </p:nvPr>
        </p:nvSpPr>
        <p:spPr>
          <a:xfrm>
            <a:off x="500034" y="476672"/>
            <a:ext cx="8501122" cy="6381328"/>
          </a:xfrm>
        </p:spPr>
        <p:txBody>
          <a:bodyPr>
            <a:normAutofit fontScale="92500" lnSpcReduction="20000"/>
          </a:bodyPr>
          <a:lstStyle/>
          <a:p>
            <a:pPr indent="0" algn="just">
              <a:lnSpc>
                <a:spcPct val="115000"/>
              </a:lnSpc>
              <a:spcAft>
                <a:spcPts val="1000"/>
              </a:spcAft>
              <a:buNone/>
            </a:pPr>
            <a:r>
              <a:rPr lang="fr-FR" sz="2600" kern="0" dirty="0">
                <a:latin typeface="Times New Roman" panose="02020603050405020304" pitchFamily="18" charset="0"/>
                <a:ea typeface="Calibri" panose="020F0502020204030204" pitchFamily="34" charset="0"/>
                <a:cs typeface="Times New Roman" panose="02020603050405020304" pitchFamily="18" charset="0"/>
              </a:rPr>
              <a:t>D’abord, il convient de noter que les eaux de l</a:t>
            </a:r>
            <a:r>
              <a:rPr lang="fr-FR" sz="2600" kern="0" dirty="0">
                <a:effectLst/>
                <a:latin typeface="Times New Roman" panose="02020603050405020304" pitchFamily="18" charset="0"/>
                <a:ea typeface="Calibri" panose="020F0502020204030204" pitchFamily="34" charset="0"/>
                <a:cs typeface="Times New Roman" panose="02020603050405020304" pitchFamily="18" charset="0"/>
              </a:rPr>
              <a:t>a côte maritime regorge une importante biodiversité riche et variée. Il s’agit notamment de: </a:t>
            </a:r>
          </a:p>
          <a:p>
            <a:pPr marL="1028700" lvl="1" algn="just">
              <a:lnSpc>
                <a:spcPct val="115000"/>
              </a:lnSpc>
              <a:spcAft>
                <a:spcPts val="1000"/>
              </a:spcAft>
              <a:buFont typeface="Wingdings" panose="05000000000000000000" pitchFamily="2" charset="2"/>
              <a:buChar char="Ø"/>
            </a:pPr>
            <a:r>
              <a:rPr lang="fr-FR" sz="2600" kern="0" dirty="0">
                <a:effectLst/>
                <a:latin typeface="Times New Roman" panose="02020603050405020304" pitchFamily="18" charset="0"/>
                <a:ea typeface="Calibri" panose="020F0502020204030204" pitchFamily="34" charset="0"/>
                <a:cs typeface="Times New Roman" panose="02020603050405020304" pitchFamily="18" charset="0"/>
              </a:rPr>
              <a:t>ressources halieutiques (poissons, crustacés, mollusques, crabes, huitres, </a:t>
            </a:r>
            <a:r>
              <a:rPr lang="fr-FR" sz="2600" kern="0" dirty="0" err="1">
                <a:effectLst/>
                <a:latin typeface="Times New Roman" panose="02020603050405020304" pitchFamily="18" charset="0"/>
                <a:ea typeface="Calibri" panose="020F0502020204030204" pitchFamily="34" charset="0"/>
                <a:cs typeface="Times New Roman" panose="02020603050405020304" pitchFamily="18" charset="0"/>
              </a:rPr>
              <a:t>etc</a:t>
            </a:r>
            <a:r>
              <a:rPr lang="fr-FR" sz="2600" kern="0" dirty="0">
                <a:effectLst/>
                <a:latin typeface="Times New Roman" panose="02020603050405020304" pitchFamily="18" charset="0"/>
                <a:ea typeface="Calibri" panose="020F0502020204030204" pitchFamily="34" charset="0"/>
                <a:cs typeface="Times New Roman" panose="02020603050405020304" pitchFamily="18" charset="0"/>
              </a:rPr>
              <a:t>);</a:t>
            </a:r>
          </a:p>
          <a:p>
            <a:pPr marL="1028700" lvl="1" algn="just">
              <a:lnSpc>
                <a:spcPct val="115000"/>
              </a:lnSpc>
              <a:spcAft>
                <a:spcPts val="1000"/>
              </a:spcAft>
              <a:buFont typeface="Wingdings" panose="05000000000000000000" pitchFamily="2" charset="2"/>
              <a:buChar char="Ø"/>
            </a:pPr>
            <a:r>
              <a:rPr lang="fr-FR" sz="2600" kern="0" dirty="0">
                <a:effectLst/>
                <a:latin typeface="Times New Roman" panose="02020603050405020304" pitchFamily="18" charset="0"/>
                <a:ea typeface="Calibri" panose="020F0502020204030204" pitchFamily="34" charset="0"/>
                <a:cs typeface="Times New Roman" panose="02020603050405020304" pitchFamily="18" charset="0"/>
              </a:rPr>
              <a:t>reptiles, chenilles, grenouilles et autres amphibiens, tortues marines;</a:t>
            </a:r>
          </a:p>
          <a:p>
            <a:pPr marL="1028700" lvl="1" algn="just">
              <a:lnSpc>
                <a:spcPct val="115000"/>
              </a:lnSpc>
              <a:spcAft>
                <a:spcPts val="1000"/>
              </a:spcAft>
              <a:buFont typeface="Wingdings" panose="05000000000000000000" pitchFamily="2" charset="2"/>
              <a:buChar char="Ø"/>
            </a:pPr>
            <a:r>
              <a:rPr lang="fr-FR" sz="2600" kern="0" dirty="0">
                <a:effectLst/>
                <a:latin typeface="Times New Roman" panose="02020603050405020304" pitchFamily="18" charset="0"/>
                <a:ea typeface="Calibri" panose="020F0502020204030204" pitchFamily="34" charset="0"/>
                <a:cs typeface="Times New Roman" panose="02020603050405020304" pitchFamily="18" charset="0"/>
              </a:rPr>
              <a:t>oiseaux, mammifères, lamantins, hippopotames, baleines;</a:t>
            </a:r>
          </a:p>
          <a:p>
            <a:pPr marL="1028700" lvl="1" algn="just">
              <a:lnSpc>
                <a:spcPct val="115000"/>
              </a:lnSpc>
              <a:spcAft>
                <a:spcPts val="1000"/>
              </a:spcAft>
              <a:buFont typeface="Wingdings" panose="05000000000000000000" pitchFamily="2" charset="2"/>
              <a:buChar char="Ø"/>
            </a:pPr>
            <a:r>
              <a:rPr lang="fr-FR" sz="2600" kern="0" dirty="0">
                <a:effectLst/>
                <a:latin typeface="Times New Roman" panose="02020603050405020304" pitchFamily="18" charset="0"/>
                <a:ea typeface="Calibri" panose="020F0502020204030204" pitchFamily="34" charset="0"/>
                <a:cs typeface="Times New Roman" panose="02020603050405020304" pitchFamily="18" charset="0"/>
              </a:rPr>
              <a:t>divers micro-organismes marins et des eaux douces….</a:t>
            </a:r>
          </a:p>
          <a:p>
            <a:pPr marL="1028700" lvl="1" algn="just">
              <a:lnSpc>
                <a:spcPct val="115000"/>
              </a:lnSpc>
              <a:spcAft>
                <a:spcPts val="1000"/>
              </a:spcAft>
              <a:buFont typeface="Wingdings" panose="05000000000000000000" pitchFamily="2" charset="2"/>
              <a:buChar char="Ø"/>
            </a:pPr>
            <a:r>
              <a:rPr lang="fr-FR" sz="2600" kern="0" dirty="0">
                <a:effectLst/>
                <a:latin typeface="Times New Roman" panose="02020603050405020304" pitchFamily="18" charset="0"/>
                <a:ea typeface="Calibri" panose="020F0502020204030204" pitchFamily="34" charset="0"/>
                <a:cs typeface="Times New Roman" panose="02020603050405020304" pitchFamily="18" charset="0"/>
              </a:rPr>
              <a:t>plantes, champignons, algues, forêts de mangroves à palétuviers; </a:t>
            </a:r>
          </a:p>
          <a:p>
            <a:pPr marL="1028700" lvl="1" algn="just">
              <a:lnSpc>
                <a:spcPct val="115000"/>
              </a:lnSpc>
              <a:spcAft>
                <a:spcPts val="1000"/>
              </a:spcAft>
              <a:buFont typeface="Wingdings" panose="05000000000000000000" pitchFamily="2" charset="2"/>
              <a:buChar char="Ø"/>
            </a:pPr>
            <a:r>
              <a:rPr lang="fr-FR" sz="2600" kern="0" dirty="0">
                <a:effectLst/>
                <a:latin typeface="Times New Roman" panose="02020603050405020304" pitchFamily="18" charset="0"/>
                <a:ea typeface="Calibri" panose="020F0502020204030204" pitchFamily="34" charset="0"/>
                <a:cs typeface="Times New Roman" panose="02020603050405020304" pitchFamily="18" charset="0"/>
              </a:rPr>
              <a:t> ressources du fond marin, ressources du sous -sol marin, etc.</a:t>
            </a:r>
            <a:endParaRPr lang="fr-FR" sz="2600" dirty="0">
              <a:latin typeface="Times New Roman" panose="02020603050405020304" pitchFamily="18" charset="0"/>
              <a:cs typeface="Times New Roman" panose="02020603050405020304" pitchFamily="18" charset="0"/>
            </a:endParaRPr>
          </a:p>
          <a:p>
            <a:pPr lvl="2" algn="just">
              <a:buNone/>
            </a:pPr>
            <a:endParaRPr lang="fr-FR" sz="4500" dirty="0"/>
          </a:p>
          <a:p>
            <a:pPr lvl="1" algn="just">
              <a:buNone/>
            </a:pPr>
            <a:endParaRPr lang="fr-FR" i="1" dirty="0"/>
          </a:p>
          <a:p>
            <a:pPr lvl="0">
              <a:buNone/>
            </a:pPr>
            <a:endParaRPr sz="1400" dirty="0"/>
          </a:p>
          <a:p>
            <a:endParaRPr sz="2000" dirty="0"/>
          </a:p>
          <a:p>
            <a:pPr>
              <a:buNone/>
            </a:pPr>
            <a:endParaRPr sz="2800" dirty="0"/>
          </a:p>
          <a:p>
            <a:pPr lvl="0" algn="just">
              <a:buNone/>
            </a:pPr>
            <a:endParaRPr lang="fr-FR" sz="2600" dirty="0"/>
          </a:p>
          <a:p>
            <a:pPr lvl="0" algn="just">
              <a:buNone/>
            </a:pPr>
            <a:endParaRPr lang="fr-FR" sz="3400" dirty="0"/>
          </a:p>
        </p:txBody>
      </p:sp>
      <p:sp>
        <p:nvSpPr>
          <p:cNvPr id="4" name="Rectangle 3"/>
          <p:cNvSpPr/>
          <p:nvPr/>
        </p:nvSpPr>
        <p:spPr>
          <a:xfrm rot="16200000">
            <a:off x="-2143188" y="3429016"/>
            <a:ext cx="4786346"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spTree>
  </p:cSld>
  <p:clrMapOvr>
    <a:masterClrMapping/>
  </p:clrMapOvr>
  <p:transition spd="slow">
    <p:wipe dir="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687137-D3DA-CCC7-AAB0-6F80D6FFD9A7}"/>
              </a:ext>
            </a:extLst>
          </p:cNvPr>
          <p:cNvSpPr>
            <a:spLocks noGrp="1"/>
          </p:cNvSpPr>
          <p:nvPr>
            <p:ph type="title"/>
          </p:nvPr>
        </p:nvSpPr>
        <p:spPr>
          <a:xfrm>
            <a:off x="539552" y="0"/>
            <a:ext cx="8604448" cy="620688"/>
          </a:xfrm>
          <a:solidFill>
            <a:schemeClr val="accent5"/>
          </a:solidFill>
        </p:spPr>
        <p:txBody>
          <a:bodyPr>
            <a:normAutofit fontScale="90000"/>
          </a:bodyPr>
          <a:lstStyle/>
          <a:p>
            <a:pPr algn="ctr"/>
            <a:br>
              <a:rPr lang="fr-FR" sz="3600" dirty="0"/>
            </a:br>
            <a:r>
              <a:rPr lang="fr-FR" sz="3600" dirty="0"/>
              <a:t>4. </a:t>
            </a:r>
            <a:r>
              <a:rPr lang="fr-FR" sz="3600" b="1" dirty="0">
                <a:effectLst/>
                <a:latin typeface="Times New Roman" panose="02020603050405020304" pitchFamily="18" charset="0"/>
                <a:ea typeface="Calibri" panose="020F0502020204030204" pitchFamily="34" charset="0"/>
                <a:cs typeface="Times New Roman" panose="02020603050405020304" pitchFamily="18" charset="0"/>
              </a:rPr>
              <a:t>MENACES INVENTORIÉES (suite 1)</a:t>
            </a:r>
            <a:br>
              <a:rPr kumimoji="0" lang="fr-FR" sz="4400" b="0" u="none" strike="noStrike" kern="1200" cap="none" spc="0" normalizeH="0" baseline="0" noProof="0" dirty="0">
                <a:ln>
                  <a:noFill/>
                </a:ln>
                <a:solidFill>
                  <a:schemeClr val="dk1"/>
                </a:solidFill>
                <a:effectLst/>
                <a:uLnTx/>
                <a:uFillTx/>
                <a:latin typeface="+mn-lt"/>
                <a:ea typeface="+mn-ea"/>
                <a:cs typeface="+mn-cs"/>
              </a:rPr>
            </a:br>
            <a:endParaRPr lang="fr-FR" dirty="0"/>
          </a:p>
        </p:txBody>
      </p:sp>
      <p:sp>
        <p:nvSpPr>
          <p:cNvPr id="3" name="Espace réservé du contenu 2">
            <a:extLst>
              <a:ext uri="{FF2B5EF4-FFF2-40B4-BE49-F238E27FC236}">
                <a16:creationId xmlns:a16="http://schemas.microsoft.com/office/drawing/2014/main" id="{35FE17B2-F26B-88EA-0F26-0C5F46F706E1}"/>
              </a:ext>
            </a:extLst>
          </p:cNvPr>
          <p:cNvSpPr>
            <a:spLocks noGrp="1"/>
          </p:cNvSpPr>
          <p:nvPr>
            <p:ph idx="1"/>
          </p:nvPr>
        </p:nvSpPr>
        <p:spPr>
          <a:xfrm>
            <a:off x="539552" y="620688"/>
            <a:ext cx="8299648" cy="6237311"/>
          </a:xfrm>
        </p:spPr>
        <p:txBody>
          <a:bodyPr>
            <a:normAutofit fontScale="92500" lnSpcReduction="20000"/>
          </a:bodyPr>
          <a:lstStyle/>
          <a:p>
            <a:pPr marL="0" indent="0" algn="just">
              <a:lnSpc>
                <a:spcPct val="107000"/>
              </a:lnSpc>
              <a:spcAft>
                <a:spcPts val="800"/>
              </a:spcAft>
              <a:buNone/>
            </a:pPr>
            <a:r>
              <a:rPr lang="fr-FR" sz="2400" b="1" kern="0" dirty="0">
                <a:effectLst/>
                <a:latin typeface="Times New Roman" panose="02020603050405020304" pitchFamily="18" charset="0"/>
                <a:ea typeface="Calibri" panose="020F0502020204030204" pitchFamily="34" charset="0"/>
                <a:cs typeface="Times New Roman" panose="02020603050405020304" pitchFamily="18" charset="0"/>
              </a:rPr>
              <a:t>Menaces sur les écosystèmes marins et la biodiversité aquatique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fr-FR" sz="2400" kern="0" dirty="0">
                <a:effectLst/>
                <a:latin typeface="Times New Roman" panose="02020603050405020304" pitchFamily="18" charset="0"/>
                <a:ea typeface="Times New Roman" panose="02020603050405020304" pitchFamily="18" charset="0"/>
                <a:cs typeface="Times New Roman" panose="02020603050405020304" pitchFamily="18" charset="0"/>
              </a:rPr>
              <a:t>Les écosystèmes marins sont confrontés à de nombreuses menaces, soit dues aux activités humaines en milieu marin, soit dues à l’utilisation des terres dans les bassins hydrographiques, soit dues aux événements naturels. </a:t>
            </a:r>
          </a:p>
          <a:p>
            <a:pPr marL="0" indent="0" algn="just">
              <a:lnSpc>
                <a:spcPct val="107000"/>
              </a:lnSpc>
              <a:spcAft>
                <a:spcPts val="800"/>
              </a:spcAft>
              <a:buNone/>
            </a:pPr>
            <a:r>
              <a:rPr lang="fr-FR" sz="2400" b="1" i="1" kern="0" dirty="0">
                <a:effectLst/>
                <a:latin typeface="Times New Roman" panose="02020603050405020304" pitchFamily="18" charset="0"/>
                <a:ea typeface="Times New Roman" panose="02020603050405020304" pitchFamily="18" charset="0"/>
                <a:cs typeface="Times New Roman" panose="02020603050405020304" pitchFamily="18" charset="0"/>
              </a:rPr>
              <a:t>Les menaces qui affectent la santé et la durabilité de la biodiversité aquatique et de leur habitat sont nombreuses: </a:t>
            </a:r>
          </a:p>
          <a:p>
            <a:pPr lvl="1" algn="just">
              <a:lnSpc>
                <a:spcPct val="125000"/>
              </a:lnSpc>
              <a:spcAft>
                <a:spcPts val="800"/>
              </a:spcAft>
              <a:buSzPts val="1000"/>
              <a:buFont typeface="Wingdings" panose="05000000000000000000" pitchFamily="2" charset="2"/>
              <a:buChar char="Ø"/>
              <a:tabLst>
                <a:tab pos="457200" algn="l"/>
              </a:tabLst>
            </a:pPr>
            <a:r>
              <a:rPr lang="fr-FR" sz="2400" kern="0" dirty="0">
                <a:latin typeface="Times New Roman" panose="02020603050405020304" pitchFamily="18" charset="0"/>
                <a:cs typeface="Times New Roman" panose="02020603050405020304" pitchFamily="18" charset="0"/>
              </a:rPr>
              <a:t>Modification ou dégradation de l’habitat;</a:t>
            </a:r>
          </a:p>
          <a:p>
            <a:pPr lvl="1" algn="just">
              <a:lnSpc>
                <a:spcPct val="125000"/>
              </a:lnSpc>
              <a:spcAft>
                <a:spcPts val="800"/>
              </a:spcAft>
              <a:buSzPts val="1000"/>
              <a:buFont typeface="Wingdings" panose="05000000000000000000" pitchFamily="2" charset="2"/>
              <a:buChar char="Ø"/>
              <a:tabLst>
                <a:tab pos="457200" algn="l"/>
              </a:tabLst>
            </a:pPr>
            <a:r>
              <a:rPr lang="fr-FR" sz="2400" kern="0" dirty="0">
                <a:latin typeface="Times New Roman" panose="02020603050405020304" pitchFamily="18" charset="0"/>
                <a:cs typeface="Times New Roman" panose="02020603050405020304" pitchFamily="18" charset="0"/>
              </a:rPr>
              <a:t>Espèces exotiques envahissantes;</a:t>
            </a:r>
          </a:p>
          <a:p>
            <a:pPr lvl="1" algn="just">
              <a:lnSpc>
                <a:spcPct val="125000"/>
              </a:lnSpc>
              <a:spcAft>
                <a:spcPts val="800"/>
              </a:spcAft>
              <a:buSzPts val="1000"/>
              <a:buFont typeface="Wingdings" panose="05000000000000000000" pitchFamily="2" charset="2"/>
              <a:buChar char="Ø"/>
              <a:tabLst>
                <a:tab pos="457200" algn="l"/>
              </a:tabLst>
            </a:pPr>
            <a:r>
              <a:rPr lang="fr-FR" sz="2400" kern="0" dirty="0">
                <a:latin typeface="Times New Roman" panose="02020603050405020304" pitchFamily="18" charset="0"/>
                <a:cs typeface="Times New Roman" panose="02020603050405020304" pitchFamily="18" charset="0"/>
              </a:rPr>
              <a:t>Surexploitation des ressources halieutiques;</a:t>
            </a:r>
          </a:p>
          <a:p>
            <a:pPr lvl="1" algn="just">
              <a:lnSpc>
                <a:spcPct val="115000"/>
              </a:lnSpc>
              <a:spcAft>
                <a:spcPts val="800"/>
              </a:spcAft>
              <a:buSzPts val="1000"/>
              <a:buFont typeface="Wingdings" panose="05000000000000000000" pitchFamily="2" charset="2"/>
              <a:buChar char="Ø"/>
              <a:tabLst>
                <a:tab pos="457200" algn="l"/>
              </a:tabLst>
            </a:pPr>
            <a:r>
              <a:rPr lang="fr-FR" sz="2400" kern="0" dirty="0">
                <a:effectLst/>
                <a:latin typeface="Times New Roman" panose="02020603050405020304" pitchFamily="18" charset="0"/>
                <a:ea typeface="Calibri" panose="020F0502020204030204" pitchFamily="34" charset="0"/>
                <a:cs typeface="Times New Roman" panose="02020603050405020304" pitchFamily="18" charset="0"/>
              </a:rPr>
              <a:t>pollution par les déchets plastiques, produits chimiques toxiques et déversements des hydrocarbures ;</a:t>
            </a:r>
          </a:p>
          <a:p>
            <a:pPr lvl="1" algn="just">
              <a:lnSpc>
                <a:spcPct val="115000"/>
              </a:lnSpc>
              <a:spcAft>
                <a:spcPts val="800"/>
              </a:spcAft>
              <a:buSzPts val="1000"/>
              <a:buFont typeface="Wingdings" panose="05000000000000000000" pitchFamily="2" charset="2"/>
              <a:buChar char="Ø"/>
              <a:tabLst>
                <a:tab pos="457200" algn="l"/>
              </a:tabLst>
            </a:pPr>
            <a:r>
              <a:rPr lang="fr-FR" sz="2400" kern="0" dirty="0">
                <a:latin typeface="Times New Roman" panose="02020603050405020304" pitchFamily="18" charset="0"/>
                <a:cs typeface="Times New Roman" panose="02020603050405020304" pitchFamily="18" charset="0"/>
              </a:rPr>
              <a:t>changement climatique</a:t>
            </a:r>
            <a:r>
              <a:rPr lang="fr-FR"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kern="0" dirty="0">
                <a:latin typeface="Times New Roman" panose="02020603050405020304" pitchFamily="18" charset="0"/>
                <a:ea typeface="Times New Roman" panose="02020603050405020304" pitchFamily="18" charset="0"/>
                <a:cs typeface="Times New Roman" panose="02020603050405020304" pitchFamily="18" charset="0"/>
              </a:rPr>
              <a:t>(</a:t>
            </a:r>
            <a:r>
              <a:rPr lang="fr-FR" sz="2400" kern="0" dirty="0">
                <a:effectLst/>
                <a:latin typeface="Times New Roman" panose="02020603050405020304" pitchFamily="18" charset="0"/>
                <a:ea typeface="Calibri" panose="020F0502020204030204" pitchFamily="34" charset="0"/>
                <a:cs typeface="Times New Roman" panose="02020603050405020304" pitchFamily="18" charset="0"/>
              </a:rPr>
              <a:t>hausse des températures et acidification due au dioxyde de carbone atmosphérique). Cette acidification menace l’équilibre et la productivité des écosystèmes marins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lvl="1" indent="0" algn="just">
              <a:lnSpc>
                <a:spcPct val="115000"/>
              </a:lnSpc>
              <a:spcAft>
                <a:spcPts val="800"/>
              </a:spcAft>
              <a:buSzPts val="1000"/>
              <a:buNone/>
              <a:tabLst>
                <a:tab pos="457200" algn="l"/>
              </a:tabLst>
            </a:pP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
        <p:nvSpPr>
          <p:cNvPr id="4" name="Rectangle 3">
            <a:extLst>
              <a:ext uri="{FF2B5EF4-FFF2-40B4-BE49-F238E27FC236}">
                <a16:creationId xmlns:a16="http://schemas.microsoft.com/office/drawing/2014/main" id="{0D527D88-0EE3-292C-0876-4E2871F08F84}"/>
              </a:ext>
            </a:extLst>
          </p:cNvPr>
          <p:cNvSpPr/>
          <p:nvPr/>
        </p:nvSpPr>
        <p:spPr>
          <a:xfrm rot="16200000">
            <a:off x="-2143188" y="3429016"/>
            <a:ext cx="4786346"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spTree>
    <p:extLst>
      <p:ext uri="{BB962C8B-B14F-4D97-AF65-F5344CB8AC3E}">
        <p14:creationId xmlns:p14="http://schemas.microsoft.com/office/powerpoint/2010/main" val="2472216513"/>
      </p:ext>
    </p:extLst>
  </p:cSld>
  <p:clrMapOvr>
    <a:masterClrMapping/>
  </p:clrMapOvr>
  <p:transition spd="slow">
    <p:wipe di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85FA65-FC25-FE9B-6029-7E4B8AE8E82A}"/>
              </a:ext>
            </a:extLst>
          </p:cNvPr>
          <p:cNvSpPr>
            <a:spLocks noGrp="1"/>
          </p:cNvSpPr>
          <p:nvPr>
            <p:ph type="title"/>
          </p:nvPr>
        </p:nvSpPr>
        <p:spPr>
          <a:xfrm>
            <a:off x="539552" y="0"/>
            <a:ext cx="8604448" cy="692696"/>
          </a:xfrm>
          <a:solidFill>
            <a:schemeClr val="accent5"/>
          </a:solidFill>
        </p:spPr>
        <p:txBody>
          <a:bodyPr>
            <a:normAutofit/>
          </a:bodyPr>
          <a:lstStyle/>
          <a:p>
            <a:pPr algn="ctr"/>
            <a:r>
              <a:rPr lang="fr-FR" sz="3200" dirty="0"/>
              <a:t>4. </a:t>
            </a:r>
            <a:r>
              <a:rPr lang="fr-FR" sz="3200" b="1" dirty="0">
                <a:effectLst/>
                <a:latin typeface="Times New Roman" panose="02020603050405020304" pitchFamily="18" charset="0"/>
                <a:ea typeface="Calibri" panose="020F0502020204030204" pitchFamily="34" charset="0"/>
                <a:cs typeface="Times New Roman" panose="02020603050405020304" pitchFamily="18" charset="0"/>
              </a:rPr>
              <a:t>MENACES INVENTORIÉES (suite 2)</a:t>
            </a:r>
            <a:endParaRPr lang="fr-FR" sz="3200" dirty="0"/>
          </a:p>
        </p:txBody>
      </p:sp>
      <p:sp>
        <p:nvSpPr>
          <p:cNvPr id="3" name="Espace réservé du contenu 2">
            <a:extLst>
              <a:ext uri="{FF2B5EF4-FFF2-40B4-BE49-F238E27FC236}">
                <a16:creationId xmlns:a16="http://schemas.microsoft.com/office/drawing/2014/main" id="{44E17475-1435-B646-6E5A-E50F3D45FA3D}"/>
              </a:ext>
            </a:extLst>
          </p:cNvPr>
          <p:cNvSpPr>
            <a:spLocks noGrp="1"/>
          </p:cNvSpPr>
          <p:nvPr>
            <p:ph idx="1"/>
          </p:nvPr>
        </p:nvSpPr>
        <p:spPr>
          <a:xfrm>
            <a:off x="539552" y="692696"/>
            <a:ext cx="8299648" cy="6165303"/>
          </a:xfrm>
        </p:spPr>
        <p:txBody>
          <a:bodyPr>
            <a:normAutofit fontScale="92500" lnSpcReduction="20000"/>
          </a:bodyPr>
          <a:lstStyle/>
          <a:p>
            <a:pPr marL="0" indent="0" algn="just">
              <a:lnSpc>
                <a:spcPct val="107000"/>
              </a:lnSpc>
              <a:spcAft>
                <a:spcPts val="800"/>
              </a:spcAft>
              <a:buNone/>
            </a:pPr>
            <a:r>
              <a:rPr lang="fr-FR" sz="2400" b="1" i="1" kern="0" dirty="0">
                <a:effectLst/>
                <a:latin typeface="Times New Roman" panose="02020603050405020304" pitchFamily="18" charset="0"/>
                <a:ea typeface="Times New Roman" panose="02020603050405020304" pitchFamily="18" charset="0"/>
                <a:cs typeface="Times New Roman" panose="02020603050405020304" pitchFamily="18" charset="0"/>
              </a:rPr>
              <a:t>Les menaces qui affectent la santé et la durabilité de la biodiversité aquatique et de leur habitat sont nombreuses (suite 1 et fin): </a:t>
            </a:r>
          </a:p>
          <a:p>
            <a:pPr lvl="1" algn="just">
              <a:lnSpc>
                <a:spcPct val="115000"/>
              </a:lnSpc>
              <a:spcAft>
                <a:spcPts val="800"/>
              </a:spcAft>
              <a:buSzPts val="1000"/>
              <a:buFont typeface="Wingdings" panose="05000000000000000000" pitchFamily="2" charset="2"/>
              <a:buChar char="Ø"/>
              <a:tabLst>
                <a:tab pos="457200" algn="l"/>
              </a:tabLst>
            </a:pPr>
            <a:r>
              <a:rPr lang="fr-FR" sz="2400" kern="0" dirty="0">
                <a:effectLst/>
                <a:latin typeface="Times New Roman" panose="02020603050405020304" pitchFamily="18" charset="0"/>
                <a:ea typeface="Times New Roman" panose="02020603050405020304" pitchFamily="18" charset="0"/>
                <a:cs typeface="Times New Roman" panose="02020603050405020304" pitchFamily="18" charset="0"/>
              </a:rPr>
              <a:t>eaux de ballaste servant à conférer la stabilité au navire, contribuant à polluer les eaux marines ;</a:t>
            </a:r>
            <a:r>
              <a:rPr lang="fr-FR" sz="2400" kern="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lvl="1" algn="just">
              <a:lnSpc>
                <a:spcPct val="107000"/>
              </a:lnSpc>
              <a:spcAft>
                <a:spcPts val="800"/>
              </a:spcAft>
              <a:buSzPts val="1000"/>
              <a:buFont typeface="Wingdings" panose="05000000000000000000" pitchFamily="2" charset="2"/>
              <a:buChar char="Ø"/>
              <a:tabLst>
                <a:tab pos="457200" algn="l"/>
              </a:tabLst>
            </a:pPr>
            <a:r>
              <a:rPr lang="fr-FR" sz="2400" kern="0" dirty="0">
                <a:effectLst/>
                <a:latin typeface="Times New Roman" panose="02020603050405020304" pitchFamily="18" charset="0"/>
                <a:ea typeface="Times New Roman" panose="02020603050405020304" pitchFamily="18" charset="0"/>
                <a:cs typeface="Times New Roman" panose="02020603050405020304" pitchFamily="18" charset="0"/>
              </a:rPr>
              <a:t>érosion côtière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lvl="1" algn="just">
              <a:lnSpc>
                <a:spcPct val="107000"/>
              </a:lnSpc>
              <a:spcAft>
                <a:spcPts val="800"/>
              </a:spcAft>
              <a:buSzPts val="1000"/>
              <a:buFont typeface="Wingdings" panose="05000000000000000000" pitchFamily="2" charset="2"/>
              <a:buChar char="Ø"/>
              <a:tabLst>
                <a:tab pos="457200" algn="l"/>
              </a:tabLst>
            </a:pPr>
            <a:r>
              <a:rPr lang="fr-FR" sz="2400" kern="0" dirty="0">
                <a:effectLst/>
                <a:latin typeface="Times New Roman" panose="02020603050405020304" pitchFamily="18" charset="0"/>
                <a:ea typeface="Times New Roman" panose="02020603050405020304" pitchFamily="18" charset="0"/>
                <a:cs typeface="Times New Roman" panose="02020603050405020304" pitchFamily="18" charset="0"/>
              </a:rPr>
              <a:t>destruction des mangroves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lvl="1" algn="just">
              <a:lnSpc>
                <a:spcPct val="107000"/>
              </a:lnSpc>
              <a:spcAft>
                <a:spcPts val="800"/>
              </a:spcAft>
              <a:buSzPts val="1000"/>
              <a:buFont typeface="Wingdings" panose="05000000000000000000" pitchFamily="2" charset="2"/>
              <a:buChar char="Ø"/>
              <a:tabLst>
                <a:tab pos="457200" algn="l"/>
              </a:tabLst>
            </a:pPr>
            <a:r>
              <a:rPr lang="fr-FR" sz="2400" kern="0" dirty="0">
                <a:latin typeface="Times New Roman" panose="02020603050405020304" pitchFamily="18" charset="0"/>
                <a:ea typeface="Calibri" panose="020F0502020204030204" pitchFamily="34" charset="0"/>
                <a:cs typeface="Times New Roman" panose="02020603050405020304" pitchFamily="18" charset="0"/>
              </a:rPr>
              <a:t>p</a:t>
            </a:r>
            <a:r>
              <a:rPr lang="fr-FR" sz="2400" kern="0" dirty="0">
                <a:effectLst/>
                <a:latin typeface="Times New Roman" panose="02020603050405020304" pitchFamily="18" charset="0"/>
                <a:ea typeface="Calibri" panose="020F0502020204030204" pitchFamily="34" charset="0"/>
                <a:cs typeface="Times New Roman" panose="02020603050405020304" pitchFamily="18" charset="0"/>
              </a:rPr>
              <a:t>ratiques récurrentes de la pêche INN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lvl="1" algn="just">
              <a:lnSpc>
                <a:spcPct val="107000"/>
              </a:lnSpc>
              <a:spcAft>
                <a:spcPts val="800"/>
              </a:spcAft>
              <a:buSzPts val="1000"/>
              <a:buFont typeface="Wingdings" panose="05000000000000000000" pitchFamily="2" charset="2"/>
              <a:buChar char="Ø"/>
              <a:tabLst>
                <a:tab pos="457200" algn="l"/>
              </a:tabLst>
            </a:pPr>
            <a:r>
              <a:rPr lang="fr-FR" sz="2400" kern="0" dirty="0">
                <a:effectLst/>
                <a:latin typeface="Times New Roman" panose="02020603050405020304" pitchFamily="18" charset="0"/>
                <a:ea typeface="Calibri" panose="020F0502020204030204" pitchFamily="34" charset="0"/>
                <a:cs typeface="Times New Roman" panose="02020603050405020304" pitchFamily="18" charset="0"/>
              </a:rPr>
              <a:t>conflits des zones de pêche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lvl="1" algn="just">
              <a:lnSpc>
                <a:spcPct val="107000"/>
              </a:lnSpc>
              <a:spcAft>
                <a:spcPts val="800"/>
              </a:spcAft>
              <a:buSzPts val="1000"/>
              <a:buFont typeface="Wingdings" panose="05000000000000000000" pitchFamily="2" charset="2"/>
              <a:buChar char="Ø"/>
              <a:tabLst>
                <a:tab pos="457200" algn="l"/>
              </a:tabLst>
            </a:pPr>
            <a:r>
              <a:rPr lang="fr-FR" sz="2400" kern="0" dirty="0">
                <a:effectLst/>
                <a:latin typeface="Times New Roman" panose="02020603050405020304" pitchFamily="18" charset="0"/>
                <a:ea typeface="Calibri" panose="020F0502020204030204" pitchFamily="34" charset="0"/>
                <a:cs typeface="Times New Roman" panose="02020603050405020304" pitchFamily="18" charset="0"/>
              </a:rPr>
              <a:t>développement des infrastructures urbaines côtières ;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lvl="1" algn="just">
              <a:lnSpc>
                <a:spcPct val="107000"/>
              </a:lnSpc>
              <a:spcAft>
                <a:spcPts val="800"/>
              </a:spcAft>
              <a:buSzPts val="1000"/>
              <a:buFont typeface="Wingdings" panose="05000000000000000000" pitchFamily="2" charset="2"/>
              <a:buChar char="Ø"/>
              <a:tabLst>
                <a:tab pos="457200" algn="l"/>
              </a:tabLst>
            </a:pPr>
            <a:r>
              <a:rPr lang="fr-FR" sz="2400" kern="0" dirty="0">
                <a:effectLst/>
                <a:latin typeface="Times New Roman" panose="02020603050405020304" pitchFamily="18" charset="0"/>
                <a:ea typeface="Calibri" panose="020F0502020204030204" pitchFamily="34" charset="0"/>
                <a:cs typeface="Times New Roman" panose="02020603050405020304" pitchFamily="18" charset="0"/>
              </a:rPr>
              <a:t>insécurité maritime ;</a:t>
            </a:r>
          </a:p>
          <a:p>
            <a:pPr lvl="1" algn="just">
              <a:lnSpc>
                <a:spcPct val="107000"/>
              </a:lnSpc>
              <a:spcAft>
                <a:spcPts val="800"/>
              </a:spcAft>
              <a:buSzPts val="1000"/>
              <a:buFont typeface="Wingdings" panose="05000000000000000000" pitchFamily="2" charset="2"/>
              <a:buChar char="Ø"/>
              <a:tabLst>
                <a:tab pos="457200" algn="l"/>
              </a:tabLst>
            </a:pPr>
            <a:r>
              <a:rPr lang="fr-FR" sz="2400" kern="0" dirty="0">
                <a:effectLst/>
                <a:latin typeface="Times New Roman" panose="02020603050405020304" pitchFamily="18" charset="0"/>
                <a:ea typeface="Calibri" panose="020F0502020204030204" pitchFamily="34" charset="0"/>
                <a:cs typeface="Times New Roman" panose="02020603050405020304" pitchFamily="18" charset="0"/>
              </a:rPr>
              <a:t>méconnaissance des stocks disponibles (absence d’évaluation et des données statistiques)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lvl="1" algn="just">
              <a:lnSpc>
                <a:spcPct val="107000"/>
              </a:lnSpc>
              <a:spcAft>
                <a:spcPts val="800"/>
              </a:spcAft>
              <a:buSzPts val="1000"/>
              <a:buFont typeface="Wingdings" panose="05000000000000000000" pitchFamily="2" charset="2"/>
              <a:buChar char="Ø"/>
              <a:tabLst>
                <a:tab pos="457200" algn="l"/>
              </a:tabLst>
            </a:pPr>
            <a:r>
              <a:rPr lang="fr-FR" sz="2400" kern="0" dirty="0">
                <a:effectLst/>
                <a:latin typeface="Times New Roman" panose="02020603050405020304" pitchFamily="18" charset="0"/>
                <a:ea typeface="Calibri" panose="020F0502020204030204" pitchFamily="34" charset="0"/>
                <a:cs typeface="Times New Roman" panose="02020603050405020304" pitchFamily="18" charset="0"/>
              </a:rPr>
              <a:t>promotion insuffisante de la recherche sur le potentiel halieutique national.</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
        <p:nvSpPr>
          <p:cNvPr id="4" name="Rectangle 3">
            <a:extLst>
              <a:ext uri="{FF2B5EF4-FFF2-40B4-BE49-F238E27FC236}">
                <a16:creationId xmlns:a16="http://schemas.microsoft.com/office/drawing/2014/main" id="{2E858D54-E11C-A581-7C16-FBBCF0D389F8}"/>
              </a:ext>
            </a:extLst>
          </p:cNvPr>
          <p:cNvSpPr/>
          <p:nvPr/>
        </p:nvSpPr>
        <p:spPr>
          <a:xfrm rot="16200000">
            <a:off x="-2143188" y="3429016"/>
            <a:ext cx="4786346"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spTree>
    <p:extLst>
      <p:ext uri="{BB962C8B-B14F-4D97-AF65-F5344CB8AC3E}">
        <p14:creationId xmlns:p14="http://schemas.microsoft.com/office/powerpoint/2010/main" val="1629343883"/>
      </p:ext>
    </p:extLst>
  </p:cSld>
  <p:clrMapOvr>
    <a:masterClrMapping/>
  </p:clrMapOvr>
  <p:transition spd="slow">
    <p:wipe di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637BFB-19F7-A76F-EC57-AAE6BFB48F08}"/>
              </a:ext>
            </a:extLst>
          </p:cNvPr>
          <p:cNvSpPr>
            <a:spLocks noGrp="1"/>
          </p:cNvSpPr>
          <p:nvPr>
            <p:ph type="title"/>
          </p:nvPr>
        </p:nvSpPr>
        <p:spPr>
          <a:xfrm>
            <a:off x="539552" y="0"/>
            <a:ext cx="8604448" cy="692696"/>
          </a:xfrm>
          <a:solidFill>
            <a:schemeClr val="accent5"/>
          </a:solidFill>
        </p:spPr>
        <p:txBody>
          <a:bodyPr>
            <a:normAutofit/>
          </a:bodyPr>
          <a:lstStyle/>
          <a:p>
            <a:pPr algn="ctr"/>
            <a:r>
              <a:rPr lang="fr-FR" sz="3200" dirty="0"/>
              <a:t>4. </a:t>
            </a:r>
            <a:r>
              <a:rPr lang="fr-FR" sz="3200" b="1" dirty="0">
                <a:effectLst/>
                <a:latin typeface="Times New Roman" panose="02020603050405020304" pitchFamily="18" charset="0"/>
                <a:ea typeface="Calibri" panose="020F0502020204030204" pitchFamily="34" charset="0"/>
                <a:cs typeface="Times New Roman" panose="02020603050405020304" pitchFamily="18" charset="0"/>
              </a:rPr>
              <a:t>MENACES INVENTORIÉES (suite 3)</a:t>
            </a:r>
            <a:endParaRPr lang="fr-FR" sz="3200" dirty="0"/>
          </a:p>
        </p:txBody>
      </p:sp>
      <p:sp>
        <p:nvSpPr>
          <p:cNvPr id="3" name="Espace réservé du contenu 2">
            <a:extLst>
              <a:ext uri="{FF2B5EF4-FFF2-40B4-BE49-F238E27FC236}">
                <a16:creationId xmlns:a16="http://schemas.microsoft.com/office/drawing/2014/main" id="{2550A7F9-FD9C-F317-0C03-58F424FA6055}"/>
              </a:ext>
            </a:extLst>
          </p:cNvPr>
          <p:cNvSpPr>
            <a:spLocks noGrp="1"/>
          </p:cNvSpPr>
          <p:nvPr>
            <p:ph idx="1"/>
          </p:nvPr>
        </p:nvSpPr>
        <p:spPr>
          <a:xfrm>
            <a:off x="539552" y="692696"/>
            <a:ext cx="8299648" cy="6165303"/>
          </a:xfrm>
        </p:spPr>
        <p:txBody>
          <a:bodyPr>
            <a:normAutofit fontScale="85000" lnSpcReduction="10000"/>
          </a:bodyPr>
          <a:lstStyle/>
          <a:p>
            <a:pPr indent="0" algn="just">
              <a:lnSpc>
                <a:spcPct val="115000"/>
              </a:lnSpc>
              <a:spcAft>
                <a:spcPts val="1000"/>
              </a:spcAft>
              <a:buNone/>
            </a:pPr>
            <a:r>
              <a:rPr lang="fr-FR" sz="2800" b="1" i="1" kern="0" dirty="0">
                <a:effectLst/>
                <a:latin typeface="Times New Roman" panose="02020603050405020304" pitchFamily="18" charset="0"/>
                <a:ea typeface="Calibri" panose="020F0502020204030204" pitchFamily="34" charset="0"/>
                <a:cs typeface="Times New Roman" panose="02020603050405020304" pitchFamily="18" charset="0"/>
              </a:rPr>
              <a:t>Les conséquences des avancées des érosions sont nombreuses.  On peut citer :</a:t>
            </a:r>
            <a:endParaRPr lang="fr-FR" sz="2800" b="1" i="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lvl="1" algn="just">
              <a:lnSpc>
                <a:spcPct val="115000"/>
              </a:lnSpc>
              <a:spcAft>
                <a:spcPts val="800"/>
              </a:spcAft>
              <a:buFont typeface="Wingdings" panose="05000000000000000000" pitchFamily="2" charset="2"/>
              <a:buChar char="Ø"/>
            </a:pPr>
            <a:r>
              <a:rPr lang="fr-FR" kern="0" dirty="0">
                <a:effectLst/>
                <a:latin typeface="Times New Roman" panose="02020603050405020304" pitchFamily="18" charset="0"/>
                <a:ea typeface="Calibri" panose="020F0502020204030204" pitchFamily="34" charset="0"/>
                <a:cs typeface="Times New Roman" panose="02020603050405020304" pitchFamily="18" charset="0"/>
              </a:rPr>
              <a:t>Destruction des maisons, des habitats, de points de débarquement;</a:t>
            </a:r>
            <a:endParaRPr lang="fr-FR" kern="100" dirty="0">
              <a:effectLst/>
              <a:latin typeface="Times New Roman" panose="02020603050405020304" pitchFamily="18" charset="0"/>
              <a:ea typeface="Calibri" panose="020F0502020204030204" pitchFamily="34" charset="0"/>
              <a:cs typeface="Times New Roman" panose="02020603050405020304" pitchFamily="18" charset="0"/>
            </a:endParaRPr>
          </a:p>
          <a:p>
            <a:pPr lvl="1" algn="just">
              <a:lnSpc>
                <a:spcPct val="115000"/>
              </a:lnSpc>
              <a:spcAft>
                <a:spcPts val="800"/>
              </a:spcAft>
              <a:buFont typeface="Wingdings" panose="05000000000000000000" pitchFamily="2" charset="2"/>
              <a:buChar char="Ø"/>
            </a:pPr>
            <a:r>
              <a:rPr lang="fr-FR" kern="0" dirty="0">
                <a:effectLst/>
                <a:latin typeface="Times New Roman" panose="02020603050405020304" pitchFamily="18" charset="0"/>
                <a:ea typeface="Calibri" panose="020F0502020204030204" pitchFamily="34" charset="0"/>
                <a:cs typeface="Times New Roman" panose="02020603050405020304" pitchFamily="18" charset="0"/>
              </a:rPr>
              <a:t>Destruction des zones de frayères;</a:t>
            </a:r>
            <a:endParaRPr lang="fr-FR" kern="100" dirty="0">
              <a:effectLst/>
              <a:latin typeface="Times New Roman" panose="02020603050405020304" pitchFamily="18" charset="0"/>
              <a:ea typeface="Calibri" panose="020F0502020204030204" pitchFamily="34" charset="0"/>
              <a:cs typeface="Times New Roman" panose="02020603050405020304" pitchFamily="18" charset="0"/>
            </a:endParaRPr>
          </a:p>
          <a:p>
            <a:pPr lvl="1" algn="just">
              <a:lnSpc>
                <a:spcPct val="115000"/>
              </a:lnSpc>
              <a:spcAft>
                <a:spcPts val="800"/>
              </a:spcAft>
              <a:buFont typeface="Wingdings" panose="05000000000000000000" pitchFamily="2" charset="2"/>
              <a:buChar char="Ø"/>
            </a:pPr>
            <a:r>
              <a:rPr lang="fr-FR" kern="0" dirty="0">
                <a:effectLst/>
                <a:latin typeface="Times New Roman" panose="02020603050405020304" pitchFamily="18" charset="0"/>
                <a:ea typeface="Calibri" panose="020F0502020204030204" pitchFamily="34" charset="0"/>
                <a:cs typeface="Times New Roman" panose="02020603050405020304" pitchFamily="18" charset="0"/>
              </a:rPr>
              <a:t>Perte de biodiversité;</a:t>
            </a:r>
            <a:endParaRPr lang="fr-FR" kern="100" dirty="0">
              <a:effectLst/>
              <a:latin typeface="Times New Roman" panose="02020603050405020304" pitchFamily="18" charset="0"/>
              <a:ea typeface="Calibri" panose="020F0502020204030204" pitchFamily="34" charset="0"/>
              <a:cs typeface="Times New Roman" panose="02020603050405020304" pitchFamily="18" charset="0"/>
            </a:endParaRPr>
          </a:p>
          <a:p>
            <a:pPr lvl="1" algn="just">
              <a:lnSpc>
                <a:spcPct val="115000"/>
              </a:lnSpc>
              <a:spcAft>
                <a:spcPts val="800"/>
              </a:spcAft>
              <a:buFont typeface="Wingdings" panose="05000000000000000000" pitchFamily="2" charset="2"/>
              <a:buChar char="Ø"/>
            </a:pPr>
            <a:r>
              <a:rPr lang="fr-FR" kern="0" dirty="0">
                <a:effectLst/>
                <a:latin typeface="Times New Roman" panose="02020603050405020304" pitchFamily="18" charset="0"/>
                <a:ea typeface="Calibri" panose="020F0502020204030204" pitchFamily="34" charset="0"/>
                <a:cs typeface="Times New Roman" panose="02020603050405020304" pitchFamily="18" charset="0"/>
              </a:rPr>
              <a:t>Perte de l’habitat biologique, des infrastructures économiques et touristiques ;</a:t>
            </a:r>
            <a:endParaRPr lang="fr-FR"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lvl="1" indent="0" algn="just">
              <a:lnSpc>
                <a:spcPct val="115000"/>
              </a:lnSpc>
              <a:spcAft>
                <a:spcPts val="800"/>
              </a:spcAft>
              <a:buNone/>
            </a:pPr>
            <a:r>
              <a:rPr lang="fr-FR" i="1" kern="0" dirty="0">
                <a:latin typeface="Times New Roman" panose="02020603050405020304" pitchFamily="18" charset="0"/>
                <a:ea typeface="Calibri" panose="020F0502020204030204" pitchFamily="34" charset="0"/>
                <a:cs typeface="Times New Roman" panose="02020603050405020304" pitchFamily="18" charset="0"/>
              </a:rPr>
              <a:t>En RD Congo, il y a p</a:t>
            </a:r>
            <a:r>
              <a:rPr lang="fr-FR" i="1" kern="0" dirty="0">
                <a:effectLst/>
                <a:latin typeface="Times New Roman" panose="02020603050405020304" pitchFamily="18" charset="0"/>
                <a:ea typeface="Calibri" panose="020F0502020204030204" pitchFamily="34" charset="0"/>
                <a:cs typeface="Times New Roman" panose="02020603050405020304" pitchFamily="18" charset="0"/>
              </a:rPr>
              <a:t>erte, chaque année, de 1 à 2 mètres/an de trait littoral au profit de l’océan. A d’autres endroits où la géomorphologie est plus fragile, perte de 3 à 6 m par an (</a:t>
            </a:r>
            <a:r>
              <a:rPr lang="fr-FR" i="1" kern="0" dirty="0">
                <a:latin typeface="Times New Roman" panose="02020603050405020304" pitchFamily="18" charset="0"/>
                <a:ea typeface="Calibri" panose="020F0502020204030204" pitchFamily="34" charset="0"/>
                <a:cs typeface="Times New Roman" panose="02020603050405020304" pitchFamily="18" charset="0"/>
              </a:rPr>
              <a:t>ex: l’</a:t>
            </a:r>
            <a:r>
              <a:rPr lang="fr-FR" i="1" kern="0" dirty="0">
                <a:effectLst/>
                <a:latin typeface="Times New Roman" panose="02020603050405020304" pitchFamily="18" charset="0"/>
                <a:ea typeface="Calibri" panose="020F0502020204030204" pitchFamily="34" charset="0"/>
                <a:cs typeface="Times New Roman" panose="02020603050405020304" pitchFamily="18" charset="0"/>
              </a:rPr>
              <a:t>hôtel </a:t>
            </a:r>
            <a:r>
              <a:rPr lang="fr-FR" i="1" kern="0" dirty="0" err="1">
                <a:effectLst/>
                <a:latin typeface="Times New Roman" panose="02020603050405020304" pitchFamily="18" charset="0"/>
                <a:ea typeface="Calibri" panose="020F0502020204030204" pitchFamily="34" charset="0"/>
                <a:cs typeface="Times New Roman" panose="02020603050405020304" pitchFamily="18" charset="0"/>
              </a:rPr>
              <a:t>Maray-Maray</a:t>
            </a:r>
            <a:r>
              <a:rPr lang="fr-FR" i="1" kern="0" dirty="0">
                <a:effectLst/>
                <a:latin typeface="Times New Roman" panose="02020603050405020304" pitchFamily="18" charset="0"/>
                <a:ea typeface="Calibri" panose="020F0502020204030204" pitchFamily="34" charset="0"/>
                <a:cs typeface="Times New Roman" panose="02020603050405020304" pitchFamily="18" charset="0"/>
              </a:rPr>
              <a:t> a déjà été emporté par les eaux de l’Océan et l’hôtel Mangrove est menacé).</a:t>
            </a:r>
            <a:endParaRPr lang="fr-FR" i="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
        <p:nvSpPr>
          <p:cNvPr id="4" name="Rectangle 3">
            <a:extLst>
              <a:ext uri="{FF2B5EF4-FFF2-40B4-BE49-F238E27FC236}">
                <a16:creationId xmlns:a16="http://schemas.microsoft.com/office/drawing/2014/main" id="{0A4C8457-B097-5D1E-15D5-858A46E66194}"/>
              </a:ext>
            </a:extLst>
          </p:cNvPr>
          <p:cNvSpPr/>
          <p:nvPr/>
        </p:nvSpPr>
        <p:spPr>
          <a:xfrm rot="16200000">
            <a:off x="-2143188" y="3429016"/>
            <a:ext cx="4786346"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spTree>
    <p:extLst>
      <p:ext uri="{BB962C8B-B14F-4D97-AF65-F5344CB8AC3E}">
        <p14:creationId xmlns:p14="http://schemas.microsoft.com/office/powerpoint/2010/main" val="2155921557"/>
      </p:ext>
    </p:extLst>
  </p:cSld>
  <p:clrMapOvr>
    <a:masterClrMapping/>
  </p:clrMapOvr>
  <p:transition spd="slow">
    <p:wipe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D27721-8F4B-515B-7452-C5A3AEBB1B62}"/>
              </a:ext>
            </a:extLst>
          </p:cNvPr>
          <p:cNvSpPr>
            <a:spLocks noGrp="1"/>
          </p:cNvSpPr>
          <p:nvPr>
            <p:ph type="title"/>
          </p:nvPr>
        </p:nvSpPr>
        <p:spPr>
          <a:xfrm>
            <a:off x="539552" y="0"/>
            <a:ext cx="8604448" cy="476672"/>
          </a:xfrm>
          <a:solidFill>
            <a:schemeClr val="accent5"/>
          </a:solidFill>
        </p:spPr>
        <p:txBody>
          <a:bodyPr>
            <a:normAutofit fontScale="90000"/>
          </a:bodyPr>
          <a:lstStyle/>
          <a:p>
            <a:pPr algn="ctr"/>
            <a:r>
              <a:rPr lang="fr-FR" sz="3200" dirty="0"/>
              <a:t>4. </a:t>
            </a:r>
            <a:r>
              <a:rPr lang="fr-FR" sz="3200" b="1" dirty="0">
                <a:effectLst/>
                <a:latin typeface="Times New Roman" panose="02020603050405020304" pitchFamily="18" charset="0"/>
                <a:ea typeface="Calibri" panose="020F0502020204030204" pitchFamily="34" charset="0"/>
                <a:cs typeface="Times New Roman" panose="02020603050405020304" pitchFamily="18" charset="0"/>
              </a:rPr>
              <a:t>MENACES INVENTORIÉES (suite 4)</a:t>
            </a:r>
            <a:endParaRPr lang="fr-FR" sz="3200" dirty="0"/>
          </a:p>
        </p:txBody>
      </p:sp>
      <p:sp>
        <p:nvSpPr>
          <p:cNvPr id="3" name="Espace réservé du contenu 2">
            <a:extLst>
              <a:ext uri="{FF2B5EF4-FFF2-40B4-BE49-F238E27FC236}">
                <a16:creationId xmlns:a16="http://schemas.microsoft.com/office/drawing/2014/main" id="{CE469C02-FA34-A0B7-292F-20D603A9D600}"/>
              </a:ext>
            </a:extLst>
          </p:cNvPr>
          <p:cNvSpPr>
            <a:spLocks noGrp="1"/>
          </p:cNvSpPr>
          <p:nvPr>
            <p:ph idx="1"/>
          </p:nvPr>
        </p:nvSpPr>
        <p:spPr>
          <a:xfrm>
            <a:off x="539552" y="476672"/>
            <a:ext cx="8299648" cy="6381327"/>
          </a:xfrm>
        </p:spPr>
        <p:txBody>
          <a:bodyPr>
            <a:noAutofit/>
          </a:bodyPr>
          <a:lstStyle/>
          <a:p>
            <a:pPr indent="0" algn="just">
              <a:lnSpc>
                <a:spcPct val="115000"/>
              </a:lnSpc>
              <a:spcAft>
                <a:spcPts val="1000"/>
              </a:spcAft>
              <a:buNone/>
            </a:pPr>
            <a:r>
              <a:rPr lang="fr-FR" sz="2200" b="1" i="1" kern="0" dirty="0">
                <a:effectLst/>
                <a:latin typeface="Times New Roman" panose="02020603050405020304" pitchFamily="18" charset="0"/>
                <a:ea typeface="Calibri" panose="020F0502020204030204" pitchFamily="34" charset="0"/>
                <a:cs typeface="Times New Roman" panose="02020603050405020304" pitchFamily="18" charset="0"/>
              </a:rPr>
              <a:t>Les conséquences de la pollution sont nombreuses sur la biodiversité et les écosystèmes, notamment :</a:t>
            </a:r>
            <a:endParaRPr lang="fr-FR" sz="2200" b="1" i="1" kern="100" dirty="0">
              <a:effectLst/>
              <a:latin typeface="Calibri" panose="020F0502020204030204" pitchFamily="34" charset="0"/>
              <a:ea typeface="Calibri" panose="020F0502020204030204" pitchFamily="34" charset="0"/>
              <a:cs typeface="Times New Roman" panose="02020603050405020304" pitchFamily="18" charset="0"/>
            </a:endParaRPr>
          </a:p>
          <a:p>
            <a:pPr lvl="1" algn="just">
              <a:lnSpc>
                <a:spcPct val="115000"/>
              </a:lnSpc>
              <a:spcAft>
                <a:spcPts val="800"/>
              </a:spcAft>
              <a:buFont typeface="Wingdings" panose="05000000000000000000" pitchFamily="2" charset="2"/>
              <a:buChar char="Ø"/>
            </a:pPr>
            <a:r>
              <a:rPr lang="fr-FR" sz="2200" kern="0" dirty="0">
                <a:effectLst/>
                <a:latin typeface="Times New Roman" panose="02020603050405020304" pitchFamily="18" charset="0"/>
                <a:ea typeface="Calibri" panose="020F0502020204030204" pitchFamily="34" charset="0"/>
                <a:cs typeface="Times New Roman" panose="02020603050405020304" pitchFamily="18" charset="0"/>
              </a:rPr>
              <a:t>Contamination de la biodiversité (poissons, plantes…) par les métaux lourds et d’autres produits chimiques et toxiques;</a:t>
            </a:r>
            <a:endParaRPr lang="fr-FR" sz="2200" kern="100" dirty="0">
              <a:effectLst/>
              <a:latin typeface="Calibri" panose="020F0502020204030204" pitchFamily="34" charset="0"/>
              <a:ea typeface="Calibri" panose="020F0502020204030204" pitchFamily="34" charset="0"/>
              <a:cs typeface="Times New Roman" panose="02020603050405020304" pitchFamily="18" charset="0"/>
            </a:endParaRPr>
          </a:p>
          <a:p>
            <a:pPr lvl="1" algn="just">
              <a:lnSpc>
                <a:spcPct val="115000"/>
              </a:lnSpc>
              <a:spcAft>
                <a:spcPts val="800"/>
              </a:spcAft>
              <a:buFont typeface="Wingdings" panose="05000000000000000000" pitchFamily="2" charset="2"/>
              <a:buChar char="Ø"/>
            </a:pPr>
            <a:r>
              <a:rPr lang="fr-FR" sz="2200" kern="0" dirty="0">
                <a:effectLst/>
                <a:latin typeface="Times New Roman" panose="02020603050405020304" pitchFamily="18" charset="0"/>
                <a:ea typeface="Calibri" panose="020F0502020204030204" pitchFamily="34" charset="0"/>
                <a:cs typeface="Times New Roman" panose="02020603050405020304" pitchFamily="18" charset="0"/>
              </a:rPr>
              <a:t>Réduction du taux d’oxygène dissout;</a:t>
            </a:r>
          </a:p>
          <a:p>
            <a:pPr lvl="1" algn="just">
              <a:lnSpc>
                <a:spcPct val="115000"/>
              </a:lnSpc>
              <a:spcAft>
                <a:spcPts val="800"/>
              </a:spcAft>
              <a:buFont typeface="Wingdings" panose="05000000000000000000" pitchFamily="2" charset="2"/>
              <a:buChar char="Ø"/>
            </a:pPr>
            <a:r>
              <a:rPr lang="fr-FR" sz="2200" kern="0" dirty="0">
                <a:latin typeface="Times New Roman" panose="02020603050405020304" pitchFamily="18" charset="0"/>
                <a:ea typeface="Calibri" panose="020F0502020204030204" pitchFamily="34" charset="0"/>
                <a:cs typeface="Times New Roman" panose="02020603050405020304" pitchFamily="18" charset="0"/>
              </a:rPr>
              <a:t>M</a:t>
            </a:r>
            <a:r>
              <a:rPr lang="fr-FR" sz="2200" kern="0" dirty="0">
                <a:effectLst/>
                <a:latin typeface="Times New Roman" panose="02020603050405020304" pitchFamily="18" charset="0"/>
                <a:ea typeface="Calibri" panose="020F0502020204030204" pitchFamily="34" charset="0"/>
                <a:cs typeface="Times New Roman" panose="02020603050405020304" pitchFamily="18" charset="0"/>
              </a:rPr>
              <a:t>igration de certaines espèces migrants et diminution des stocks halieutiques…</a:t>
            </a:r>
            <a:endParaRPr lang="fr-FR" sz="2200" kern="100" dirty="0">
              <a:effectLst/>
              <a:latin typeface="Calibri" panose="020F0502020204030204" pitchFamily="34" charset="0"/>
              <a:ea typeface="Calibri" panose="020F0502020204030204" pitchFamily="34" charset="0"/>
              <a:cs typeface="Times New Roman" panose="02020603050405020304" pitchFamily="18" charset="0"/>
            </a:endParaRPr>
          </a:p>
          <a:p>
            <a:pPr lvl="1" algn="just">
              <a:lnSpc>
                <a:spcPct val="115000"/>
              </a:lnSpc>
              <a:spcAft>
                <a:spcPts val="800"/>
              </a:spcAft>
              <a:buFont typeface="Wingdings" panose="05000000000000000000" pitchFamily="2" charset="2"/>
              <a:buChar char="Ø"/>
            </a:pPr>
            <a:r>
              <a:rPr lang="fr-FR" sz="2200" kern="0" dirty="0">
                <a:effectLst/>
                <a:latin typeface="Times New Roman" panose="02020603050405020304" pitchFamily="18" charset="0"/>
                <a:ea typeface="Calibri" panose="020F0502020204030204" pitchFamily="34" charset="0"/>
                <a:cs typeface="Times New Roman" panose="02020603050405020304" pitchFamily="18" charset="0"/>
              </a:rPr>
              <a:t>Effets nuisibles qui causent de dommages à la faune, à la flore et à la santé humaine (maladies hydriques: eaux pour la boisson et les besoins domestiques);</a:t>
            </a:r>
            <a:endParaRPr lang="fr-FR" sz="2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15000"/>
              </a:lnSpc>
              <a:spcAft>
                <a:spcPts val="800"/>
              </a:spcAft>
              <a:buNone/>
            </a:pPr>
            <a:r>
              <a:rPr lang="fr-FR" sz="2200" i="1" kern="0" dirty="0">
                <a:effectLst/>
                <a:latin typeface="Times New Roman" panose="02020603050405020304" pitchFamily="18" charset="0"/>
                <a:ea typeface="Calibri" panose="020F0502020204030204" pitchFamily="34" charset="0"/>
                <a:cs typeface="Times New Roman" panose="02020603050405020304" pitchFamily="18" charset="0"/>
              </a:rPr>
              <a:t>N.B.: L’eau dilue le produit chimique, mais elle n’enlève pas sa toxicité. </a:t>
            </a:r>
            <a:r>
              <a:rPr lang="fr-FR" sz="2200" i="1" kern="0" dirty="0">
                <a:latin typeface="Times New Roman" panose="02020603050405020304" pitchFamily="18" charset="0"/>
                <a:ea typeface="Calibri" panose="020F0502020204030204" pitchFamily="34" charset="0"/>
                <a:cs typeface="Times New Roman" panose="02020603050405020304" pitchFamily="18" charset="0"/>
              </a:rPr>
              <a:t>Le produit chimique </a:t>
            </a:r>
            <a:r>
              <a:rPr lang="fr-FR" sz="2200" i="1" kern="0" dirty="0">
                <a:effectLst/>
                <a:latin typeface="Times New Roman" panose="02020603050405020304" pitchFamily="18" charset="0"/>
                <a:ea typeface="Calibri" panose="020F0502020204030204" pitchFamily="34" charset="0"/>
                <a:cs typeface="Times New Roman" panose="02020603050405020304" pitchFamily="18" charset="0"/>
              </a:rPr>
              <a:t>peut parcourir de longues distances en faisant des dégâts sur son parcours.</a:t>
            </a:r>
            <a:endParaRPr lang="fr-FR" sz="2200" i="1" dirty="0"/>
          </a:p>
        </p:txBody>
      </p:sp>
      <p:sp>
        <p:nvSpPr>
          <p:cNvPr id="4" name="Rectangle 3">
            <a:extLst>
              <a:ext uri="{FF2B5EF4-FFF2-40B4-BE49-F238E27FC236}">
                <a16:creationId xmlns:a16="http://schemas.microsoft.com/office/drawing/2014/main" id="{3FA292E5-5EB3-E4A3-B9B0-A5FD6D4AD9CC}"/>
              </a:ext>
            </a:extLst>
          </p:cNvPr>
          <p:cNvSpPr/>
          <p:nvPr/>
        </p:nvSpPr>
        <p:spPr>
          <a:xfrm rot="16200000">
            <a:off x="-2143188" y="3429016"/>
            <a:ext cx="4786346"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spTree>
    <p:extLst>
      <p:ext uri="{BB962C8B-B14F-4D97-AF65-F5344CB8AC3E}">
        <p14:creationId xmlns:p14="http://schemas.microsoft.com/office/powerpoint/2010/main" val="3056759084"/>
      </p:ext>
    </p:extLst>
  </p:cSld>
  <p:clrMapOvr>
    <a:masterClrMapping/>
  </p:clrMapOvr>
  <p:transition spd="slow">
    <p:wipe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1F1B78-BD62-C9CB-C6E1-45A4D3E31C38}"/>
              </a:ext>
            </a:extLst>
          </p:cNvPr>
          <p:cNvSpPr>
            <a:spLocks noGrp="1"/>
          </p:cNvSpPr>
          <p:nvPr>
            <p:ph type="title"/>
          </p:nvPr>
        </p:nvSpPr>
        <p:spPr>
          <a:xfrm>
            <a:off x="539552" y="0"/>
            <a:ext cx="8604448" cy="764704"/>
          </a:xfrm>
          <a:solidFill>
            <a:schemeClr val="accent5"/>
          </a:solidFill>
        </p:spPr>
        <p:txBody>
          <a:bodyPr>
            <a:normAutofit/>
          </a:bodyPr>
          <a:lstStyle/>
          <a:p>
            <a:pPr algn="ctr"/>
            <a:r>
              <a:rPr lang="fr-FR" sz="3200" dirty="0"/>
              <a:t>4. </a:t>
            </a:r>
            <a:r>
              <a:rPr lang="fr-FR" sz="3200" b="1" dirty="0">
                <a:effectLst/>
                <a:latin typeface="Times New Roman" panose="02020603050405020304" pitchFamily="18" charset="0"/>
                <a:ea typeface="Calibri" panose="020F0502020204030204" pitchFamily="34" charset="0"/>
                <a:cs typeface="Times New Roman" panose="02020603050405020304" pitchFamily="18" charset="0"/>
              </a:rPr>
              <a:t>MENACES INVENTORIÉES (suite 5)</a:t>
            </a:r>
            <a:endParaRPr lang="fr-FR" sz="3200" dirty="0"/>
          </a:p>
        </p:txBody>
      </p:sp>
      <p:sp>
        <p:nvSpPr>
          <p:cNvPr id="3" name="Espace réservé du contenu 2">
            <a:extLst>
              <a:ext uri="{FF2B5EF4-FFF2-40B4-BE49-F238E27FC236}">
                <a16:creationId xmlns:a16="http://schemas.microsoft.com/office/drawing/2014/main" id="{30FFD6D4-E549-0718-9048-895E5862EFF4}"/>
              </a:ext>
            </a:extLst>
          </p:cNvPr>
          <p:cNvSpPr>
            <a:spLocks noGrp="1"/>
          </p:cNvSpPr>
          <p:nvPr>
            <p:ph idx="1"/>
          </p:nvPr>
        </p:nvSpPr>
        <p:spPr>
          <a:xfrm>
            <a:off x="539552" y="764704"/>
            <a:ext cx="8299648" cy="6093295"/>
          </a:xfrm>
        </p:spPr>
        <p:txBody>
          <a:bodyPr>
            <a:normAutofit fontScale="92500" lnSpcReduction="20000"/>
          </a:bodyPr>
          <a:lstStyle/>
          <a:p>
            <a:pPr indent="0">
              <a:lnSpc>
                <a:spcPct val="115000"/>
              </a:lnSpc>
              <a:spcAft>
                <a:spcPts val="1000"/>
              </a:spcAft>
              <a:buNone/>
            </a:pPr>
            <a:r>
              <a:rPr lang="fr-FR" sz="2800" b="1" i="1" kern="0" dirty="0">
                <a:effectLst/>
                <a:latin typeface="Times New Roman" panose="02020603050405020304" pitchFamily="18" charset="0"/>
                <a:ea typeface="Calibri" panose="020F0502020204030204" pitchFamily="34" charset="0"/>
                <a:cs typeface="Times New Roman" panose="02020603050405020304" pitchFamily="18" charset="0"/>
              </a:rPr>
              <a:t>La coupe des mangroves a pour conséquences :</a:t>
            </a:r>
            <a:endParaRPr lang="fr-FR" sz="2800" b="1" i="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lvl="1">
              <a:lnSpc>
                <a:spcPct val="115000"/>
              </a:lnSpc>
              <a:spcAft>
                <a:spcPts val="800"/>
              </a:spcAft>
              <a:buFont typeface="Wingdings" panose="05000000000000000000" pitchFamily="2" charset="2"/>
              <a:buChar char="Ø"/>
            </a:pPr>
            <a:r>
              <a:rPr lang="fr-FR" kern="0" dirty="0">
                <a:effectLst/>
                <a:latin typeface="Times New Roman" panose="02020603050405020304" pitchFamily="18" charset="0"/>
                <a:ea typeface="Calibri" panose="020F0502020204030204" pitchFamily="34" charset="0"/>
                <a:cs typeface="Times New Roman" panose="02020603050405020304" pitchFamily="18" charset="0"/>
              </a:rPr>
              <a:t>Perte des mangroves, du couvert végétal et de ses services;</a:t>
            </a:r>
            <a:endParaRPr lang="fr-FR" kern="100" dirty="0">
              <a:effectLst/>
              <a:latin typeface="Times New Roman" panose="02020603050405020304" pitchFamily="18" charset="0"/>
              <a:ea typeface="Calibri" panose="020F0502020204030204" pitchFamily="34" charset="0"/>
              <a:cs typeface="Times New Roman" panose="02020603050405020304" pitchFamily="18" charset="0"/>
            </a:endParaRPr>
          </a:p>
          <a:p>
            <a:pPr lvl="1">
              <a:lnSpc>
                <a:spcPct val="115000"/>
              </a:lnSpc>
              <a:spcAft>
                <a:spcPts val="800"/>
              </a:spcAft>
              <a:buFont typeface="Wingdings" panose="05000000000000000000" pitchFamily="2" charset="2"/>
              <a:buChar char="Ø"/>
            </a:pPr>
            <a:r>
              <a:rPr lang="fr-FR" kern="0" dirty="0">
                <a:effectLst/>
                <a:latin typeface="Times New Roman" panose="02020603050405020304" pitchFamily="18" charset="0"/>
                <a:ea typeface="Calibri" panose="020F0502020204030204" pitchFamily="34" charset="0"/>
                <a:cs typeface="Times New Roman" panose="02020603050405020304" pitchFamily="18" charset="0"/>
              </a:rPr>
              <a:t>Perte de frayères et de la biodiversité;</a:t>
            </a:r>
            <a:endParaRPr lang="fr-FR" kern="100" dirty="0">
              <a:effectLst/>
              <a:latin typeface="Times New Roman" panose="02020603050405020304" pitchFamily="18" charset="0"/>
              <a:ea typeface="Calibri" panose="020F0502020204030204" pitchFamily="34" charset="0"/>
              <a:cs typeface="Times New Roman" panose="02020603050405020304" pitchFamily="18" charset="0"/>
            </a:endParaRPr>
          </a:p>
          <a:p>
            <a:pPr lvl="1">
              <a:lnSpc>
                <a:spcPct val="115000"/>
              </a:lnSpc>
              <a:spcAft>
                <a:spcPts val="800"/>
              </a:spcAft>
              <a:buFont typeface="Wingdings" panose="05000000000000000000" pitchFamily="2" charset="2"/>
              <a:buChar char="Ø"/>
            </a:pPr>
            <a:r>
              <a:rPr lang="fr-FR" kern="0" dirty="0">
                <a:effectLst/>
                <a:latin typeface="Times New Roman" panose="02020603050405020304" pitchFamily="18" charset="0"/>
                <a:ea typeface="Calibri" panose="020F0502020204030204" pitchFamily="34" charset="0"/>
                <a:cs typeface="Times New Roman" panose="02020603050405020304" pitchFamily="18" charset="0"/>
              </a:rPr>
              <a:t>Perte de lieux de refuge et d’alimentation des poissons et des autres animaux;</a:t>
            </a:r>
            <a:endParaRPr lang="fr-FR" kern="100" dirty="0">
              <a:effectLst/>
              <a:latin typeface="Times New Roman" panose="02020603050405020304" pitchFamily="18" charset="0"/>
              <a:ea typeface="Calibri" panose="020F0502020204030204" pitchFamily="34" charset="0"/>
              <a:cs typeface="Times New Roman" panose="02020603050405020304" pitchFamily="18" charset="0"/>
            </a:endParaRPr>
          </a:p>
          <a:p>
            <a:pPr lvl="1">
              <a:lnSpc>
                <a:spcPct val="115000"/>
              </a:lnSpc>
              <a:spcAft>
                <a:spcPts val="800"/>
              </a:spcAft>
              <a:buFont typeface="Wingdings" panose="05000000000000000000" pitchFamily="2" charset="2"/>
              <a:buChar char="Ø"/>
            </a:pPr>
            <a:r>
              <a:rPr lang="fr-FR" kern="0" dirty="0">
                <a:effectLst/>
                <a:latin typeface="Times New Roman" panose="02020603050405020304" pitchFamily="18" charset="0"/>
                <a:ea typeface="Calibri" panose="020F0502020204030204" pitchFamily="34" charset="0"/>
                <a:cs typeface="Times New Roman" panose="02020603050405020304" pitchFamily="18" charset="0"/>
              </a:rPr>
              <a:t>Diminution des effectifs des lamantins (RD Congo);</a:t>
            </a:r>
            <a:endParaRPr lang="fr-FR" kern="100" dirty="0">
              <a:effectLst/>
              <a:latin typeface="Times New Roman" panose="02020603050405020304" pitchFamily="18" charset="0"/>
              <a:ea typeface="Calibri" panose="020F0502020204030204" pitchFamily="34" charset="0"/>
              <a:cs typeface="Times New Roman" panose="02020603050405020304" pitchFamily="18" charset="0"/>
            </a:endParaRPr>
          </a:p>
          <a:p>
            <a:pPr lvl="1">
              <a:lnSpc>
                <a:spcPct val="115000"/>
              </a:lnSpc>
              <a:spcAft>
                <a:spcPts val="800"/>
              </a:spcAft>
              <a:buFont typeface="Wingdings" panose="05000000000000000000" pitchFamily="2" charset="2"/>
              <a:buChar char="Ø"/>
            </a:pPr>
            <a:r>
              <a:rPr lang="fr-FR" kern="0" dirty="0">
                <a:effectLst/>
                <a:latin typeface="Times New Roman" panose="02020603050405020304" pitchFamily="18" charset="0"/>
                <a:ea typeface="Calibri" panose="020F0502020204030204" pitchFamily="34" charset="0"/>
                <a:cs typeface="Times New Roman" panose="02020603050405020304" pitchFamily="18" charset="0"/>
              </a:rPr>
              <a:t>Exposition des côtes aux vagues, aux érosions de sol, aux raz de marée et aux tempêtes;</a:t>
            </a:r>
            <a:endParaRPr lang="fr-FR" kern="100" dirty="0">
              <a:effectLst/>
              <a:latin typeface="Times New Roman" panose="02020603050405020304" pitchFamily="18" charset="0"/>
              <a:ea typeface="Calibri" panose="020F0502020204030204" pitchFamily="34" charset="0"/>
              <a:cs typeface="Times New Roman" panose="02020603050405020304" pitchFamily="18" charset="0"/>
            </a:endParaRPr>
          </a:p>
          <a:p>
            <a:pPr lvl="1">
              <a:lnSpc>
                <a:spcPct val="115000"/>
              </a:lnSpc>
              <a:spcAft>
                <a:spcPts val="800"/>
              </a:spcAft>
              <a:buFont typeface="Wingdings" panose="05000000000000000000" pitchFamily="2" charset="2"/>
              <a:buChar char="Ø"/>
            </a:pPr>
            <a:r>
              <a:rPr lang="fr-FR" kern="0" dirty="0">
                <a:effectLst/>
                <a:latin typeface="Times New Roman" panose="02020603050405020304" pitchFamily="18" charset="0"/>
                <a:ea typeface="Calibri" panose="020F0502020204030204" pitchFamily="34" charset="0"/>
                <a:cs typeface="Times New Roman" panose="02020603050405020304" pitchFamily="18" charset="0"/>
              </a:rPr>
              <a:t>Réchauffement climatique.</a:t>
            </a:r>
          </a:p>
          <a:p>
            <a:pPr marL="0" lvl="0" indent="0" algn="just">
              <a:lnSpc>
                <a:spcPct val="115000"/>
              </a:lnSpc>
              <a:spcAft>
                <a:spcPts val="800"/>
              </a:spcAft>
              <a:buNone/>
            </a:pPr>
            <a:r>
              <a:rPr lang="fr-FR" sz="2800" i="1" kern="0" dirty="0">
                <a:effectLst/>
                <a:latin typeface="Times New Roman" panose="02020603050405020304" pitchFamily="18" charset="0"/>
                <a:ea typeface="Calibri" panose="020F0502020204030204" pitchFamily="34" charset="0"/>
                <a:cs typeface="Times New Roman" panose="02020603050405020304" pitchFamily="18" charset="0"/>
              </a:rPr>
              <a:t>N.B.: La destruction des mangroves cause beaucoup de conséquences graves sur la biodiversité et les écosystèmes.</a:t>
            </a:r>
            <a:endParaRPr lang="fr-FR" sz="2800" i="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
        <p:nvSpPr>
          <p:cNvPr id="4" name="Rectangle 3">
            <a:extLst>
              <a:ext uri="{FF2B5EF4-FFF2-40B4-BE49-F238E27FC236}">
                <a16:creationId xmlns:a16="http://schemas.microsoft.com/office/drawing/2014/main" id="{01DC08B0-CDB6-A90E-55B5-4C411C4C127D}"/>
              </a:ext>
            </a:extLst>
          </p:cNvPr>
          <p:cNvSpPr/>
          <p:nvPr/>
        </p:nvSpPr>
        <p:spPr>
          <a:xfrm rot="16200000">
            <a:off x="-2143188" y="3429016"/>
            <a:ext cx="4786346"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spTree>
    <p:extLst>
      <p:ext uri="{BB962C8B-B14F-4D97-AF65-F5344CB8AC3E}">
        <p14:creationId xmlns:p14="http://schemas.microsoft.com/office/powerpoint/2010/main" val="847529542"/>
      </p:ext>
    </p:extLst>
  </p:cSld>
  <p:clrMapOvr>
    <a:masterClrMapping/>
  </p:clrMapOvr>
  <p:transition spd="slow">
    <p:wipe di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635758-A4EF-02FF-D133-E39B3F4D7A82}"/>
              </a:ext>
            </a:extLst>
          </p:cNvPr>
          <p:cNvSpPr>
            <a:spLocks noGrp="1"/>
          </p:cNvSpPr>
          <p:nvPr>
            <p:ph type="title"/>
          </p:nvPr>
        </p:nvSpPr>
        <p:spPr>
          <a:xfrm>
            <a:off x="539552" y="0"/>
            <a:ext cx="8604448" cy="476672"/>
          </a:xfrm>
          <a:solidFill>
            <a:schemeClr val="accent5"/>
          </a:solidFill>
        </p:spPr>
        <p:txBody>
          <a:bodyPr>
            <a:normAutofit fontScale="90000"/>
          </a:bodyPr>
          <a:lstStyle/>
          <a:p>
            <a:pPr algn="ctr"/>
            <a:r>
              <a:rPr lang="fr-FR" sz="3200" dirty="0"/>
              <a:t>4. </a:t>
            </a:r>
            <a:r>
              <a:rPr lang="fr-FR" sz="3200" b="1" dirty="0">
                <a:effectLst/>
                <a:latin typeface="Times New Roman" panose="02020603050405020304" pitchFamily="18" charset="0"/>
                <a:ea typeface="Calibri" panose="020F0502020204030204" pitchFamily="34" charset="0"/>
                <a:cs typeface="Times New Roman" panose="02020603050405020304" pitchFamily="18" charset="0"/>
              </a:rPr>
              <a:t>MENACES INVENTORIÉES (suite 6)</a:t>
            </a:r>
            <a:endParaRPr lang="fr-FR" sz="3200" dirty="0"/>
          </a:p>
        </p:txBody>
      </p:sp>
      <p:sp>
        <p:nvSpPr>
          <p:cNvPr id="3" name="Espace réservé du contenu 2">
            <a:extLst>
              <a:ext uri="{FF2B5EF4-FFF2-40B4-BE49-F238E27FC236}">
                <a16:creationId xmlns:a16="http://schemas.microsoft.com/office/drawing/2014/main" id="{762E183A-1B0B-793E-FA96-CAE25D8544A0}"/>
              </a:ext>
            </a:extLst>
          </p:cNvPr>
          <p:cNvSpPr>
            <a:spLocks noGrp="1"/>
          </p:cNvSpPr>
          <p:nvPr>
            <p:ph idx="1"/>
          </p:nvPr>
        </p:nvSpPr>
        <p:spPr>
          <a:xfrm>
            <a:off x="539552" y="476672"/>
            <a:ext cx="8299648" cy="6381329"/>
          </a:xfrm>
        </p:spPr>
        <p:txBody>
          <a:bodyPr>
            <a:noAutofit/>
          </a:bodyPr>
          <a:lstStyle/>
          <a:p>
            <a:pPr indent="0" algn="just">
              <a:lnSpc>
                <a:spcPct val="115000"/>
              </a:lnSpc>
              <a:spcAft>
                <a:spcPts val="1000"/>
              </a:spcAft>
              <a:buNone/>
            </a:pPr>
            <a:r>
              <a:rPr lang="fr-FR" sz="2800" b="1" i="1" kern="0" dirty="0">
                <a:effectLst/>
                <a:latin typeface="Times New Roman" panose="02020603050405020304" pitchFamily="18" charset="0"/>
                <a:ea typeface="Calibri" panose="020F0502020204030204" pitchFamily="34" charset="0"/>
                <a:cs typeface="Times New Roman" panose="02020603050405020304" pitchFamily="18" charset="0"/>
              </a:rPr>
              <a:t>La pêche irresponsable a pour conséquences :</a:t>
            </a:r>
            <a:endParaRPr lang="fr-FR" sz="2800" b="1" i="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lvl="1" algn="just">
              <a:lnSpc>
                <a:spcPct val="115000"/>
              </a:lnSpc>
              <a:spcAft>
                <a:spcPts val="800"/>
              </a:spcAft>
              <a:buFont typeface="Wingdings" panose="05000000000000000000" pitchFamily="2" charset="2"/>
              <a:buChar char="Ø"/>
            </a:pPr>
            <a:r>
              <a:rPr lang="fr-FR" kern="0" dirty="0">
                <a:effectLst/>
                <a:latin typeface="Times New Roman" panose="02020603050405020304" pitchFamily="18" charset="0"/>
                <a:ea typeface="Calibri" panose="020F0502020204030204" pitchFamily="34" charset="0"/>
                <a:cs typeface="Times New Roman" panose="02020603050405020304" pitchFamily="18" charset="0"/>
              </a:rPr>
              <a:t>Destruction de frayères et de la biodiversité;</a:t>
            </a:r>
            <a:endParaRPr lang="fr-FR" kern="100" dirty="0">
              <a:effectLst/>
              <a:latin typeface="Times New Roman" panose="02020603050405020304" pitchFamily="18" charset="0"/>
              <a:ea typeface="Calibri" panose="020F0502020204030204" pitchFamily="34" charset="0"/>
              <a:cs typeface="Times New Roman" panose="02020603050405020304" pitchFamily="18" charset="0"/>
            </a:endParaRPr>
          </a:p>
          <a:p>
            <a:pPr lvl="1" algn="just">
              <a:lnSpc>
                <a:spcPct val="115000"/>
              </a:lnSpc>
              <a:spcAft>
                <a:spcPts val="800"/>
              </a:spcAft>
              <a:buFont typeface="Wingdings" panose="05000000000000000000" pitchFamily="2" charset="2"/>
              <a:buChar char="Ø"/>
            </a:pPr>
            <a:r>
              <a:rPr lang="fr-FR" kern="0" dirty="0">
                <a:effectLst/>
                <a:latin typeface="Times New Roman" panose="02020603050405020304" pitchFamily="18" charset="0"/>
                <a:ea typeface="Calibri" panose="020F0502020204030204" pitchFamily="34" charset="0"/>
                <a:cs typeface="Times New Roman" panose="02020603050405020304" pitchFamily="18" charset="0"/>
              </a:rPr>
              <a:t>Capture des poissons immatures; </a:t>
            </a:r>
            <a:endParaRPr lang="fr-FR" kern="100" dirty="0">
              <a:effectLst/>
              <a:latin typeface="Times New Roman" panose="02020603050405020304" pitchFamily="18" charset="0"/>
              <a:ea typeface="Calibri" panose="020F0502020204030204" pitchFamily="34" charset="0"/>
              <a:cs typeface="Times New Roman" panose="02020603050405020304" pitchFamily="18" charset="0"/>
            </a:endParaRPr>
          </a:p>
          <a:p>
            <a:pPr lvl="1" algn="just">
              <a:lnSpc>
                <a:spcPct val="115000"/>
              </a:lnSpc>
              <a:spcAft>
                <a:spcPts val="800"/>
              </a:spcAft>
              <a:buFont typeface="Wingdings" panose="05000000000000000000" pitchFamily="2" charset="2"/>
              <a:buChar char="Ø"/>
            </a:pPr>
            <a:r>
              <a:rPr lang="fr-FR" kern="0" dirty="0">
                <a:effectLst/>
                <a:latin typeface="Times New Roman" panose="02020603050405020304" pitchFamily="18" charset="0"/>
                <a:ea typeface="Calibri" panose="020F0502020204030204" pitchFamily="34" charset="0"/>
                <a:cs typeface="Times New Roman" panose="02020603050405020304" pitchFamily="18" charset="0"/>
              </a:rPr>
              <a:t>Diminution des prises et réduction de la taille de poissons;</a:t>
            </a:r>
            <a:endParaRPr lang="fr-FR" kern="100" dirty="0">
              <a:effectLst/>
              <a:latin typeface="Times New Roman" panose="02020603050405020304" pitchFamily="18" charset="0"/>
              <a:ea typeface="Calibri" panose="020F0502020204030204" pitchFamily="34" charset="0"/>
              <a:cs typeface="Times New Roman" panose="02020603050405020304" pitchFamily="18" charset="0"/>
            </a:endParaRPr>
          </a:p>
          <a:p>
            <a:pPr lvl="1" algn="just">
              <a:lnSpc>
                <a:spcPct val="115000"/>
              </a:lnSpc>
              <a:spcAft>
                <a:spcPts val="800"/>
              </a:spcAft>
              <a:buFont typeface="Wingdings" panose="05000000000000000000" pitchFamily="2" charset="2"/>
              <a:buChar char="Ø"/>
            </a:pPr>
            <a:r>
              <a:rPr lang="fr-FR" kern="0" dirty="0">
                <a:effectLst/>
                <a:latin typeface="Times New Roman" panose="02020603050405020304" pitchFamily="18" charset="0"/>
                <a:ea typeface="Calibri" panose="020F0502020204030204" pitchFamily="34" charset="0"/>
                <a:cs typeface="Times New Roman" panose="02020603050405020304" pitchFamily="18" charset="0"/>
              </a:rPr>
              <a:t>Pêche illicite non déclarée et non règlementée (INN) et pêche fantôme;</a:t>
            </a:r>
            <a:endParaRPr lang="fr-FR" kern="100" dirty="0">
              <a:effectLst/>
              <a:latin typeface="Times New Roman" panose="02020603050405020304" pitchFamily="18" charset="0"/>
              <a:ea typeface="Calibri" panose="020F0502020204030204" pitchFamily="34" charset="0"/>
              <a:cs typeface="Times New Roman" panose="02020603050405020304" pitchFamily="18" charset="0"/>
            </a:endParaRPr>
          </a:p>
          <a:p>
            <a:pPr lvl="1" algn="just">
              <a:lnSpc>
                <a:spcPct val="115000"/>
              </a:lnSpc>
              <a:spcAft>
                <a:spcPts val="800"/>
              </a:spcAft>
              <a:buFont typeface="Wingdings" panose="05000000000000000000" pitchFamily="2" charset="2"/>
              <a:buChar char="Ø"/>
            </a:pPr>
            <a:r>
              <a:rPr lang="fr-FR" kern="0" dirty="0">
                <a:effectLst/>
                <a:latin typeface="Times New Roman" panose="02020603050405020304" pitchFamily="18" charset="0"/>
                <a:ea typeface="Calibri" panose="020F0502020204030204" pitchFamily="34" charset="0"/>
                <a:cs typeface="Times New Roman" panose="02020603050405020304" pitchFamily="18" charset="0"/>
              </a:rPr>
              <a:t>Pillage et gaspillage des captures rejetées en mer par les chalutiers étrangers;</a:t>
            </a:r>
            <a:endParaRPr lang="fr-FR"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id="{E4F669A7-C52D-FF6D-C758-ABF82A7686FA}"/>
              </a:ext>
            </a:extLst>
          </p:cNvPr>
          <p:cNvSpPr/>
          <p:nvPr/>
        </p:nvSpPr>
        <p:spPr>
          <a:xfrm rot="16200000">
            <a:off x="-2143188" y="3429016"/>
            <a:ext cx="4786346"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spTree>
    <p:extLst>
      <p:ext uri="{BB962C8B-B14F-4D97-AF65-F5344CB8AC3E}">
        <p14:creationId xmlns:p14="http://schemas.microsoft.com/office/powerpoint/2010/main" val="2612043987"/>
      </p:ext>
    </p:extLst>
  </p:cSld>
  <p:clrMapOvr>
    <a:masterClrMapping/>
  </p:clrMapOvr>
  <p:transition spd="slow">
    <p:wipe dir="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E6ADD6-1C29-E6B0-1168-359DFF22D957}"/>
              </a:ext>
            </a:extLst>
          </p:cNvPr>
          <p:cNvSpPr>
            <a:spLocks noGrp="1"/>
          </p:cNvSpPr>
          <p:nvPr>
            <p:ph type="title"/>
          </p:nvPr>
        </p:nvSpPr>
        <p:spPr>
          <a:xfrm>
            <a:off x="539552" y="0"/>
            <a:ext cx="8604448" cy="692696"/>
          </a:xfrm>
          <a:solidFill>
            <a:schemeClr val="accent5"/>
          </a:solidFill>
        </p:spPr>
        <p:txBody>
          <a:bodyPr>
            <a:normAutofit/>
          </a:bodyPr>
          <a:lstStyle/>
          <a:p>
            <a:pPr algn="ctr"/>
            <a:r>
              <a:rPr lang="fr-FR" sz="3200" dirty="0"/>
              <a:t>4. </a:t>
            </a:r>
            <a:r>
              <a:rPr lang="fr-FR" sz="3200" b="1" dirty="0">
                <a:effectLst/>
                <a:latin typeface="Times New Roman" panose="02020603050405020304" pitchFamily="18" charset="0"/>
                <a:ea typeface="Calibri" panose="020F0502020204030204" pitchFamily="34" charset="0"/>
                <a:cs typeface="Times New Roman" panose="02020603050405020304" pitchFamily="18" charset="0"/>
              </a:rPr>
              <a:t>MENACES INVENTORIÉES (suite 7)</a:t>
            </a:r>
            <a:endParaRPr lang="fr-FR" sz="3200" dirty="0"/>
          </a:p>
        </p:txBody>
      </p:sp>
      <p:sp>
        <p:nvSpPr>
          <p:cNvPr id="3" name="Espace réservé du contenu 2">
            <a:extLst>
              <a:ext uri="{FF2B5EF4-FFF2-40B4-BE49-F238E27FC236}">
                <a16:creationId xmlns:a16="http://schemas.microsoft.com/office/drawing/2014/main" id="{A9D6C7F6-523E-77E7-D927-CEBF58F43108}"/>
              </a:ext>
            </a:extLst>
          </p:cNvPr>
          <p:cNvSpPr>
            <a:spLocks noGrp="1"/>
          </p:cNvSpPr>
          <p:nvPr>
            <p:ph idx="1"/>
          </p:nvPr>
        </p:nvSpPr>
        <p:spPr>
          <a:xfrm>
            <a:off x="539552" y="692696"/>
            <a:ext cx="8299648" cy="6165303"/>
          </a:xfrm>
        </p:spPr>
        <p:txBody>
          <a:bodyPr>
            <a:normAutofit lnSpcReduction="10000"/>
          </a:bodyPr>
          <a:lstStyle/>
          <a:p>
            <a:pPr marL="0" indent="0">
              <a:buNone/>
            </a:pPr>
            <a:r>
              <a:rPr lang="fr-FR" sz="2600" b="1" i="1" kern="0" dirty="0">
                <a:effectLst/>
                <a:latin typeface="Times New Roman" panose="02020603050405020304" pitchFamily="18" charset="0"/>
                <a:ea typeface="Calibri" panose="020F0502020204030204" pitchFamily="34" charset="0"/>
                <a:cs typeface="Times New Roman" panose="02020603050405020304" pitchFamily="18" charset="0"/>
              </a:rPr>
              <a:t>La pêche irresponsable a pour conséquences (suite 1 et fin) :</a:t>
            </a:r>
          </a:p>
          <a:p>
            <a:pPr lvl="1" algn="just">
              <a:lnSpc>
                <a:spcPct val="115000"/>
              </a:lnSpc>
              <a:spcAft>
                <a:spcPts val="800"/>
              </a:spcAft>
              <a:buFont typeface="Wingdings" panose="05000000000000000000" pitchFamily="2" charset="2"/>
              <a:buChar char="Ø"/>
            </a:pPr>
            <a:r>
              <a:rPr lang="fr-FR" sz="2600" kern="0" dirty="0">
                <a:effectLst/>
                <a:latin typeface="Times New Roman" panose="02020603050405020304" pitchFamily="18" charset="0"/>
                <a:ea typeface="Calibri" panose="020F0502020204030204" pitchFamily="34" charset="0"/>
                <a:cs typeface="Times New Roman" panose="02020603050405020304" pitchFamily="18" charset="0"/>
              </a:rPr>
              <a:t>Importantes pertes post-capture des poissons allant jusqu’à 60% des prises;</a:t>
            </a:r>
            <a:endParaRPr lang="fr-FR" sz="2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lvl="1" algn="just">
              <a:lnSpc>
                <a:spcPct val="115000"/>
              </a:lnSpc>
              <a:spcAft>
                <a:spcPts val="800"/>
              </a:spcAft>
              <a:buFont typeface="Wingdings" panose="05000000000000000000" pitchFamily="2" charset="2"/>
              <a:buChar char="Ø"/>
            </a:pPr>
            <a:r>
              <a:rPr lang="fr-FR" sz="2600" kern="0" dirty="0">
                <a:effectLst/>
                <a:latin typeface="Times New Roman" panose="02020603050405020304" pitchFamily="18" charset="0"/>
                <a:ea typeface="Calibri" panose="020F0502020204030204" pitchFamily="34" charset="0"/>
                <a:cs typeface="Times New Roman" panose="02020603050405020304" pitchFamily="18" charset="0"/>
              </a:rPr>
              <a:t>Diminution de certaines espèces dans les captures;</a:t>
            </a:r>
            <a:endParaRPr lang="fr-FR" sz="2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lvl="1" algn="just">
              <a:lnSpc>
                <a:spcPct val="115000"/>
              </a:lnSpc>
              <a:spcAft>
                <a:spcPts val="800"/>
              </a:spcAft>
              <a:buFont typeface="Wingdings" panose="05000000000000000000" pitchFamily="2" charset="2"/>
              <a:buChar char="Ø"/>
            </a:pPr>
            <a:r>
              <a:rPr lang="fr-FR" sz="2600" kern="0" dirty="0">
                <a:effectLst/>
                <a:latin typeface="Times New Roman" panose="02020603050405020304" pitchFamily="18" charset="0"/>
                <a:ea typeface="Calibri" panose="020F0502020204030204" pitchFamily="34" charset="0"/>
                <a:cs typeface="Times New Roman" panose="02020603050405020304" pitchFamily="18" charset="0"/>
              </a:rPr>
              <a:t>Menaces d’extinction de certaines espèces dont les tortues marines, le </a:t>
            </a:r>
            <a:r>
              <a:rPr lang="fr-FR" sz="2600" kern="0" dirty="0" err="1">
                <a:effectLst/>
                <a:latin typeface="Times New Roman" panose="02020603050405020304" pitchFamily="18" charset="0"/>
                <a:ea typeface="Calibri" panose="020F0502020204030204" pitchFamily="34" charset="0"/>
                <a:cs typeface="Times New Roman" panose="02020603050405020304" pitchFamily="18" charset="0"/>
              </a:rPr>
              <a:t>lamatin</a:t>
            </a:r>
            <a:r>
              <a:rPr lang="fr-FR" sz="2600" kern="0" dirty="0">
                <a:effectLst/>
                <a:latin typeface="Times New Roman" panose="02020603050405020304" pitchFamily="18" charset="0"/>
                <a:ea typeface="Calibri" panose="020F0502020204030204" pitchFamily="34" charset="0"/>
                <a:cs typeface="Times New Roman" panose="02020603050405020304" pitchFamily="18" charset="0"/>
              </a:rPr>
              <a:t>, le requin </a:t>
            </a:r>
            <a:r>
              <a:rPr lang="fr-FR" sz="2600" kern="0" dirty="0" err="1">
                <a:effectLst/>
                <a:latin typeface="Times New Roman" panose="02020603050405020304" pitchFamily="18" charset="0"/>
                <a:ea typeface="Calibri" panose="020F0502020204030204" pitchFamily="34" charset="0"/>
                <a:cs typeface="Times New Roman" panose="02020603050405020304" pitchFamily="18" charset="0"/>
              </a:rPr>
              <a:t>noi;r</a:t>
            </a:r>
            <a:endParaRPr lang="fr-FR" sz="2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lvl="1" algn="just">
              <a:lnSpc>
                <a:spcPct val="115000"/>
              </a:lnSpc>
              <a:spcAft>
                <a:spcPts val="800"/>
              </a:spcAft>
              <a:buFont typeface="Wingdings" panose="05000000000000000000" pitchFamily="2" charset="2"/>
              <a:buChar char="Ø"/>
            </a:pPr>
            <a:r>
              <a:rPr lang="fr-FR" sz="2600" kern="0" dirty="0">
                <a:effectLst/>
                <a:latin typeface="Times New Roman" panose="02020603050405020304" pitchFamily="18" charset="0"/>
                <a:ea typeface="Calibri" panose="020F0502020204030204" pitchFamily="34" charset="0"/>
                <a:cs typeface="Times New Roman" panose="02020603050405020304" pitchFamily="18" charset="0"/>
              </a:rPr>
              <a:t>Disparition  même de certaines espèces dont la baleine à bec ( </a:t>
            </a:r>
            <a:r>
              <a:rPr lang="fr-FR" sz="2600" kern="0" dirty="0" err="1">
                <a:effectLst/>
                <a:latin typeface="Times New Roman" panose="02020603050405020304" pitchFamily="18" charset="0"/>
                <a:ea typeface="Calibri" panose="020F0502020204030204" pitchFamily="34" charset="0"/>
                <a:cs typeface="Times New Roman" panose="02020603050405020304" pitchFamily="18" charset="0"/>
              </a:rPr>
              <a:t>Hyperodon</a:t>
            </a:r>
            <a:r>
              <a:rPr lang="fr-FR" sz="2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600" kern="0" dirty="0" err="1">
                <a:effectLst/>
                <a:latin typeface="Times New Roman" panose="02020603050405020304" pitchFamily="18" charset="0"/>
                <a:ea typeface="Calibri" panose="020F0502020204030204" pitchFamily="34" charset="0"/>
                <a:cs typeface="Times New Roman" panose="02020603050405020304" pitchFamily="18" charset="0"/>
              </a:rPr>
              <a:t>ampullatus</a:t>
            </a:r>
            <a:r>
              <a:rPr lang="fr-FR" sz="2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600" kern="0" dirty="0">
                <a:latin typeface="Times New Roman" panose="02020603050405020304" pitchFamily="18" charset="0"/>
                <a:ea typeface="Calibri" panose="020F0502020204030204" pitchFamily="34" charset="0"/>
                <a:cs typeface="Times New Roman" panose="02020603050405020304" pitchFamily="18" charset="0"/>
              </a:rPr>
              <a:t>le r</a:t>
            </a:r>
            <a:r>
              <a:rPr lang="fr-FR" sz="2600" kern="0" dirty="0">
                <a:effectLst/>
                <a:latin typeface="Times New Roman" panose="02020603050405020304" pitchFamily="18" charset="0"/>
                <a:ea typeface="Calibri" panose="020F0502020204030204" pitchFamily="34" charset="0"/>
                <a:cs typeface="Times New Roman" panose="02020603050405020304" pitchFamily="18" charset="0"/>
              </a:rPr>
              <a:t>equin sable (</a:t>
            </a:r>
            <a:r>
              <a:rPr lang="fr-FR" sz="2600" kern="0" dirty="0" err="1">
                <a:effectLst/>
                <a:latin typeface="Times New Roman" panose="02020603050405020304" pitchFamily="18" charset="0"/>
                <a:ea typeface="Calibri" panose="020F0502020204030204" pitchFamily="34" charset="0"/>
                <a:cs typeface="Times New Roman" panose="02020603050405020304" pitchFamily="18" charset="0"/>
              </a:rPr>
              <a:t>Sypharma</a:t>
            </a:r>
            <a:r>
              <a:rPr lang="fr-FR" sz="26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600" kern="0" dirty="0" err="1">
                <a:effectLst/>
                <a:latin typeface="Times New Roman" panose="02020603050405020304" pitchFamily="18" charset="0"/>
                <a:ea typeface="Calibri" panose="020F0502020204030204" pitchFamily="34" charset="0"/>
                <a:cs typeface="Times New Roman" panose="02020603050405020304" pitchFamily="18" charset="0"/>
              </a:rPr>
              <a:t>sp</a:t>
            </a:r>
            <a:r>
              <a:rPr lang="fr-FR" sz="2600" kern="0" dirty="0">
                <a:effectLst/>
                <a:latin typeface="Times New Roman" panose="02020603050405020304" pitchFamily="18" charset="0"/>
                <a:ea typeface="Calibri" panose="020F0502020204030204" pitchFamily="34" charset="0"/>
                <a:cs typeface="Times New Roman" panose="02020603050405020304" pitchFamily="18" charset="0"/>
              </a:rPr>
              <a:t>), le requin taureau (Carcharias </a:t>
            </a:r>
            <a:r>
              <a:rPr lang="fr-FR" sz="2600" kern="0" dirty="0" err="1">
                <a:effectLst/>
                <a:latin typeface="Times New Roman" panose="02020603050405020304" pitchFamily="18" charset="0"/>
                <a:ea typeface="Calibri" panose="020F0502020204030204" pitchFamily="34" charset="0"/>
                <a:cs typeface="Times New Roman" panose="02020603050405020304" pitchFamily="18" charset="0"/>
              </a:rPr>
              <a:t>taurus</a:t>
            </a:r>
            <a:r>
              <a:rPr lang="fr-FR" sz="2600" kern="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2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600" i="1" kern="0" dirty="0">
                <a:effectLst/>
                <a:latin typeface="Times New Roman" panose="02020603050405020304" pitchFamily="18" charset="0"/>
                <a:ea typeface="Calibri" panose="020F0502020204030204" pitchFamily="34" charset="0"/>
                <a:cs typeface="Times New Roman" panose="02020603050405020304" pitchFamily="18" charset="0"/>
              </a:rPr>
              <a:t>N.B.: L’exploitation irresponsable des ressources constitue l’une des grandes menace de la biodiversité et des écosystèmes. </a:t>
            </a:r>
            <a:endParaRPr lang="fr-FR" sz="2600" i="1" dirty="0">
              <a:latin typeface="Times New Roman" panose="02020603050405020304" pitchFamily="18" charset="0"/>
              <a:cs typeface="Times New Roman" panose="02020603050405020304" pitchFamily="18" charset="0"/>
            </a:endParaRPr>
          </a:p>
          <a:p>
            <a:pPr marL="0" indent="0">
              <a:buNone/>
            </a:pPr>
            <a:endParaRPr lang="fr-FR" sz="2400" b="1" i="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
        <p:nvSpPr>
          <p:cNvPr id="4" name="Rectangle 3">
            <a:extLst>
              <a:ext uri="{FF2B5EF4-FFF2-40B4-BE49-F238E27FC236}">
                <a16:creationId xmlns:a16="http://schemas.microsoft.com/office/drawing/2014/main" id="{DE39757C-62DE-28FF-6790-9822AE9DEA0E}"/>
              </a:ext>
            </a:extLst>
          </p:cNvPr>
          <p:cNvSpPr/>
          <p:nvPr/>
        </p:nvSpPr>
        <p:spPr>
          <a:xfrm rot="16200000">
            <a:off x="-2143188" y="3429016"/>
            <a:ext cx="4786346"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spTree>
    <p:extLst>
      <p:ext uri="{BB962C8B-B14F-4D97-AF65-F5344CB8AC3E}">
        <p14:creationId xmlns:p14="http://schemas.microsoft.com/office/powerpoint/2010/main" val="3830226358"/>
      </p:ext>
    </p:extLst>
  </p:cSld>
  <p:clrMapOvr>
    <a:masterClrMapping/>
  </p:clrMapOvr>
  <p:transition spd="slow">
    <p:wipe dir="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F050C3-7579-A74C-A467-4AE4DFA09A76}"/>
              </a:ext>
            </a:extLst>
          </p:cNvPr>
          <p:cNvSpPr>
            <a:spLocks noGrp="1"/>
          </p:cNvSpPr>
          <p:nvPr>
            <p:ph type="title"/>
          </p:nvPr>
        </p:nvSpPr>
        <p:spPr>
          <a:xfrm>
            <a:off x="539552" y="0"/>
            <a:ext cx="8604448" cy="620688"/>
          </a:xfrm>
          <a:solidFill>
            <a:schemeClr val="accent5"/>
          </a:solidFill>
        </p:spPr>
        <p:txBody>
          <a:bodyPr>
            <a:normAutofit/>
          </a:bodyPr>
          <a:lstStyle/>
          <a:p>
            <a:pPr algn="ctr"/>
            <a:r>
              <a:rPr lang="fr-FR" sz="3200" dirty="0"/>
              <a:t>4. </a:t>
            </a:r>
            <a:r>
              <a:rPr lang="fr-FR" sz="3200" b="1" dirty="0">
                <a:effectLst/>
                <a:latin typeface="Times New Roman" panose="02020603050405020304" pitchFamily="18" charset="0"/>
                <a:ea typeface="Calibri" panose="020F0502020204030204" pitchFamily="34" charset="0"/>
                <a:cs typeface="Times New Roman" panose="02020603050405020304" pitchFamily="18" charset="0"/>
              </a:rPr>
              <a:t>MENACES INVENTORIÉES (suite 8)</a:t>
            </a:r>
            <a:endParaRPr lang="fr-FR" sz="3200" dirty="0"/>
          </a:p>
        </p:txBody>
      </p:sp>
      <p:pic>
        <p:nvPicPr>
          <p:cNvPr id="4" name="Espace réservé du contenu 3">
            <a:extLst>
              <a:ext uri="{FF2B5EF4-FFF2-40B4-BE49-F238E27FC236}">
                <a16:creationId xmlns:a16="http://schemas.microsoft.com/office/drawing/2014/main" id="{C2E623AC-91F9-4AD3-12C7-C7421647A53B}"/>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2229" t="2774" r="2596" b="2292"/>
          <a:stretch/>
        </p:blipFill>
        <p:spPr>
          <a:xfrm>
            <a:off x="611560" y="641006"/>
            <a:ext cx="8424936" cy="5812330"/>
          </a:xfrm>
          <a:prstGeom prst="rect">
            <a:avLst/>
          </a:prstGeom>
        </p:spPr>
      </p:pic>
      <p:sp>
        <p:nvSpPr>
          <p:cNvPr id="6" name="ZoneTexte 5">
            <a:extLst>
              <a:ext uri="{FF2B5EF4-FFF2-40B4-BE49-F238E27FC236}">
                <a16:creationId xmlns:a16="http://schemas.microsoft.com/office/drawing/2014/main" id="{2AAA167A-F330-2CD0-73DF-404A12EAE3C0}"/>
              </a:ext>
            </a:extLst>
          </p:cNvPr>
          <p:cNvSpPr txBox="1"/>
          <p:nvPr/>
        </p:nvSpPr>
        <p:spPr>
          <a:xfrm>
            <a:off x="2483768" y="6519446"/>
            <a:ext cx="4649372" cy="338554"/>
          </a:xfrm>
          <a:prstGeom prst="rect">
            <a:avLst/>
          </a:prstGeom>
          <a:noFill/>
        </p:spPr>
        <p:txBody>
          <a:bodyPr wrap="square">
            <a:spAutoFit/>
          </a:bodyPr>
          <a:lstStyle/>
          <a:p>
            <a:pPr algn="ctr"/>
            <a:r>
              <a:rPr lang="fr-FR" sz="1200" i="1" dirty="0">
                <a:effectLst/>
                <a:latin typeface="Times New Roman" panose="02020603050405020304" pitchFamily="18" charset="0"/>
                <a:ea typeface="Calibri" panose="020F0502020204030204" pitchFamily="34" charset="0"/>
              </a:rPr>
              <a:t> </a:t>
            </a:r>
            <a:r>
              <a:rPr lang="fr-FR" sz="1600" i="1" dirty="0">
                <a:effectLst/>
                <a:latin typeface="Times New Roman" panose="02020603050405020304" pitchFamily="18" charset="0"/>
                <a:ea typeface="Calibri" panose="020F0502020204030204" pitchFamily="34" charset="0"/>
              </a:rPr>
              <a:t>Parc Marin des Mangroves (RD Congo</a:t>
            </a:r>
            <a:r>
              <a:rPr lang="fr-FR" sz="1200" i="1" dirty="0">
                <a:effectLst/>
                <a:latin typeface="Times New Roman" panose="02020603050405020304" pitchFamily="18" charset="0"/>
                <a:ea typeface="Calibri" panose="020F0502020204030204" pitchFamily="34" charset="0"/>
              </a:rPr>
              <a:t>)</a:t>
            </a:r>
            <a:endParaRPr lang="fr-FR" sz="1200" dirty="0"/>
          </a:p>
        </p:txBody>
      </p:sp>
      <p:sp>
        <p:nvSpPr>
          <p:cNvPr id="3" name="Rectangle 2">
            <a:extLst>
              <a:ext uri="{FF2B5EF4-FFF2-40B4-BE49-F238E27FC236}">
                <a16:creationId xmlns:a16="http://schemas.microsoft.com/office/drawing/2014/main" id="{03F97A21-CD17-A484-A848-E111CC87FCB0}"/>
              </a:ext>
            </a:extLst>
          </p:cNvPr>
          <p:cNvSpPr/>
          <p:nvPr/>
        </p:nvSpPr>
        <p:spPr>
          <a:xfrm rot="16200000">
            <a:off x="-2143188" y="3429016"/>
            <a:ext cx="4786346"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spTree>
    <p:extLst>
      <p:ext uri="{BB962C8B-B14F-4D97-AF65-F5344CB8AC3E}">
        <p14:creationId xmlns:p14="http://schemas.microsoft.com/office/powerpoint/2010/main" val="1912927105"/>
      </p:ext>
    </p:extLst>
  </p:cSld>
  <p:clrMapOvr>
    <a:masterClrMapping/>
  </p:clrMapOvr>
  <p:transition spd="slow">
    <p:wipe dir="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D0FB77-4B6E-2D5A-9B81-C1EE93CF0FBD}"/>
              </a:ext>
            </a:extLst>
          </p:cNvPr>
          <p:cNvSpPr>
            <a:spLocks noGrp="1"/>
          </p:cNvSpPr>
          <p:nvPr>
            <p:ph type="title"/>
          </p:nvPr>
        </p:nvSpPr>
        <p:spPr>
          <a:xfrm>
            <a:off x="539552" y="0"/>
            <a:ext cx="8604448" cy="620688"/>
          </a:xfrm>
          <a:solidFill>
            <a:schemeClr val="accent5"/>
          </a:solidFill>
        </p:spPr>
        <p:txBody>
          <a:bodyPr>
            <a:normAutofit/>
          </a:bodyPr>
          <a:lstStyle/>
          <a:p>
            <a:pPr algn="ctr"/>
            <a:r>
              <a:rPr lang="fr-FR" sz="3200" dirty="0"/>
              <a:t>4. </a:t>
            </a:r>
            <a:r>
              <a:rPr lang="fr-FR" sz="3200" b="1" dirty="0">
                <a:effectLst/>
                <a:latin typeface="Times New Roman" panose="02020603050405020304" pitchFamily="18" charset="0"/>
                <a:ea typeface="Calibri" panose="020F0502020204030204" pitchFamily="34" charset="0"/>
                <a:cs typeface="Times New Roman" panose="02020603050405020304" pitchFamily="18" charset="0"/>
              </a:rPr>
              <a:t>MENACES INVENTORIÉES (suite 9)</a:t>
            </a:r>
            <a:endParaRPr lang="fr-FR" sz="3200" dirty="0"/>
          </a:p>
        </p:txBody>
      </p:sp>
      <p:pic>
        <p:nvPicPr>
          <p:cNvPr id="4" name="Espace réservé du contenu 3">
            <a:extLst>
              <a:ext uri="{FF2B5EF4-FFF2-40B4-BE49-F238E27FC236}">
                <a16:creationId xmlns:a16="http://schemas.microsoft.com/office/drawing/2014/main" id="{CE5258C5-0E9B-75AE-A4D1-FBDE0D1F6843}"/>
              </a:ext>
            </a:extLst>
          </p:cNvPr>
          <p:cNvPicPr>
            <a:picLocks noGrp="1" noChangeAspect="1"/>
          </p:cNvPicPr>
          <p:nvPr>
            <p:ph idx="1"/>
          </p:nvPr>
        </p:nvPicPr>
        <p:blipFill>
          <a:blip r:embed="rId2" cstate="print">
            <a:lum contrast="40000"/>
            <a:extLst>
              <a:ext uri="{28A0092B-C50C-407E-A947-70E740481C1C}">
                <a14:useLocalDpi xmlns:a14="http://schemas.microsoft.com/office/drawing/2010/main" val="0"/>
              </a:ext>
            </a:extLst>
          </a:blip>
          <a:srcRect/>
          <a:stretch>
            <a:fillRect/>
          </a:stretch>
        </p:blipFill>
        <p:spPr bwMode="auto">
          <a:xfrm>
            <a:off x="539552" y="620688"/>
            <a:ext cx="8496944" cy="5616624"/>
          </a:xfrm>
          <a:prstGeom prst="rect">
            <a:avLst/>
          </a:prstGeom>
          <a:noFill/>
          <a:ln>
            <a:noFill/>
          </a:ln>
        </p:spPr>
      </p:pic>
      <p:sp>
        <p:nvSpPr>
          <p:cNvPr id="6" name="ZoneTexte 5">
            <a:extLst>
              <a:ext uri="{FF2B5EF4-FFF2-40B4-BE49-F238E27FC236}">
                <a16:creationId xmlns:a16="http://schemas.microsoft.com/office/drawing/2014/main" id="{4D112EA3-650E-59DE-68DB-C5D013062BC7}"/>
              </a:ext>
            </a:extLst>
          </p:cNvPr>
          <p:cNvSpPr txBox="1"/>
          <p:nvPr/>
        </p:nvSpPr>
        <p:spPr>
          <a:xfrm>
            <a:off x="539552" y="6370185"/>
            <a:ext cx="8424936" cy="523220"/>
          </a:xfrm>
          <a:prstGeom prst="rect">
            <a:avLst/>
          </a:prstGeom>
          <a:noFill/>
        </p:spPr>
        <p:txBody>
          <a:bodyPr wrap="square">
            <a:spAutoFit/>
          </a:bodyPr>
          <a:lstStyle/>
          <a:p>
            <a:r>
              <a:rPr lang="fr-FR" sz="1400" dirty="0">
                <a:effectLst/>
                <a:latin typeface="Times New Roman" panose="02020603050405020304" pitchFamily="18" charset="0"/>
                <a:ea typeface="Calibri" panose="020F0502020204030204" pitchFamily="34" charset="0"/>
              </a:rPr>
              <a:t>Le territoire de </a:t>
            </a:r>
            <a:r>
              <a:rPr lang="fr-FR" sz="1400" dirty="0" err="1">
                <a:effectLst/>
                <a:latin typeface="Times New Roman" panose="02020603050405020304" pitchFamily="18" charset="0"/>
                <a:ea typeface="Calibri" panose="020F0502020204030204" pitchFamily="34" charset="0"/>
              </a:rPr>
              <a:t>Muanda</a:t>
            </a:r>
            <a:r>
              <a:rPr lang="fr-FR" sz="1400" dirty="0">
                <a:effectLst/>
                <a:latin typeface="Times New Roman" panose="02020603050405020304" pitchFamily="18" charset="0"/>
                <a:ea typeface="Calibri" panose="020F0502020204030204" pitchFamily="34" charset="0"/>
              </a:rPr>
              <a:t> renferme des gisements de pétrole dans le bassin sédimentaire situé sur le littoral atlantique congolais sur une superficie d’environ 7000 km² dont 86% à terre et  14% en offshore. </a:t>
            </a:r>
            <a:endParaRPr lang="fr-FR" sz="1400" dirty="0"/>
          </a:p>
        </p:txBody>
      </p:sp>
      <p:sp>
        <p:nvSpPr>
          <p:cNvPr id="3" name="Rectangle 2">
            <a:extLst>
              <a:ext uri="{FF2B5EF4-FFF2-40B4-BE49-F238E27FC236}">
                <a16:creationId xmlns:a16="http://schemas.microsoft.com/office/drawing/2014/main" id="{B3ACDAB2-5B55-3A5D-1F5B-2EF71C405AF6}"/>
              </a:ext>
            </a:extLst>
          </p:cNvPr>
          <p:cNvSpPr/>
          <p:nvPr/>
        </p:nvSpPr>
        <p:spPr>
          <a:xfrm rot="16200000">
            <a:off x="-2143188" y="3429016"/>
            <a:ext cx="4786346"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spTree>
    <p:extLst>
      <p:ext uri="{BB962C8B-B14F-4D97-AF65-F5344CB8AC3E}">
        <p14:creationId xmlns:p14="http://schemas.microsoft.com/office/powerpoint/2010/main" val="2291222299"/>
      </p:ext>
    </p:extLst>
  </p:cSld>
  <p:clrMapOvr>
    <a:masterClrMapping/>
  </p:clrMapOvr>
  <p:transition spd="slow">
    <p:wipe dir="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97C44D-3BDE-F1A8-C783-1A131C88CEBF}"/>
              </a:ext>
            </a:extLst>
          </p:cNvPr>
          <p:cNvSpPr>
            <a:spLocks noGrp="1"/>
          </p:cNvSpPr>
          <p:nvPr>
            <p:ph type="title"/>
          </p:nvPr>
        </p:nvSpPr>
        <p:spPr>
          <a:xfrm>
            <a:off x="539552" y="0"/>
            <a:ext cx="8604448" cy="476672"/>
          </a:xfrm>
          <a:solidFill>
            <a:schemeClr val="accent5"/>
          </a:solidFill>
        </p:spPr>
        <p:txBody>
          <a:bodyPr>
            <a:normAutofit fontScale="90000"/>
          </a:bodyPr>
          <a:lstStyle/>
          <a:p>
            <a:pPr algn="ctr"/>
            <a:r>
              <a:rPr lang="fr-FR" sz="3200" dirty="0"/>
              <a:t>4. </a:t>
            </a:r>
            <a:r>
              <a:rPr lang="fr-FR" sz="3200" b="1" dirty="0">
                <a:effectLst/>
                <a:latin typeface="Times New Roman" panose="02020603050405020304" pitchFamily="18" charset="0"/>
                <a:ea typeface="Calibri" panose="020F0502020204030204" pitchFamily="34" charset="0"/>
                <a:cs typeface="Times New Roman" panose="02020603050405020304" pitchFamily="18" charset="0"/>
              </a:rPr>
              <a:t>MENACES INVENTORIÉES (suite 10 et fin)</a:t>
            </a:r>
            <a:endParaRPr lang="fr-FR" sz="3200" dirty="0"/>
          </a:p>
        </p:txBody>
      </p:sp>
      <p:pic>
        <p:nvPicPr>
          <p:cNvPr id="4" name="Espace réservé du contenu 3" descr="Port de Banana">
            <a:extLst>
              <a:ext uri="{FF2B5EF4-FFF2-40B4-BE49-F238E27FC236}">
                <a16:creationId xmlns:a16="http://schemas.microsoft.com/office/drawing/2014/main" id="{655A2A9F-504E-53C8-F492-684E99569392}"/>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611560" y="422666"/>
            <a:ext cx="8424936" cy="5742638"/>
          </a:xfrm>
          <a:prstGeom prst="rect">
            <a:avLst/>
          </a:prstGeom>
          <a:noFill/>
          <a:ln>
            <a:noFill/>
          </a:ln>
        </p:spPr>
      </p:pic>
      <p:sp>
        <p:nvSpPr>
          <p:cNvPr id="6" name="ZoneTexte 5">
            <a:extLst>
              <a:ext uri="{FF2B5EF4-FFF2-40B4-BE49-F238E27FC236}">
                <a16:creationId xmlns:a16="http://schemas.microsoft.com/office/drawing/2014/main" id="{B7793906-50D1-AE93-9DF0-6C77ECAF2782}"/>
              </a:ext>
            </a:extLst>
          </p:cNvPr>
          <p:cNvSpPr txBox="1"/>
          <p:nvPr/>
        </p:nvSpPr>
        <p:spPr>
          <a:xfrm>
            <a:off x="713315" y="6237312"/>
            <a:ext cx="8424936" cy="523220"/>
          </a:xfrm>
          <a:prstGeom prst="rect">
            <a:avLst/>
          </a:prstGeom>
          <a:noFill/>
        </p:spPr>
        <p:txBody>
          <a:bodyPr wrap="square">
            <a:spAutoFit/>
          </a:bodyPr>
          <a:lstStyle/>
          <a:p>
            <a:r>
              <a:rPr lang="fr-FR" sz="1400" kern="0" dirty="0">
                <a:latin typeface="Times New Roman" panose="02020603050405020304" pitchFamily="18" charset="0"/>
                <a:ea typeface="Calibri" panose="020F0502020204030204" pitchFamily="34" charset="0"/>
              </a:rPr>
              <a:t>Projet de construction du </a:t>
            </a:r>
            <a:r>
              <a:rPr lang="fr-FR" sz="1400" kern="0" dirty="0">
                <a:effectLst/>
                <a:latin typeface="Times New Roman" panose="02020603050405020304" pitchFamily="18" charset="0"/>
                <a:ea typeface="Calibri" panose="020F0502020204030204" pitchFamily="34" charset="0"/>
              </a:rPr>
              <a:t>port en eaux profondes à Banana, cité située à la pointe de l’embouchure du Fleuve Congo et de l’Océan Atlantique dans le territoire de </a:t>
            </a:r>
            <a:r>
              <a:rPr lang="fr-FR" sz="1400" kern="0" dirty="0" err="1">
                <a:effectLst/>
                <a:latin typeface="Times New Roman" panose="02020603050405020304" pitchFamily="18" charset="0"/>
                <a:ea typeface="Calibri" panose="020F0502020204030204" pitchFamily="34" charset="0"/>
              </a:rPr>
              <a:t>Muanda</a:t>
            </a:r>
            <a:r>
              <a:rPr lang="fr-FR" sz="1400" kern="0" dirty="0">
                <a:effectLst/>
                <a:latin typeface="Times New Roman" panose="02020603050405020304" pitchFamily="18" charset="0"/>
                <a:ea typeface="Calibri" panose="020F0502020204030204" pitchFamily="34" charset="0"/>
              </a:rPr>
              <a:t>, province du Kongo Central. </a:t>
            </a:r>
            <a:endParaRPr lang="fr-FR" sz="1400" dirty="0"/>
          </a:p>
        </p:txBody>
      </p:sp>
      <p:sp>
        <p:nvSpPr>
          <p:cNvPr id="3" name="Rectangle 2">
            <a:extLst>
              <a:ext uri="{FF2B5EF4-FFF2-40B4-BE49-F238E27FC236}">
                <a16:creationId xmlns:a16="http://schemas.microsoft.com/office/drawing/2014/main" id="{039DAAEF-DB4A-FA56-02D8-1D3AFE90D62A}"/>
              </a:ext>
            </a:extLst>
          </p:cNvPr>
          <p:cNvSpPr/>
          <p:nvPr/>
        </p:nvSpPr>
        <p:spPr>
          <a:xfrm rot="16200000">
            <a:off x="-2143188" y="3429016"/>
            <a:ext cx="4786346"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spTree>
    <p:extLst>
      <p:ext uri="{BB962C8B-B14F-4D97-AF65-F5344CB8AC3E}">
        <p14:creationId xmlns:p14="http://schemas.microsoft.com/office/powerpoint/2010/main" val="1700021736"/>
      </p:ext>
    </p:extLst>
  </p:cSld>
  <p:clrMapOvr>
    <a:masterClrMapping/>
  </p:clrMapOvr>
  <p:transition spd="slow">
    <p:wipe dir="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571472" y="0"/>
            <a:ext cx="8572528" cy="476672"/>
          </a:xfrm>
          <a:prstGeom prst="rect">
            <a:avLst/>
          </a:prstGeom>
          <a:solidFill>
            <a:schemeClr val="accent5"/>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lnRef>
          <a:fillRef idx="1">
            <a:schemeClr val="lt1"/>
          </a:fillRef>
          <a:effectRef idx="0">
            <a:schemeClr val="dk1"/>
          </a:effectRef>
          <a:fontRef idx="minor">
            <a:schemeClr val="dk1"/>
          </a:fontRef>
        </p:style>
        <p:txBody>
          <a:bodyPr vert="horz" lIns="91440" tIns="45720" rIns="91440" bIns="45720" rtlCol="0" anchor="ctr" anchorCtr="0">
            <a:normAutofit fontScale="25000" lnSpcReduction="20000"/>
          </a:bodyPr>
          <a:lstStyle/>
          <a:p>
            <a:pPr marL="514350" lvl="0" indent="-514350" algn="ctr"/>
            <a:endParaRPr lang="fr-FR" sz="3200" dirty="0"/>
          </a:p>
          <a:p>
            <a:pPr algn="ctr" fontAlgn="auto">
              <a:spcAft>
                <a:spcPts val="0"/>
              </a:spcAft>
            </a:pPr>
            <a:r>
              <a:rPr lang="fr-FR" sz="9600" dirty="0">
                <a:latin typeface="Times New Roman" panose="02020603050405020304" pitchFamily="18" charset="0"/>
                <a:cs typeface="Times New Roman" panose="02020603050405020304" pitchFamily="18" charset="0"/>
              </a:rPr>
              <a:t>CONCLUSION</a:t>
            </a:r>
            <a:endParaRPr kumimoji="0" lang="fr-FR" sz="9600" b="0" i="0" u="none" strike="noStrike" kern="1200" cap="none" spc="0" normalizeH="0" baseline="0" noProof="0" dirty="0">
              <a:ln>
                <a:noFill/>
              </a:ln>
              <a:solidFill>
                <a:schemeClr val="dk1"/>
              </a:solidFill>
              <a:effectLst/>
              <a:uLnTx/>
              <a:uFillTx/>
              <a:latin typeface="Times New Roman" panose="02020603050405020304" pitchFamily="18" charset="0"/>
              <a:cs typeface="Times New Roman" panose="02020603050405020304" pitchFamily="18" charset="0"/>
            </a:endParaRPr>
          </a:p>
        </p:txBody>
      </p:sp>
      <p:sp>
        <p:nvSpPr>
          <p:cNvPr id="5" name="Espace réservé du contenu 2"/>
          <p:cNvSpPr>
            <a:spLocks noGrp="1"/>
          </p:cNvSpPr>
          <p:nvPr>
            <p:ph idx="1"/>
          </p:nvPr>
        </p:nvSpPr>
        <p:spPr>
          <a:xfrm>
            <a:off x="460850" y="476672"/>
            <a:ext cx="8540305" cy="6381328"/>
          </a:xfrm>
        </p:spPr>
        <p:txBody>
          <a:bodyPr>
            <a:normAutofit fontScale="85000" lnSpcReduction="20000"/>
          </a:bodyPr>
          <a:lstStyle/>
          <a:p>
            <a:pPr marL="0" lvl="0" indent="0" algn="just">
              <a:lnSpc>
                <a:spcPct val="111000"/>
              </a:lnSpc>
              <a:spcAft>
                <a:spcPts val="800"/>
              </a:spcAft>
              <a:buNone/>
              <a:tabLst>
                <a:tab pos="457200" algn="l"/>
              </a:tabLst>
            </a:pPr>
            <a:r>
              <a:rPr lang="fr-FR" sz="2800" kern="1200" dirty="0">
                <a:effectLst/>
                <a:latin typeface="Times New Roman" panose="02020603050405020304" pitchFamily="18" charset="0"/>
                <a:ea typeface="Times New Roman" panose="02020603050405020304" pitchFamily="18" charset="0"/>
                <a:cs typeface="Times New Roman" panose="02020603050405020304" pitchFamily="18" charset="0"/>
              </a:rPr>
              <a:t>Grâce à l’atelier tenu à Kinshasa, les deux pays (République du Congo et RD Congo):</a:t>
            </a:r>
          </a:p>
          <a:p>
            <a:pPr lvl="1" algn="just">
              <a:lnSpc>
                <a:spcPct val="111000"/>
              </a:lnSpc>
              <a:spcAft>
                <a:spcPts val="800"/>
              </a:spcAft>
              <a:buFont typeface="Wingdings" panose="05000000000000000000" pitchFamily="2" charset="2"/>
              <a:buChar char="Ø"/>
              <a:tabLst>
                <a:tab pos="457200" algn="l"/>
              </a:tabLst>
            </a:pPr>
            <a:r>
              <a:rPr lang="fr-FR" sz="2400" dirty="0">
                <a:latin typeface="Times New Roman" panose="02020603050405020304" pitchFamily="18" charset="0"/>
                <a:ea typeface="Times New Roman" panose="02020603050405020304" pitchFamily="18" charset="0"/>
                <a:cs typeface="Times New Roman" panose="02020603050405020304" pitchFamily="18" charset="0"/>
              </a:rPr>
              <a:t>La s</a:t>
            </a:r>
            <a:r>
              <a:rPr lang="fr-FR" sz="2400" kern="1200" dirty="0">
                <a:effectLst/>
                <a:latin typeface="Times New Roman" panose="02020603050405020304" pitchFamily="18" charset="0"/>
                <a:ea typeface="Times New Roman" panose="02020603050405020304" pitchFamily="18" charset="0"/>
                <a:cs typeface="Times New Roman" panose="02020603050405020304" pitchFamily="18" charset="0"/>
              </a:rPr>
              <a:t>ensibilisation a été faite sur l’importance </a:t>
            </a:r>
            <a:r>
              <a:rPr lang="fr-FR" sz="2400" dirty="0">
                <a:effectLst/>
                <a:latin typeface="Bookman Old Style" panose="02050604050505020204" pitchFamily="18" charset="0"/>
                <a:ea typeface="Times New Roman" panose="02020603050405020304" pitchFamily="18" charset="0"/>
                <a:cs typeface="Times New Roman" panose="02020603050405020304" pitchFamily="18" charset="0"/>
              </a:rPr>
              <a:t> d'une gestion et d'une protection durables des écosystèmes aquatiques afin d'assurer la survie à long terme de la biodiversité aquatique afin de soutenir les moyens de subsistance, la sécurité alimentaire et la création de richesses;</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lvl="1" algn="just">
              <a:lnSpc>
                <a:spcPct val="111000"/>
              </a:lnSpc>
              <a:spcAft>
                <a:spcPts val="800"/>
              </a:spcAft>
              <a:buFont typeface="Wingdings" panose="05000000000000000000" pitchFamily="2" charset="2"/>
              <a:buChar char="Ø"/>
              <a:tabLst>
                <a:tab pos="457200" algn="l"/>
              </a:tabLst>
            </a:pPr>
            <a:r>
              <a:rPr lang="fr-FR" sz="2400" kern="1200" dirty="0">
                <a:effectLst/>
                <a:latin typeface="Times New Roman" panose="02020603050405020304" pitchFamily="18" charset="0"/>
                <a:ea typeface="Times New Roman" panose="02020603050405020304" pitchFamily="18" charset="0"/>
                <a:cs typeface="Times New Roman" panose="02020603050405020304" pitchFamily="18" charset="0"/>
              </a:rPr>
              <a:t>On a identifié les instruments, les politiques, les stratégies et les réglementations pertinents qui soutiennent la conservation de la biodiversité aquatique et la protection de l'environnement dans les écosystèmes marins, y compris leurs lacunes;</a:t>
            </a:r>
          </a:p>
          <a:p>
            <a:pPr lvl="1" algn="just">
              <a:lnSpc>
                <a:spcPct val="111000"/>
              </a:lnSpc>
              <a:spcAft>
                <a:spcPts val="800"/>
              </a:spcAft>
              <a:buFont typeface="Wingdings" panose="05000000000000000000" pitchFamily="2" charset="2"/>
              <a:buChar char="Ø"/>
              <a:tabLst>
                <a:tab pos="457200" algn="l"/>
              </a:tabLst>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On a aussi identifié les menaces ainsi que les conséquences de celles-ci sur la biodiversité et les écosystèmes aquatiques.</a:t>
            </a:r>
          </a:p>
          <a:p>
            <a:pPr marL="0" lvl="0" indent="0" algn="just">
              <a:lnSpc>
                <a:spcPct val="111000"/>
              </a:lnSpc>
              <a:spcAft>
                <a:spcPts val="800"/>
              </a:spcAft>
              <a:buNone/>
              <a:tabLst>
                <a:tab pos="457200" algn="l"/>
              </a:tabLst>
            </a:pPr>
            <a:r>
              <a:rPr lang="fr-FR" sz="2800" b="1" i="1" dirty="0">
                <a:latin typeface="Times New Roman" panose="02020603050405020304" pitchFamily="18" charset="0"/>
                <a:ea typeface="Times New Roman" panose="02020603050405020304" pitchFamily="18" charset="0"/>
                <a:cs typeface="Times New Roman" panose="02020603050405020304" pitchFamily="18" charset="0"/>
              </a:rPr>
              <a:t>Il convient maintenant d’adapter</a:t>
            </a:r>
            <a:r>
              <a:rPr lang="fr-FR" sz="2800" b="1" i="1" kern="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800" b="1" i="1" kern="1200" dirty="0">
                <a:effectLst/>
                <a:latin typeface="Bookman Old Style" panose="02050604050505020204" pitchFamily="18" charset="0"/>
                <a:ea typeface="Times New Roman" panose="02020603050405020304" pitchFamily="18" charset="0"/>
                <a:cs typeface="Times New Roman" panose="02020603050405020304" pitchFamily="18" charset="0"/>
              </a:rPr>
              <a:t>les instruments, les politiques, les stratégies et les réglementations pour mieux soutenir la conservation de la biodiversité aquatique et la protection de l'environnement dans les écosystèmes marins. </a:t>
            </a:r>
            <a:endParaRPr lang="fr-FR" sz="2800" b="1" i="1" dirty="0"/>
          </a:p>
          <a:p>
            <a:pPr algn="just">
              <a:buNone/>
            </a:pPr>
            <a:endParaRPr lang="fr-FR" dirty="0"/>
          </a:p>
          <a:p>
            <a:pPr algn="just">
              <a:buNone/>
            </a:pPr>
            <a:endParaRPr lang="fr-FR" dirty="0"/>
          </a:p>
        </p:txBody>
      </p:sp>
      <p:sp>
        <p:nvSpPr>
          <p:cNvPr id="7" name="Rectangle 6"/>
          <p:cNvSpPr/>
          <p:nvPr/>
        </p:nvSpPr>
        <p:spPr>
          <a:xfrm rot="16200000">
            <a:off x="-2143188" y="3429016"/>
            <a:ext cx="4786346"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spTree>
  </p:cSld>
  <p:clrMapOvr>
    <a:masterClrMapping/>
  </p:clrMapOvr>
  <p:transition spd="slow">
    <p:wipe dir="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71472" y="0"/>
            <a:ext cx="8572528" cy="620688"/>
          </a:xfrm>
          <a:solidFill>
            <a:schemeClr val="accent5"/>
          </a:solidFill>
        </p:spPr>
        <p:txBody>
          <a:bodyPr>
            <a:normAutofit fontScale="90000"/>
          </a:bodyPr>
          <a:lstStyle/>
          <a:p>
            <a:pPr algn="ctr"/>
            <a:r>
              <a:rPr lang="fr-FR" sz="2600" b="1" dirty="0"/>
              <a:t>Le Secrétariat Exécutif de la COREP</a:t>
            </a:r>
            <a:br>
              <a:rPr lang="fr-FR" sz="2600" b="1" dirty="0"/>
            </a:br>
            <a:r>
              <a:rPr lang="fr-FR" sz="2600" b="1" dirty="0"/>
              <a:t> vous remercie pour votre très aimable attention</a:t>
            </a:r>
            <a:endParaRPr lang="fr-FR" sz="2600" dirty="0"/>
          </a:p>
        </p:txBody>
      </p:sp>
      <p:sp>
        <p:nvSpPr>
          <p:cNvPr id="3" name="Espace réservé du contenu 2"/>
          <p:cNvSpPr>
            <a:spLocks noGrp="1"/>
          </p:cNvSpPr>
          <p:nvPr>
            <p:ph idx="1"/>
          </p:nvPr>
        </p:nvSpPr>
        <p:spPr>
          <a:xfrm>
            <a:off x="571472" y="1268761"/>
            <a:ext cx="8267728" cy="5374950"/>
          </a:xfrm>
        </p:spPr>
        <p:txBody>
          <a:bodyPr>
            <a:normAutofit/>
          </a:bodyPr>
          <a:lstStyle/>
          <a:p>
            <a:pPr>
              <a:buNone/>
            </a:pPr>
            <a:endParaRPr dirty="0"/>
          </a:p>
          <a:p>
            <a:pPr>
              <a:buNone/>
            </a:pPr>
            <a:endParaRPr lang="fr-FR" dirty="0"/>
          </a:p>
        </p:txBody>
      </p:sp>
      <p:sp>
        <p:nvSpPr>
          <p:cNvPr id="4" name="Rectangle 3"/>
          <p:cNvSpPr/>
          <p:nvPr/>
        </p:nvSpPr>
        <p:spPr>
          <a:xfrm rot="16200000">
            <a:off x="-2143188" y="3429016"/>
            <a:ext cx="4786346" cy="500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fr-FR" dirty="0">
                <a:solidFill>
                  <a:schemeClr val="bg1"/>
                </a:solidFill>
                <a:latin typeface="Times New Roman" pitchFamily="18" charset="0"/>
                <a:cs typeface="Times New Roman" pitchFamily="18" charset="0"/>
              </a:rPr>
              <a:t>COREP</a:t>
            </a:r>
          </a:p>
        </p:txBody>
      </p:sp>
      <p:sp>
        <p:nvSpPr>
          <p:cNvPr id="8" name="Rectangle 7"/>
          <p:cNvSpPr/>
          <p:nvPr/>
        </p:nvSpPr>
        <p:spPr>
          <a:xfrm>
            <a:off x="884735" y="6022045"/>
            <a:ext cx="8229379" cy="738664"/>
          </a:xfrm>
          <a:prstGeom prst="rect">
            <a:avLst/>
          </a:prstGeom>
          <a:solidFill>
            <a:schemeClr val="bg2"/>
          </a:solidFill>
        </p:spPr>
        <p:txBody>
          <a:bodyPr wrap="square">
            <a:spAutoFit/>
          </a:bodyPr>
          <a:lstStyle/>
          <a:p>
            <a:pPr algn="ctr">
              <a:buNone/>
            </a:pPr>
            <a:r>
              <a:rPr lang="fr-FR" sz="1200" u="sng" dirty="0"/>
              <a:t>Siège</a:t>
            </a:r>
            <a:r>
              <a:rPr lang="fr-FR" sz="1200" dirty="0"/>
              <a:t> : B.P. </a:t>
            </a:r>
            <a:r>
              <a:rPr lang="fr-FR" sz="1000" dirty="0"/>
              <a:t>161 Libreville (Gabon), </a:t>
            </a:r>
          </a:p>
          <a:p>
            <a:pPr algn="ctr">
              <a:buNone/>
            </a:pPr>
            <a:r>
              <a:rPr lang="fr-FR" sz="1000" dirty="0"/>
              <a:t>              Tél.(00241) 77 10 50 63, </a:t>
            </a:r>
          </a:p>
          <a:p>
            <a:pPr algn="ctr">
              <a:buNone/>
            </a:pPr>
            <a:r>
              <a:rPr lang="fr-FR" sz="1000" dirty="0"/>
              <a:t>              E-mail : </a:t>
            </a:r>
            <a:r>
              <a:rPr lang="fr-FR" sz="1000" u="sng" dirty="0">
                <a:hlinkClick r:id="rId2"/>
              </a:rPr>
              <a:t>sg_corep@yahoo.fr</a:t>
            </a:r>
            <a:r>
              <a:rPr lang="fr-FR" sz="1000" dirty="0"/>
              <a:t>, </a:t>
            </a:r>
            <a:r>
              <a:rPr lang="fr-FR" sz="1000" u="sng" dirty="0">
                <a:hlinkClick r:id="rId3"/>
              </a:rPr>
              <a:t>info@corep-se.org</a:t>
            </a:r>
            <a:r>
              <a:rPr lang="fr-FR" sz="1000" dirty="0"/>
              <a:t> </a:t>
            </a:r>
          </a:p>
          <a:p>
            <a:pPr algn="ctr">
              <a:buNone/>
            </a:pPr>
            <a:r>
              <a:rPr lang="fr-FR" sz="1000" dirty="0"/>
              <a:t>              </a:t>
            </a:r>
            <a:r>
              <a:rPr lang="en-US" sz="1000" dirty="0"/>
              <a:t>Site web : </a:t>
            </a:r>
            <a:r>
              <a:rPr lang="en-US" sz="1000" u="sng" dirty="0">
                <a:hlinkClick r:id="rId4"/>
              </a:rPr>
              <a:t>www.corep-se.org</a:t>
            </a:r>
            <a:r>
              <a:rPr lang="fr-FR" sz="1000" dirty="0"/>
              <a:t> </a:t>
            </a:r>
          </a:p>
        </p:txBody>
      </p:sp>
      <p:pic>
        <p:nvPicPr>
          <p:cNvPr id="14" name="Image 13">
            <a:extLst>
              <a:ext uri="{FF2B5EF4-FFF2-40B4-BE49-F238E27FC236}">
                <a16:creationId xmlns:a16="http://schemas.microsoft.com/office/drawing/2014/main" id="{EB90A227-B231-D8AB-4404-F4151B7BEF78}"/>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611560" y="620688"/>
            <a:ext cx="4392488" cy="2329269"/>
          </a:xfrm>
          <a:prstGeom prst="rect">
            <a:avLst/>
          </a:prstGeom>
          <a:ln>
            <a:solidFill>
              <a:schemeClr val="tx1"/>
            </a:solidFill>
          </a:ln>
        </p:spPr>
      </p:pic>
      <p:pic>
        <p:nvPicPr>
          <p:cNvPr id="20" name="Image 19">
            <a:extLst>
              <a:ext uri="{FF2B5EF4-FFF2-40B4-BE49-F238E27FC236}">
                <a16:creationId xmlns:a16="http://schemas.microsoft.com/office/drawing/2014/main" id="{CDAB7BDF-116B-6994-329A-F7E0D297C9FD}"/>
              </a:ext>
            </a:extLst>
          </p:cNvPr>
          <p:cNvPicPr>
            <a:picLocks noChangeAspect="1"/>
          </p:cNvPicPr>
          <p:nvPr/>
        </p:nvPicPr>
        <p:blipFill>
          <a:blip r:embed="rId7" cstate="print">
            <a:extLst>
              <a:ext uri="{BEBA8EAE-BF5A-486C-A8C5-ECC9F3942E4B}">
                <a14:imgProps xmlns:a14="http://schemas.microsoft.com/office/drawing/2010/main">
                  <a14:imgLayer r:embed="rId8">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2267744" y="2924944"/>
            <a:ext cx="5760640" cy="3096344"/>
          </a:xfrm>
          <a:prstGeom prst="rect">
            <a:avLst/>
          </a:prstGeom>
          <a:ln>
            <a:solidFill>
              <a:schemeClr val="tx1"/>
            </a:solidFill>
          </a:ln>
        </p:spPr>
      </p:pic>
      <p:pic>
        <p:nvPicPr>
          <p:cNvPr id="22" name="Image 21">
            <a:extLst>
              <a:ext uri="{FF2B5EF4-FFF2-40B4-BE49-F238E27FC236}">
                <a16:creationId xmlns:a16="http://schemas.microsoft.com/office/drawing/2014/main" id="{BC04EB78-2874-5F2A-FC6D-9400639B21C4}"/>
              </a:ext>
            </a:extLst>
          </p:cNvPr>
          <p:cNvPicPr>
            <a:picLocks noChangeAspect="1"/>
          </p:cNvPicPr>
          <p:nvPr/>
        </p:nvPicPr>
        <p:blipFill>
          <a:blip r:embed="rId9" cstate="print">
            <a:extLst>
              <a:ext uri="{BEBA8EAE-BF5A-486C-A8C5-ECC9F3942E4B}">
                <a14:imgProps xmlns:a14="http://schemas.microsoft.com/office/drawing/2010/main">
                  <a14:imgLayer r:embed="rId10">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5004048" y="620688"/>
            <a:ext cx="4139952" cy="2304256"/>
          </a:xfrm>
          <a:prstGeom prst="rect">
            <a:avLst/>
          </a:prstGeom>
          <a:ln>
            <a:solidFill>
              <a:schemeClr val="tx1"/>
            </a:solidFill>
          </a:ln>
        </p:spPr>
      </p:pic>
    </p:spTree>
  </p:cSld>
  <p:clrMapOvr>
    <a:masterClrMapping/>
  </p:clrMapOvr>
  <p:transition spd="slow">
    <p:wipe dir="d"/>
  </p:transition>
</p:sld>
</file>

<file path=ppt/tags/tag1.xml><?xml version="1.0" encoding="utf-8"?>
<p:tagLst xmlns:a="http://schemas.openxmlformats.org/drawingml/2006/main" xmlns:r="http://schemas.openxmlformats.org/officeDocument/2006/relationships" xmlns:p="http://schemas.openxmlformats.org/presentationml/2006/main">
  <p:tag name="DVSECTIONID" val="yI2DOt6RzRcU51QxdhNewL"/>
</p:tagLst>
</file>

<file path=ppt/tags/tag2.xml><?xml version="1.0" encoding="utf-8"?>
<p:tagLst xmlns:a="http://schemas.openxmlformats.org/drawingml/2006/main" xmlns:r="http://schemas.openxmlformats.org/officeDocument/2006/relationships" xmlns:p="http://schemas.openxmlformats.org/presentationml/2006/main">
  <p:tag name="DVSHAPEID" val="HAGzTPKJNXuuOK4v20iPS7"/>
</p:tagLst>
</file>

<file path=ppt/tags/tag3.xml><?xml version="1.0" encoding="utf-8"?>
<p:tagLst xmlns:a="http://schemas.openxmlformats.org/drawingml/2006/main" xmlns:r="http://schemas.openxmlformats.org/officeDocument/2006/relationships" xmlns:p="http://schemas.openxmlformats.org/presentationml/2006/main">
  <p:tag name="DVSHAPEID" val="0uhWvCQomImT50qU5y4Znw"/>
</p:tagLst>
</file>

<file path=ppt/tags/tag4.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5.xml><?xml version="1.0" encoding="utf-8"?>
<p:tagLst xmlns:a="http://schemas.openxmlformats.org/drawingml/2006/main" xmlns:r="http://schemas.openxmlformats.org/officeDocument/2006/relationships" xmlns:p="http://schemas.openxmlformats.org/presentationml/2006/main">
  <p:tag name="DVSHAPEID" val="HAGzTPKJNXuuOK4v20iPS7"/>
</p:tagLst>
</file>

<file path=ppt/theme/theme1.xml><?xml version="1.0" encoding="utf-8"?>
<a:theme xmlns:a="http://schemas.openxmlformats.org/drawingml/2006/main" name="Capsules">
  <a:themeElements>
    <a:clrScheme name="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fontScheme name="Capsule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1" i="0" u="none" strike="noStrike" cap="none" normalizeH="0" baseline="0" smtClean="0">
            <a:ln>
              <a:noFill/>
            </a:ln>
            <a:solidFill>
              <a:schemeClr val="tx1"/>
            </a:solidFill>
            <a:effectLst/>
            <a:latin typeface="Arial" charset="0"/>
          </a:defRPr>
        </a:defPPr>
      </a:lstStyle>
    </a:lnDef>
  </a:objectDefaults>
  <a:extraClrSchemeLst>
    <a:extraClrScheme>
      <a:clrScheme name="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clrMap bg1="lt1" tx1="dk1" bg2="lt2" tx2="dk2" accent1="accent1" accent2="accent2" accent3="accent3" accent4="accent4" accent5="accent5" accent6="accent6" hlink="hlink" folHlink="folHlink"/>
    </a:extraClrScheme>
    <a:extraClrScheme>
      <a:clrScheme name="Capsules 2">
        <a:dk1>
          <a:srgbClr val="000000"/>
        </a:dk1>
        <a:lt1>
          <a:srgbClr val="FFFFFF"/>
        </a:lt1>
        <a:dk2>
          <a:srgbClr val="000000"/>
        </a:dk2>
        <a:lt2>
          <a:srgbClr val="808000"/>
        </a:lt2>
        <a:accent1>
          <a:srgbClr val="FFCC99"/>
        </a:accent1>
        <a:accent2>
          <a:srgbClr val="99CC00"/>
        </a:accent2>
        <a:accent3>
          <a:srgbClr val="FFFFFF"/>
        </a:accent3>
        <a:accent4>
          <a:srgbClr val="000000"/>
        </a:accent4>
        <a:accent5>
          <a:srgbClr val="FFE2CA"/>
        </a:accent5>
        <a:accent6>
          <a:srgbClr val="8AB900"/>
        </a:accent6>
        <a:hlink>
          <a:srgbClr val="336600"/>
        </a:hlink>
        <a:folHlink>
          <a:srgbClr val="FFCC00"/>
        </a:folHlink>
      </a:clrScheme>
      <a:clrMap bg1="lt1" tx1="dk1" bg2="lt2" tx2="dk2" accent1="accent1" accent2="accent2" accent3="accent3" accent4="accent4" accent5="accent5" accent6="accent6" hlink="hlink" folHlink="folHlink"/>
    </a:extraClrScheme>
    <a:extraClrScheme>
      <a:clrScheme name="Capsules 3">
        <a:dk1>
          <a:srgbClr val="006699"/>
        </a:dk1>
        <a:lt1>
          <a:srgbClr val="FFFFFF"/>
        </a:lt1>
        <a:dk2>
          <a:srgbClr val="6699FF"/>
        </a:dk2>
        <a:lt2>
          <a:srgbClr val="FFFFFF"/>
        </a:lt2>
        <a:accent1>
          <a:srgbClr val="33CCCC"/>
        </a:accent1>
        <a:accent2>
          <a:srgbClr val="006699"/>
        </a:accent2>
        <a:accent3>
          <a:srgbClr val="B8CAFF"/>
        </a:accent3>
        <a:accent4>
          <a:srgbClr val="DADADA"/>
        </a:accent4>
        <a:accent5>
          <a:srgbClr val="ADE2E2"/>
        </a:accent5>
        <a:accent6>
          <a:srgbClr val="005C8A"/>
        </a:accent6>
        <a:hlink>
          <a:srgbClr val="99CC00"/>
        </a:hlink>
        <a:folHlink>
          <a:srgbClr val="FFFFCC"/>
        </a:folHlink>
      </a:clrScheme>
      <a:clrMap bg1="dk2" tx1="lt1" bg2="dk1" tx2="lt2" accent1="accent1" accent2="accent2" accent3="accent3" accent4="accent4" accent5="accent5" accent6="accent6" hlink="hlink" folHlink="folHlink"/>
    </a:extraClrScheme>
    <a:extraClrScheme>
      <a:clrScheme name="Capsules 4">
        <a:dk1>
          <a:srgbClr val="000000"/>
        </a:dk1>
        <a:lt1>
          <a:srgbClr val="FFFFFF"/>
        </a:lt1>
        <a:dk2>
          <a:srgbClr val="9900CC"/>
        </a:dk2>
        <a:lt2>
          <a:srgbClr val="006600"/>
        </a:lt2>
        <a:accent1>
          <a:srgbClr val="33CC33"/>
        </a:accent1>
        <a:accent2>
          <a:srgbClr val="FFCC66"/>
        </a:accent2>
        <a:accent3>
          <a:srgbClr val="FFFFFF"/>
        </a:accent3>
        <a:accent4>
          <a:srgbClr val="000000"/>
        </a:accent4>
        <a:accent5>
          <a:srgbClr val="ADE2AD"/>
        </a:accent5>
        <a:accent6>
          <a:srgbClr val="E7B95C"/>
        </a:accent6>
        <a:hlink>
          <a:srgbClr val="0033CC"/>
        </a:hlink>
        <a:folHlink>
          <a:srgbClr val="CC0066"/>
        </a:folHlink>
      </a:clrScheme>
      <a:clrMap bg1="lt1" tx1="dk1" bg2="lt2" tx2="dk2" accent1="accent1" accent2="accent2" accent3="accent3" accent4="accent4" accent5="accent5" accent6="accent6" hlink="hlink" folHlink="folHlink"/>
    </a:extraClrScheme>
    <a:extraClrScheme>
      <a:clrScheme name="Capsules 5">
        <a:dk1>
          <a:srgbClr val="000066"/>
        </a:dk1>
        <a:lt1>
          <a:srgbClr val="FFFFFF"/>
        </a:lt1>
        <a:dk2>
          <a:srgbClr val="336699"/>
        </a:dk2>
        <a:lt2>
          <a:srgbClr val="FFFFEB"/>
        </a:lt2>
        <a:accent1>
          <a:srgbClr val="99CCFF"/>
        </a:accent1>
        <a:accent2>
          <a:srgbClr val="9999FF"/>
        </a:accent2>
        <a:accent3>
          <a:srgbClr val="ADB8CA"/>
        </a:accent3>
        <a:accent4>
          <a:srgbClr val="DADADA"/>
        </a:accent4>
        <a:accent5>
          <a:srgbClr val="CAE2FF"/>
        </a:accent5>
        <a:accent6>
          <a:srgbClr val="8A8A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Capsules 6">
        <a:dk1>
          <a:srgbClr val="808000"/>
        </a:dk1>
        <a:lt1>
          <a:srgbClr val="FFFFFF"/>
        </a:lt1>
        <a:dk2>
          <a:srgbClr val="006666"/>
        </a:dk2>
        <a:lt2>
          <a:srgbClr val="FFFFFF"/>
        </a:lt2>
        <a:accent1>
          <a:srgbClr val="FFCC66"/>
        </a:accent1>
        <a:accent2>
          <a:srgbClr val="00ACA8"/>
        </a:accent2>
        <a:accent3>
          <a:srgbClr val="AAB8B8"/>
        </a:accent3>
        <a:accent4>
          <a:srgbClr val="DADADA"/>
        </a:accent4>
        <a:accent5>
          <a:srgbClr val="FFE2B8"/>
        </a:accent5>
        <a:accent6>
          <a:srgbClr val="009B98"/>
        </a:accent6>
        <a:hlink>
          <a:srgbClr val="CCCC00"/>
        </a:hlink>
        <a:folHlink>
          <a:srgbClr val="33CCCC"/>
        </a:folHlink>
      </a:clrScheme>
      <a:clrMap bg1="dk2" tx1="lt1" bg2="dk1" tx2="lt2" accent1="accent1" accent2="accent2" accent3="accent3" accent4="accent4" accent5="accent5" accent6="accent6" hlink="hlink" folHlink="folHlink"/>
    </a:extraClrScheme>
    <a:extraClrScheme>
      <a:clrScheme name="Capsules 7">
        <a:dk1>
          <a:srgbClr val="FFFFCC"/>
        </a:dk1>
        <a:lt1>
          <a:srgbClr val="FFFFFF"/>
        </a:lt1>
        <a:dk2>
          <a:srgbClr val="660033"/>
        </a:dk2>
        <a:lt2>
          <a:srgbClr val="FFFFFF"/>
        </a:lt2>
        <a:accent1>
          <a:srgbClr val="FF9900"/>
        </a:accent1>
        <a:accent2>
          <a:srgbClr val="CC3300"/>
        </a:accent2>
        <a:accent3>
          <a:srgbClr val="B8AAAD"/>
        </a:accent3>
        <a:accent4>
          <a:srgbClr val="DADADA"/>
        </a:accent4>
        <a:accent5>
          <a:srgbClr val="FFCAAA"/>
        </a:accent5>
        <a:accent6>
          <a:srgbClr val="B92D00"/>
        </a:accent6>
        <a:hlink>
          <a:srgbClr val="FFCC00"/>
        </a:hlink>
        <a:folHlink>
          <a:srgbClr val="FFCC99"/>
        </a:folHlink>
      </a:clrScheme>
      <a:clrMap bg1="dk2" tx1="lt1" bg2="dk1" tx2="lt2" accent1="accent1" accent2="accent2" accent3="accent3" accent4="accent4" accent5="accent5" accent6="accent6" hlink="hlink" folHlink="folHlink"/>
    </a:extraClrScheme>
    <a:extraClrScheme>
      <a:clrScheme name="Capsules 8">
        <a:dk1>
          <a:srgbClr val="FF0000"/>
        </a:dk1>
        <a:lt1>
          <a:srgbClr val="FFFFFF"/>
        </a:lt1>
        <a:dk2>
          <a:srgbClr val="000000"/>
        </a:dk2>
        <a:lt2>
          <a:srgbClr val="FFFFFF"/>
        </a:lt2>
        <a:accent1>
          <a:srgbClr val="FFCC00"/>
        </a:accent1>
        <a:accent2>
          <a:srgbClr val="CC3300"/>
        </a:accent2>
        <a:accent3>
          <a:srgbClr val="AAAAAA"/>
        </a:accent3>
        <a:accent4>
          <a:srgbClr val="DADADA"/>
        </a:accent4>
        <a:accent5>
          <a:srgbClr val="FFE2AA"/>
        </a:accent5>
        <a:accent6>
          <a:srgbClr val="B92D00"/>
        </a:accent6>
        <a:hlink>
          <a:srgbClr val="FF6600"/>
        </a:hlink>
        <a:folHlink>
          <a:srgbClr val="FF7C8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Form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16481</TotalTime>
  <Words>2869</Words>
  <Application>Microsoft Office PowerPoint</Application>
  <PresentationFormat>On-screen Show (4:3)</PresentationFormat>
  <Paragraphs>248</Paragraphs>
  <Slides>29</Slides>
  <Notes>2</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29</vt:i4>
      </vt:variant>
    </vt:vector>
  </HeadingPairs>
  <TitlesOfParts>
    <vt:vector size="40" baseType="lpstr">
      <vt:lpstr>Arial</vt:lpstr>
      <vt:lpstr>Bookman Old Style</vt:lpstr>
      <vt:lpstr>Calibri</vt:lpstr>
      <vt:lpstr>Calibri Light</vt:lpstr>
      <vt:lpstr>Candara</vt:lpstr>
      <vt:lpstr>Georgia</vt:lpstr>
      <vt:lpstr>Tahoma</vt:lpstr>
      <vt:lpstr>Times New Roman</vt:lpstr>
      <vt:lpstr>Wingdings</vt:lpstr>
      <vt:lpstr>Capsules</vt:lpstr>
      <vt:lpstr>Formation</vt:lpstr>
      <vt:lpstr> TROISIÈME RÉUNION DU COMITÉ DE PILOTAGE DU PROJET   « CONSERVATION  DE LA BIODIVERSITÉAQUATIQUE  DANS L'ÉCONOMIE BLEUE AFRICAINE »   KENYA (MOMBASA), LE 9 OCTOBRE 2024</vt:lpstr>
      <vt:lpstr>PowerPoint Presentation</vt:lpstr>
      <vt:lpstr>   1. INTRODUCTION   </vt:lpstr>
      <vt:lpstr>1. INTRODUCTION (suite 1)</vt:lpstr>
      <vt:lpstr>  1. INTRODUCTION (suite 2 et fin)  </vt:lpstr>
      <vt:lpstr> 2. ATELIER DE KINSHASA </vt:lpstr>
      <vt:lpstr>2. ATELIER DE KINSHASA (suite 1)</vt:lpstr>
      <vt:lpstr>2. ATELIER DE KINSHASA (suite 2)</vt:lpstr>
      <vt:lpstr>2. ATELIER DE KINSHASA (suite 3)</vt:lpstr>
      <vt:lpstr>2. ATELIER DE KINSHASA (suite 4)</vt:lpstr>
      <vt:lpstr>2. ATELIER DE KINSHASA (suite 5 et fin)</vt:lpstr>
      <vt:lpstr> 3. RESULTATS DE L’ATELIER </vt:lpstr>
      <vt:lpstr> 3. RESULTATS DE L’ATELIER (suite 1) </vt:lpstr>
      <vt:lpstr>3. RESULTATS DE L’ATELIER (suite 2)</vt:lpstr>
      <vt:lpstr>3. RESULTATS DE L’ATELIER (suite 3)</vt:lpstr>
      <vt:lpstr>    3. RESULTATS DE L’ATELIER (suite 4 et fin)   </vt:lpstr>
      <vt:lpstr>PowerPoint Presentation</vt:lpstr>
      <vt:lpstr> 4. MENACES INVENTORIÉES (suite 1) </vt:lpstr>
      <vt:lpstr>4. MENACES INVENTORIÉES (suite 2)</vt:lpstr>
      <vt:lpstr>4. MENACES INVENTORIÉES (suite 3)</vt:lpstr>
      <vt:lpstr>4. MENACES INVENTORIÉES (suite 4)</vt:lpstr>
      <vt:lpstr>4. MENACES INVENTORIÉES (suite 5)</vt:lpstr>
      <vt:lpstr>4. MENACES INVENTORIÉES (suite 6)</vt:lpstr>
      <vt:lpstr>4. MENACES INVENTORIÉES (suite 7)</vt:lpstr>
      <vt:lpstr>4. MENACES INVENTORIÉES (suite 8)</vt:lpstr>
      <vt:lpstr>4. MENACES INVENTORIÉES (suite 9)</vt:lpstr>
      <vt:lpstr>4. MENACES INVENTORIÉES (suite 10 et fin)</vt:lpstr>
      <vt:lpstr>PowerPoint Presentation</vt:lpstr>
      <vt:lpstr>Le Secrétariat Exécutif de la COREP  vous remercie pour votre très aimable attention</vt:lpstr>
    </vt:vector>
  </TitlesOfParts>
  <Company>UNICEF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rgross</dc:creator>
  <cp:lastModifiedBy>Mohamed Seisay</cp:lastModifiedBy>
  <cp:revision>708</cp:revision>
  <cp:lastPrinted>2013-04-09T14:58:00Z</cp:lastPrinted>
  <dcterms:created xsi:type="dcterms:W3CDTF">2003-06-06T16:11:50Z</dcterms:created>
  <dcterms:modified xsi:type="dcterms:W3CDTF">2024-10-03T10:54:13Z</dcterms:modified>
</cp:coreProperties>
</file>