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4.xml" ContentType="application/vnd.openxmlformats-officedocument.theme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6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8" r:id="rId1"/>
    <p:sldMasterId id="2147483907" r:id="rId2"/>
    <p:sldMasterId id="2147484284" r:id="rId3"/>
    <p:sldMasterId id="2147484296" r:id="rId4"/>
    <p:sldMasterId id="2147484308" r:id="rId5"/>
    <p:sldMasterId id="2147484310" r:id="rId6"/>
    <p:sldMasterId id="2147484332" r:id="rId7"/>
  </p:sldMasterIdLst>
  <p:notesMasterIdLst>
    <p:notesMasterId r:id="rId18"/>
  </p:notesMasterIdLst>
  <p:handoutMasterIdLst>
    <p:handoutMasterId r:id="rId19"/>
  </p:handoutMasterIdLst>
  <p:sldIdLst>
    <p:sldId id="885" r:id="rId8"/>
    <p:sldId id="926" r:id="rId9"/>
    <p:sldId id="915" r:id="rId10"/>
    <p:sldId id="936" r:id="rId11"/>
    <p:sldId id="526" r:id="rId12"/>
    <p:sldId id="937" r:id="rId13"/>
    <p:sldId id="4120" r:id="rId14"/>
    <p:sldId id="4121" r:id="rId15"/>
    <p:sldId id="935" r:id="rId16"/>
    <p:sldId id="270" r:id="rId1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2E09CE3-6642-124E-B371-94C3C6542183}">
          <p14:sldIdLst>
            <p14:sldId id="885"/>
            <p14:sldId id="926"/>
            <p14:sldId id="915"/>
            <p14:sldId id="936"/>
            <p14:sldId id="526"/>
            <p14:sldId id="937"/>
            <p14:sldId id="4120"/>
            <p14:sldId id="4121"/>
            <p14:sldId id="935"/>
            <p14:sldId id="270"/>
          </p14:sldIdLst>
        </p14:section>
        <p14:section name="Untitled Section" id="{865EEA2D-7B5E-4D2F-94B0-18DA8016A845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333FF"/>
    <a:srgbClr val="008A3E"/>
    <a:srgbClr val="349545"/>
    <a:srgbClr val="951F39"/>
    <a:srgbClr val="C2A365"/>
    <a:srgbClr val="53253C"/>
    <a:srgbClr val="53575A"/>
    <a:srgbClr val="FBC018"/>
    <a:srgbClr val="CFDC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34" autoAdjust="0"/>
    <p:restoredTop sz="94653" autoAdjust="0"/>
  </p:normalViewPr>
  <p:slideViewPr>
    <p:cSldViewPr snapToGrid="0" snapToObjects="1">
      <p:cViewPr varScale="1">
        <p:scale>
          <a:sx n="68" d="100"/>
          <a:sy n="68" d="100"/>
        </p:scale>
        <p:origin x="648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99" d="100"/>
          <a:sy n="99" d="100"/>
        </p:scale>
        <p:origin x="242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DDB551C-302F-D944-BD7D-CCCD463F18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54376E-7062-4B4B-9214-486F90F19B6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0DAC8F6-5CEA-EE4D-8A20-6D9245042962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75CC19-0FE3-C64C-B261-154FCB0CA5B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5CBDFC-F6F0-FB43-B688-7A00F234362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D758763-247B-7745-993F-E9C56E11D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4091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996319A-53CF-3046-8184-D1EFF03EE613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7A27B77-F156-BA41-AB22-82D535535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193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6269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3EC856BA-4681-6B43-9B3F-E62C538F60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6267" t="9963" r="7746" b="16584"/>
          <a:stretch/>
        </p:blipFill>
        <p:spPr>
          <a:xfrm>
            <a:off x="5055438" y="0"/>
            <a:ext cx="7136561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1FB1B06-D753-3E4E-A163-1B05CEA6ECB0}"/>
              </a:ext>
            </a:extLst>
          </p:cNvPr>
          <p:cNvSpPr/>
          <p:nvPr userDrawn="1"/>
        </p:nvSpPr>
        <p:spPr>
          <a:xfrm>
            <a:off x="5055438" y="0"/>
            <a:ext cx="7136561" cy="2051824"/>
          </a:xfrm>
          <a:prstGeom prst="rect">
            <a:avLst/>
          </a:prstGeom>
          <a:gradFill>
            <a:gsLst>
              <a:gs pos="100000">
                <a:schemeClr val="accent1">
                  <a:alpha val="0"/>
                  <a:lumMod val="27000"/>
                </a:schemeClr>
              </a:gs>
              <a:gs pos="0">
                <a:schemeClr val="tx1">
                  <a:alpha val="40000"/>
                  <a:lumMod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1BE5CD-4AA1-A94E-A67B-16963CC2137B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43934" y="6538823"/>
            <a:ext cx="3325220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D8343-3959-9A44-8489-2F7927C631E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971223" y="6524627"/>
            <a:ext cx="4252356" cy="283295"/>
          </a:xfr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F922A3-6480-4B46-BC4C-12170E2C140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725648" y="6535167"/>
            <a:ext cx="3275853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81CD6F6-350C-424F-B87B-B489019B5D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3934" y="2453269"/>
            <a:ext cx="3989452" cy="1951463"/>
          </a:xfrm>
          <a:prstGeom prst="rect">
            <a:avLst/>
          </a:prstGeom>
        </p:spPr>
        <p:txBody>
          <a:bodyPr lIns="396000" rIns="90000" anchor="ctr" anchorCtr="0"/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COVER TITLE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F8B84A7-3EB4-8E49-BFEA-D7AC399FA7A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853727" y="727550"/>
            <a:ext cx="3014983" cy="53620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8B094DE-286B-264F-9212-7B145CA6927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91458" y="-152510"/>
            <a:ext cx="4827823" cy="174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192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6B6F3AA-3B68-5445-BD55-EA29EC3CFD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35186" y="1016000"/>
            <a:ext cx="5666317" cy="5257800"/>
          </a:xfrm>
        </p:spPr>
        <p:txBody>
          <a:bodyPr/>
          <a:lstStyle>
            <a:lvl1pPr>
              <a:defRPr>
                <a:solidFill>
                  <a:srgbClr val="53575A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14DBAEC-3DE2-3147-BB18-57CD5C66C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6" y="80963"/>
            <a:ext cx="9184101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1BE5CD-4AA1-A94E-A67B-16963CC2137B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43934" y="6538823"/>
            <a:ext cx="3325220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D8343-3959-9A44-8489-2F7927C631E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971223" y="6524627"/>
            <a:ext cx="4252356" cy="283295"/>
          </a:xfr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F922A3-6480-4B46-BC4C-12170E2C140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725648" y="6535167"/>
            <a:ext cx="3275853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865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788186"/>
            <a:ext cx="10363200" cy="2387600"/>
          </a:xfrm>
        </p:spPr>
        <p:txBody>
          <a:bodyPr anchor="b"/>
          <a:lstStyle>
            <a:lvl1pPr algn="ctr">
              <a:defRPr sz="450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67861"/>
            <a:ext cx="9144000" cy="1655762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040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788186"/>
            <a:ext cx="10363200" cy="2387600"/>
          </a:xfrm>
        </p:spPr>
        <p:txBody>
          <a:bodyPr anchor="b"/>
          <a:lstStyle>
            <a:lvl1pPr algn="ctr">
              <a:defRPr sz="4500" i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67861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61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40481" indent="0">
              <a:buNone/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634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213122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240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934" y="1016000"/>
            <a:ext cx="11841033" cy="5257800"/>
          </a:xfrm>
        </p:spPr>
        <p:txBody>
          <a:bodyPr/>
          <a:lstStyle>
            <a:lvl1pPr>
              <a:defRPr>
                <a:solidFill>
                  <a:srgbClr val="53575A"/>
                </a:solidFill>
              </a:defRPr>
            </a:lvl1pPr>
            <a:lvl2pPr>
              <a:defRPr>
                <a:solidFill>
                  <a:srgbClr val="53575A"/>
                </a:solidFill>
              </a:defRPr>
            </a:lvl2pPr>
            <a:lvl3pPr>
              <a:defRPr>
                <a:solidFill>
                  <a:srgbClr val="53575A"/>
                </a:solidFill>
              </a:defRPr>
            </a:lvl3pPr>
            <a:lvl4pPr>
              <a:defRPr>
                <a:solidFill>
                  <a:srgbClr val="53575A"/>
                </a:solidFill>
              </a:defRPr>
            </a:lvl4pPr>
            <a:lvl5pPr>
              <a:defRPr>
                <a:solidFill>
                  <a:srgbClr val="53575A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401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934" y="2024111"/>
            <a:ext cx="11857567" cy="42496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3934" y="1023670"/>
            <a:ext cx="11857567" cy="7731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3613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935" y="1016000"/>
            <a:ext cx="5699541" cy="525780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5183" y="1016000"/>
            <a:ext cx="5666316" cy="525780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531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934" y="1016000"/>
            <a:ext cx="5712884" cy="525780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5183" y="1016000"/>
            <a:ext cx="5666316" cy="2538881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097EC8-36C5-6E4B-B24D-33282D85E10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35183" y="3734920"/>
            <a:ext cx="5666316" cy="2538881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905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935" y="1016001"/>
            <a:ext cx="5712883" cy="5251402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5185" y="1016001"/>
            <a:ext cx="2693577" cy="1638625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14"/>
          </p:nvPr>
        </p:nvSpPr>
        <p:spPr>
          <a:xfrm>
            <a:off x="9291390" y="1016001"/>
            <a:ext cx="2693577" cy="1638625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6B061E04-3520-A54F-B830-CE5D0906E791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335185" y="2822389"/>
            <a:ext cx="2693577" cy="1638625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E1D97C0A-E9F7-CE4F-8F58-36DC1393E901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291390" y="2822389"/>
            <a:ext cx="2693577" cy="1638625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EA1DD0C3-7083-7941-B90A-02DA670C478E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6335185" y="4628778"/>
            <a:ext cx="2693577" cy="1638625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68F46A83-06F1-7C4B-945F-E7DD97068899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9291390" y="4628778"/>
            <a:ext cx="2693577" cy="1638625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759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935" y="1410205"/>
            <a:ext cx="5699541" cy="2318416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4015" y="1410205"/>
            <a:ext cx="5672092" cy="2318416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143933" y="3974512"/>
            <a:ext cx="11841032" cy="2318416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9126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43935" y="1670830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143935" y="2852768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143935" y="4034706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143935" y="5216644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4" name="Date Placeholder 4"/>
          <p:cNvSpPr>
            <a:spLocks noGrp="1"/>
          </p:cNvSpPr>
          <p:nvPr>
            <p:ph type="dt" sz="half" idx="10"/>
          </p:nvPr>
        </p:nvSpPr>
        <p:spPr>
          <a:xfrm>
            <a:off x="143934" y="6529336"/>
            <a:ext cx="2801951" cy="284215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52567" y="6529336"/>
            <a:ext cx="4252356" cy="284215"/>
          </a:xfr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6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222076" y="6522024"/>
            <a:ext cx="2779425" cy="291935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Text Placeholder 10"/>
          <p:cNvSpPr>
            <a:spLocks noGrp="1"/>
          </p:cNvSpPr>
          <p:nvPr>
            <p:ph type="body" sz="quarter" idx="29"/>
          </p:nvPr>
        </p:nvSpPr>
        <p:spPr>
          <a:xfrm>
            <a:off x="143935" y="1016000"/>
            <a:ext cx="2801949" cy="530048"/>
          </a:xfrm>
        </p:spPr>
        <p:txBody>
          <a:bodyPr>
            <a:noAutofit/>
          </a:bodyPr>
          <a:lstStyle>
            <a:lvl1pPr marL="0" indent="0">
              <a:buNone/>
              <a:defRPr sz="825" b="1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E07DC2F9-FFDD-7548-ABA6-9DE20005B76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048500" y="1670830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196189E1-818A-014E-AE03-F41CD352F31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048500" y="2852768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8E416A6E-054D-4A44-8FB4-C95991A573B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048500" y="4034706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D0BF870F-EABC-574B-98B0-9EABA67EE59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048500" y="5216644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8" name="Text Placeholder 10">
            <a:extLst>
              <a:ext uri="{FF2B5EF4-FFF2-40B4-BE49-F238E27FC236}">
                <a16:creationId xmlns:a16="http://schemas.microsoft.com/office/drawing/2014/main" id="{7FED264A-35CA-6142-A6F7-2FBD5219724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3048500" y="1016000"/>
            <a:ext cx="2801949" cy="530048"/>
          </a:xfrm>
        </p:spPr>
        <p:txBody>
          <a:bodyPr>
            <a:noAutofit/>
          </a:bodyPr>
          <a:lstStyle>
            <a:lvl1pPr marL="0" indent="0">
              <a:buNone/>
              <a:defRPr sz="825" b="1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Text Placeholder 10">
            <a:extLst>
              <a:ext uri="{FF2B5EF4-FFF2-40B4-BE49-F238E27FC236}">
                <a16:creationId xmlns:a16="http://schemas.microsoft.com/office/drawing/2014/main" id="{3EE32DEE-BBDF-CB4B-8594-4330515C4C79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287747" y="1670830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0" name="Text Placeholder 10">
            <a:extLst>
              <a:ext uri="{FF2B5EF4-FFF2-40B4-BE49-F238E27FC236}">
                <a16:creationId xmlns:a16="http://schemas.microsoft.com/office/drawing/2014/main" id="{44AFD0B5-833A-9D46-91D5-7084FA441121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6287747" y="2852768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1" name="Text Placeholder 10">
            <a:extLst>
              <a:ext uri="{FF2B5EF4-FFF2-40B4-BE49-F238E27FC236}">
                <a16:creationId xmlns:a16="http://schemas.microsoft.com/office/drawing/2014/main" id="{EF0BA8E1-3705-D24B-9D14-3BF5AD489D3D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287747" y="4034706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2" name="Text Placeholder 10">
            <a:extLst>
              <a:ext uri="{FF2B5EF4-FFF2-40B4-BE49-F238E27FC236}">
                <a16:creationId xmlns:a16="http://schemas.microsoft.com/office/drawing/2014/main" id="{55B69AF2-596B-E441-9DE4-F7047FAEDC7C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287747" y="5216644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3" name="Text Placeholder 10">
            <a:extLst>
              <a:ext uri="{FF2B5EF4-FFF2-40B4-BE49-F238E27FC236}">
                <a16:creationId xmlns:a16="http://schemas.microsoft.com/office/drawing/2014/main" id="{15DD2F18-C39B-6742-AABA-AA1568BA24CB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6287747" y="1016000"/>
            <a:ext cx="2801949" cy="530048"/>
          </a:xfrm>
        </p:spPr>
        <p:txBody>
          <a:bodyPr>
            <a:noAutofit/>
          </a:bodyPr>
          <a:lstStyle>
            <a:lvl1pPr marL="0" indent="0">
              <a:buNone/>
              <a:defRPr sz="825" b="1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4" name="Text Placeholder 10">
            <a:extLst>
              <a:ext uri="{FF2B5EF4-FFF2-40B4-BE49-F238E27FC236}">
                <a16:creationId xmlns:a16="http://schemas.microsoft.com/office/drawing/2014/main" id="{6FEA21F4-78DB-9B41-AC86-8FB743FC176C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9192312" y="1670830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5" name="Text Placeholder 10">
            <a:extLst>
              <a:ext uri="{FF2B5EF4-FFF2-40B4-BE49-F238E27FC236}">
                <a16:creationId xmlns:a16="http://schemas.microsoft.com/office/drawing/2014/main" id="{CE9D2387-066D-7841-8B15-F6B44BC7CBC6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9192312" y="2852768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6" name="Text Placeholder 10">
            <a:extLst>
              <a:ext uri="{FF2B5EF4-FFF2-40B4-BE49-F238E27FC236}">
                <a16:creationId xmlns:a16="http://schemas.microsoft.com/office/drawing/2014/main" id="{1739DFC0-EC7F-1D4B-85B8-C04D60A06AA9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9192312" y="4034706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7" name="Text Placeholder 10">
            <a:extLst>
              <a:ext uri="{FF2B5EF4-FFF2-40B4-BE49-F238E27FC236}">
                <a16:creationId xmlns:a16="http://schemas.microsoft.com/office/drawing/2014/main" id="{4E777ED2-427D-1542-9CB7-362AE4749F62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192312" y="5216644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8" name="Text Placeholder 10">
            <a:extLst>
              <a:ext uri="{FF2B5EF4-FFF2-40B4-BE49-F238E27FC236}">
                <a16:creationId xmlns:a16="http://schemas.microsoft.com/office/drawing/2014/main" id="{8BBE9E66-ECF8-1C49-9912-527006FE0600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9192312" y="1016000"/>
            <a:ext cx="2801949" cy="530048"/>
          </a:xfrm>
        </p:spPr>
        <p:txBody>
          <a:bodyPr>
            <a:noAutofit/>
          </a:bodyPr>
          <a:lstStyle>
            <a:lvl1pPr marL="0" indent="0">
              <a:buNone/>
              <a:defRPr sz="825" b="1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23849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43933" y="1016000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143933" y="2355133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143933" y="3694266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143933" y="5033398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4" name="Date Placeholder 4"/>
          <p:cNvSpPr>
            <a:spLocks noGrp="1"/>
          </p:cNvSpPr>
          <p:nvPr>
            <p:ph type="dt" sz="half" idx="10"/>
          </p:nvPr>
        </p:nvSpPr>
        <p:spPr>
          <a:xfrm>
            <a:off x="172526" y="6592091"/>
            <a:ext cx="1401783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52567" y="6592091"/>
            <a:ext cx="4252356" cy="269099"/>
          </a:xfr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6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222076" y="6584779"/>
            <a:ext cx="2779425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5" name="Text Placeholder 10">
            <a:extLst>
              <a:ext uri="{FF2B5EF4-FFF2-40B4-BE49-F238E27FC236}">
                <a16:creationId xmlns:a16="http://schemas.microsoft.com/office/drawing/2014/main" id="{EEE5FBAA-3A50-1247-8679-1C2C1EF7013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84357" y="1016000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504EFB2D-C610-4148-A056-8039E9F2E27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084357" y="2355133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E79C6403-DED9-3A4A-BE2E-AF24A9410ED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084357" y="3694266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8" name="Text Placeholder 10">
            <a:extLst>
              <a:ext uri="{FF2B5EF4-FFF2-40B4-BE49-F238E27FC236}">
                <a16:creationId xmlns:a16="http://schemas.microsoft.com/office/drawing/2014/main" id="{1FDF4B1C-8972-AC48-AE39-035B733BB32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84357" y="5033398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10">
            <a:extLst>
              <a:ext uri="{FF2B5EF4-FFF2-40B4-BE49-F238E27FC236}">
                <a16:creationId xmlns:a16="http://schemas.microsoft.com/office/drawing/2014/main" id="{B54FAC3E-B555-D14B-A3E6-1455378A801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87745" y="1016000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0" name="Text Placeholder 10">
            <a:extLst>
              <a:ext uri="{FF2B5EF4-FFF2-40B4-BE49-F238E27FC236}">
                <a16:creationId xmlns:a16="http://schemas.microsoft.com/office/drawing/2014/main" id="{73665D6A-72B5-6645-9041-946D402C7F7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287745" y="2355133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1" name="Text Placeholder 10">
            <a:extLst>
              <a:ext uri="{FF2B5EF4-FFF2-40B4-BE49-F238E27FC236}">
                <a16:creationId xmlns:a16="http://schemas.microsoft.com/office/drawing/2014/main" id="{B9737207-1783-EE4F-B18B-F97EC35D02D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87745" y="3694266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2" name="Text Placeholder 10">
            <a:extLst>
              <a:ext uri="{FF2B5EF4-FFF2-40B4-BE49-F238E27FC236}">
                <a16:creationId xmlns:a16="http://schemas.microsoft.com/office/drawing/2014/main" id="{C283FA37-EDBA-2F43-ABA8-0BB68A1B6F4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87745" y="5033398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3" name="Text Placeholder 10">
            <a:extLst>
              <a:ext uri="{FF2B5EF4-FFF2-40B4-BE49-F238E27FC236}">
                <a16:creationId xmlns:a16="http://schemas.microsoft.com/office/drawing/2014/main" id="{019AB8AE-F92E-3B45-8335-352379B73E2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228169" y="1016000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4" name="Text Placeholder 10">
            <a:extLst>
              <a:ext uri="{FF2B5EF4-FFF2-40B4-BE49-F238E27FC236}">
                <a16:creationId xmlns:a16="http://schemas.microsoft.com/office/drawing/2014/main" id="{6CC6A752-225A-1043-A3A2-9DC05ACF570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228169" y="2355133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5" name="Text Placeholder 10">
            <a:extLst>
              <a:ext uri="{FF2B5EF4-FFF2-40B4-BE49-F238E27FC236}">
                <a16:creationId xmlns:a16="http://schemas.microsoft.com/office/drawing/2014/main" id="{1947A911-1916-7145-8CD1-F4FAAC8D6AE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228169" y="3694266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6" name="Text Placeholder 10">
            <a:extLst>
              <a:ext uri="{FF2B5EF4-FFF2-40B4-BE49-F238E27FC236}">
                <a16:creationId xmlns:a16="http://schemas.microsoft.com/office/drawing/2014/main" id="{70BFD01F-AC9C-AB43-8451-A672533FA1B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228169" y="5033398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65454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934" y="1985340"/>
            <a:ext cx="5712884" cy="4288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3933" y="1016001"/>
            <a:ext cx="11857567" cy="7731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6335183" y="1985340"/>
            <a:ext cx="5666316" cy="4288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6496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934" y="1016000"/>
            <a:ext cx="5712884" cy="823912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3934" y="1969724"/>
            <a:ext cx="5712884" cy="4304077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8BE1771-D8EB-7741-86F3-8255489DC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6" y="80963"/>
            <a:ext cx="9184101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3F4D557-346A-A24F-8AD5-323AA4EDF58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347510" y="1016000"/>
            <a:ext cx="5712884" cy="823912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026C3F1A-5763-DD40-8BF7-66CB08711614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347510" y="1969724"/>
            <a:ext cx="5712884" cy="4304077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9242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933" y="1947562"/>
            <a:ext cx="3823389" cy="43374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0304" y="6535167"/>
            <a:ext cx="3401197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3933" y="1016001"/>
            <a:ext cx="11841035" cy="773113"/>
          </a:xfrm>
        </p:spPr>
        <p:txBody>
          <a:bodyPr/>
          <a:lstStyle>
            <a:lvl1pPr>
              <a:defRPr b="1">
                <a:solidFill>
                  <a:srgbClr val="951F39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188726" y="1936376"/>
            <a:ext cx="3829437" cy="43374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8206833" y="1947562"/>
            <a:ext cx="3794667" cy="43374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3227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933" y="1016000"/>
            <a:ext cx="3775872" cy="823912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3933" y="2080292"/>
            <a:ext cx="3775872" cy="4193508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91289" y="1016000"/>
            <a:ext cx="3725623" cy="823912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91289" y="2080292"/>
            <a:ext cx="3725623" cy="4193508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43934" y="6535168"/>
            <a:ext cx="3516468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971223" y="6535168"/>
            <a:ext cx="4252356" cy="269099"/>
          </a:xfr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534401" y="6535167"/>
            <a:ext cx="3467100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158620" y="1008601"/>
            <a:ext cx="3842881" cy="823912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5"/>
          <p:cNvSpPr>
            <a:spLocks noGrp="1"/>
          </p:cNvSpPr>
          <p:nvPr>
            <p:ph sz="quarter" idx="14"/>
          </p:nvPr>
        </p:nvSpPr>
        <p:spPr>
          <a:xfrm>
            <a:off x="8158620" y="2072893"/>
            <a:ext cx="3842881" cy="4193508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9742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676" y="1016000"/>
            <a:ext cx="2767017" cy="808226"/>
          </a:xfrm>
        </p:spPr>
        <p:txBody>
          <a:bodyPr anchor="ctr">
            <a:normAutofit/>
          </a:bodyPr>
          <a:lstStyle>
            <a:lvl1pPr marL="0" indent="0">
              <a:buNone/>
              <a:defRPr sz="1013" b="1">
                <a:solidFill>
                  <a:srgbClr val="951F39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676" y="1974542"/>
            <a:ext cx="2767017" cy="4435136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788"/>
            </a:lvl2pPr>
            <a:lvl3pPr>
              <a:defRPr sz="675"/>
            </a:lvl3pPr>
            <a:lvl4pPr>
              <a:defRPr sz="619"/>
            </a:lvl4pPr>
            <a:lvl5pPr>
              <a:defRPr sz="59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69192" y="1974542"/>
            <a:ext cx="2780643" cy="4435136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788"/>
            </a:lvl2pPr>
            <a:lvl3pPr>
              <a:defRPr sz="675"/>
            </a:lvl3pPr>
            <a:lvl4pPr>
              <a:defRPr sz="619"/>
            </a:lvl4pPr>
            <a:lvl5pPr>
              <a:defRPr sz="59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5"/>
          <p:cNvSpPr>
            <a:spLocks noGrp="1"/>
          </p:cNvSpPr>
          <p:nvPr>
            <p:ph sz="quarter" idx="14"/>
          </p:nvPr>
        </p:nvSpPr>
        <p:spPr>
          <a:xfrm>
            <a:off x="6342627" y="1974542"/>
            <a:ext cx="2780643" cy="4435136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788"/>
            </a:lvl2pPr>
            <a:lvl3pPr>
              <a:defRPr sz="675"/>
            </a:lvl3pPr>
            <a:lvl4pPr>
              <a:defRPr sz="619"/>
            </a:lvl4pPr>
            <a:lvl5pPr>
              <a:defRPr sz="59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Slide Number Placeholder 8"/>
          <p:cNvSpPr txBox="1">
            <a:spLocks/>
          </p:cNvSpPr>
          <p:nvPr userDrawn="1"/>
        </p:nvSpPr>
        <p:spPr>
          <a:xfrm>
            <a:off x="12626047" y="6531511"/>
            <a:ext cx="1384773" cy="276408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62E9AC-78E1-4799-8562-C66A38A92102}" type="slidenum">
              <a:rPr lang="en-GB" sz="450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sz="4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Content Placeholder 5"/>
          <p:cNvSpPr>
            <a:spLocks noGrp="1"/>
          </p:cNvSpPr>
          <p:nvPr>
            <p:ph sz="quarter" idx="16"/>
          </p:nvPr>
        </p:nvSpPr>
        <p:spPr>
          <a:xfrm>
            <a:off x="9278385" y="1974542"/>
            <a:ext cx="2780643" cy="4435136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788"/>
            </a:lvl2pPr>
            <a:lvl3pPr>
              <a:defRPr sz="675"/>
            </a:lvl3pPr>
            <a:lvl4pPr>
              <a:defRPr sz="619"/>
            </a:lvl4pPr>
            <a:lvl5pPr>
              <a:defRPr sz="59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Date Placeholder 6">
            <a:extLst>
              <a:ext uri="{FF2B5EF4-FFF2-40B4-BE49-F238E27FC236}">
                <a16:creationId xmlns:a16="http://schemas.microsoft.com/office/drawing/2014/main" id="{6AC57A83-0E06-434D-B4A9-D8B22BBEAB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3934" y="6535168"/>
            <a:ext cx="3516468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Footer Placeholder 7">
            <a:extLst>
              <a:ext uri="{FF2B5EF4-FFF2-40B4-BE49-F238E27FC236}">
                <a16:creationId xmlns:a16="http://schemas.microsoft.com/office/drawing/2014/main" id="{40B2D603-A5E2-B342-AF61-78D4424B6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1223" y="6535168"/>
            <a:ext cx="4252356" cy="269099"/>
          </a:xfr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Slide Number Placeholder 8">
            <a:extLst>
              <a:ext uri="{FF2B5EF4-FFF2-40B4-BE49-F238E27FC236}">
                <a16:creationId xmlns:a16="http://schemas.microsoft.com/office/drawing/2014/main" id="{F2B0F39C-6A72-9643-8A5C-AF6693E93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1" y="6535167"/>
            <a:ext cx="3467100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5E540F3-A856-2D4F-9646-0703F0DA95A5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3069193" y="1016000"/>
            <a:ext cx="2767017" cy="808226"/>
          </a:xfrm>
        </p:spPr>
        <p:txBody>
          <a:bodyPr anchor="ctr">
            <a:normAutofit/>
          </a:bodyPr>
          <a:lstStyle>
            <a:lvl1pPr marL="0" indent="0">
              <a:buNone/>
              <a:defRPr sz="1013" b="1">
                <a:solidFill>
                  <a:srgbClr val="951F39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19AF0BF-8EC7-504C-880A-8034FA7C8532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6356253" y="1016000"/>
            <a:ext cx="2767017" cy="808226"/>
          </a:xfrm>
        </p:spPr>
        <p:txBody>
          <a:bodyPr anchor="ctr">
            <a:normAutofit/>
          </a:bodyPr>
          <a:lstStyle>
            <a:lvl1pPr marL="0" indent="0">
              <a:buNone/>
              <a:defRPr sz="1013" b="1">
                <a:solidFill>
                  <a:srgbClr val="951F39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A4032AE-5606-6A48-886F-7B5EE141D13E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9272770" y="1016000"/>
            <a:ext cx="2767017" cy="808226"/>
          </a:xfrm>
        </p:spPr>
        <p:txBody>
          <a:bodyPr anchor="ctr">
            <a:normAutofit/>
          </a:bodyPr>
          <a:lstStyle>
            <a:lvl1pPr marL="0" indent="0">
              <a:buNone/>
              <a:defRPr sz="1013" b="1">
                <a:solidFill>
                  <a:srgbClr val="951F39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CEA0958-97FB-884D-9268-5774B68A8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6" y="80963"/>
            <a:ext cx="9184101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0498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934" y="1016000"/>
            <a:ext cx="2242732" cy="799351"/>
          </a:xfrm>
        </p:spPr>
        <p:txBody>
          <a:bodyPr anchor="ctr">
            <a:normAutofit/>
          </a:bodyPr>
          <a:lstStyle>
            <a:lvl1pPr marL="0" indent="0" algn="l">
              <a:buNone/>
              <a:defRPr sz="90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3934" y="2038912"/>
            <a:ext cx="2242732" cy="4234889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825"/>
            </a:lvl2pPr>
            <a:lvl3pPr>
              <a:defRPr sz="788"/>
            </a:lvl3pPr>
            <a:lvl4pPr>
              <a:defRPr sz="750"/>
            </a:lvl4pPr>
            <a:lvl5pP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59183" y="1023398"/>
            <a:ext cx="2280100" cy="783075"/>
          </a:xfrm>
        </p:spPr>
        <p:txBody>
          <a:bodyPr anchor="ctr">
            <a:normAutofit/>
          </a:bodyPr>
          <a:lstStyle>
            <a:lvl1pPr marL="0" indent="0" algn="l">
              <a:buNone/>
              <a:defRPr sz="90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59183" y="2030033"/>
            <a:ext cx="2280100" cy="4251165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825"/>
            </a:lvl2pPr>
            <a:lvl3pPr>
              <a:defRPr sz="788"/>
            </a:lvl3pPr>
            <a:lvl4pPr>
              <a:defRPr sz="750"/>
            </a:lvl4pPr>
            <a:lvl5pP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D8EBA-E3A8-41D5-840F-EFA0202A10F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56643" y="6538823"/>
            <a:ext cx="4252356" cy="269099"/>
          </a:xfr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518840" y="6538822"/>
            <a:ext cx="1472497" cy="319181"/>
          </a:xfrm>
        </p:spPr>
        <p:txBody>
          <a:bodyPr/>
          <a:lstStyle/>
          <a:p>
            <a:fld id="{04AA8156-67F3-4B6F-ADAD-63476313C91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962722" y="1016000"/>
            <a:ext cx="2268927" cy="799351"/>
          </a:xfrm>
        </p:spPr>
        <p:txBody>
          <a:bodyPr anchor="ctr">
            <a:normAutofit/>
          </a:bodyPr>
          <a:lstStyle>
            <a:lvl1pPr marL="0" indent="0" algn="l">
              <a:buNone/>
              <a:defRPr sz="90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962722" y="2022636"/>
            <a:ext cx="2268927" cy="4251165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825"/>
            </a:lvl2pPr>
            <a:lvl3pPr>
              <a:defRPr sz="788"/>
            </a:lvl3pPr>
            <a:lvl4pPr>
              <a:defRPr sz="750"/>
            </a:lvl4pPr>
            <a:lvl5pP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7367806" y="1016000"/>
            <a:ext cx="2280100" cy="783075"/>
          </a:xfrm>
        </p:spPr>
        <p:txBody>
          <a:bodyPr anchor="ctr">
            <a:normAutofit/>
          </a:bodyPr>
          <a:lstStyle>
            <a:lvl1pPr marL="0" indent="0" algn="l">
              <a:buNone/>
              <a:defRPr sz="90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6"/>
          </p:nvPr>
        </p:nvSpPr>
        <p:spPr>
          <a:xfrm>
            <a:off x="7367806" y="2022636"/>
            <a:ext cx="2280100" cy="4251165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825"/>
            </a:lvl2pPr>
            <a:lvl3pPr>
              <a:defRPr sz="788"/>
            </a:lvl3pPr>
            <a:lvl4pPr>
              <a:defRPr sz="750"/>
            </a:lvl4pPr>
            <a:lvl5pP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9748147" y="1017476"/>
            <a:ext cx="2253355" cy="783075"/>
          </a:xfrm>
        </p:spPr>
        <p:txBody>
          <a:bodyPr anchor="ctr">
            <a:normAutofit/>
          </a:bodyPr>
          <a:lstStyle>
            <a:lvl1pPr marL="0" indent="0" algn="l">
              <a:buNone/>
              <a:defRPr sz="90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5"/>
          <p:cNvSpPr>
            <a:spLocks noGrp="1"/>
          </p:cNvSpPr>
          <p:nvPr>
            <p:ph sz="quarter" idx="18"/>
          </p:nvPr>
        </p:nvSpPr>
        <p:spPr>
          <a:xfrm>
            <a:off x="9748147" y="2024112"/>
            <a:ext cx="2253355" cy="4251165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825"/>
            </a:lvl2pPr>
            <a:lvl3pPr>
              <a:defRPr sz="788"/>
            </a:lvl3pPr>
            <a:lvl4pPr>
              <a:defRPr sz="750"/>
            </a:lvl4pPr>
            <a:lvl5pP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A930FDE-07C2-8846-A593-EAB2D26EA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6" y="80963"/>
            <a:ext cx="9184101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8727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935" y="1016001"/>
            <a:ext cx="3296349" cy="944053"/>
          </a:xfrm>
        </p:spPr>
        <p:txBody>
          <a:bodyPr anchor="ctr">
            <a:normAutofit/>
          </a:bodyPr>
          <a:lstStyle>
            <a:lvl1pPr marL="0" indent="0">
              <a:buNone/>
              <a:defRPr sz="1013" b="1">
                <a:solidFill>
                  <a:srgbClr val="951F39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03799" y="5329748"/>
            <a:ext cx="8085959" cy="944053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788"/>
            </a:lvl2pPr>
            <a:lvl3pPr>
              <a:defRPr sz="675"/>
            </a:lvl3pPr>
            <a:lvl4pPr>
              <a:defRPr sz="619"/>
            </a:lvl4pPr>
            <a:lvl5pPr>
              <a:defRPr sz="59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3934" y="2451973"/>
            <a:ext cx="3273873" cy="944053"/>
          </a:xfrm>
        </p:spPr>
        <p:txBody>
          <a:bodyPr anchor="ctr">
            <a:normAutofit/>
          </a:bodyPr>
          <a:lstStyle>
            <a:lvl1pPr marL="0" indent="0">
              <a:buNone/>
              <a:defRPr sz="1013" b="1">
                <a:solidFill>
                  <a:srgbClr val="951F39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72298" y="3887945"/>
            <a:ext cx="8125775" cy="944053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788"/>
            </a:lvl2pPr>
            <a:lvl3pPr>
              <a:defRPr sz="675"/>
            </a:lvl3pPr>
            <a:lvl4pPr>
              <a:defRPr sz="619"/>
            </a:lvl4pPr>
            <a:lvl5pPr>
              <a:defRPr sz="59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43934" y="3887945"/>
            <a:ext cx="3273873" cy="944053"/>
          </a:xfrm>
        </p:spPr>
        <p:txBody>
          <a:bodyPr anchor="ctr">
            <a:normAutofit/>
          </a:bodyPr>
          <a:lstStyle>
            <a:lvl1pPr marL="0" indent="0">
              <a:buNone/>
              <a:defRPr sz="1013" b="1">
                <a:solidFill>
                  <a:srgbClr val="951F39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5"/>
          <p:cNvSpPr>
            <a:spLocks noGrp="1"/>
          </p:cNvSpPr>
          <p:nvPr>
            <p:ph sz="quarter" idx="14"/>
          </p:nvPr>
        </p:nvSpPr>
        <p:spPr>
          <a:xfrm>
            <a:off x="3875714" y="1016002"/>
            <a:ext cx="8125775" cy="944053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788"/>
            </a:lvl2pPr>
            <a:lvl3pPr>
              <a:defRPr sz="675"/>
            </a:lvl3pPr>
            <a:lvl4pPr>
              <a:defRPr sz="619"/>
            </a:lvl4pPr>
            <a:lvl5pPr>
              <a:defRPr sz="59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Slide Number Placeholder 8"/>
          <p:cNvSpPr txBox="1">
            <a:spLocks/>
          </p:cNvSpPr>
          <p:nvPr userDrawn="1"/>
        </p:nvSpPr>
        <p:spPr>
          <a:xfrm>
            <a:off x="12626047" y="6531511"/>
            <a:ext cx="1384773" cy="276408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62E9AC-78E1-4799-8562-C66A38A92102}" type="slidenum">
              <a:rPr lang="en-GB" sz="450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sz="4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143934" y="5323916"/>
            <a:ext cx="3312439" cy="949882"/>
          </a:xfrm>
        </p:spPr>
        <p:txBody>
          <a:bodyPr anchor="ctr">
            <a:normAutofit/>
          </a:bodyPr>
          <a:lstStyle>
            <a:lvl1pPr marL="0" indent="0">
              <a:buNone/>
              <a:defRPr sz="1013" b="1">
                <a:solidFill>
                  <a:srgbClr val="951F39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5"/>
          <p:cNvSpPr>
            <a:spLocks noGrp="1"/>
          </p:cNvSpPr>
          <p:nvPr>
            <p:ph sz="quarter" idx="16"/>
          </p:nvPr>
        </p:nvSpPr>
        <p:spPr>
          <a:xfrm>
            <a:off x="3903798" y="2451973"/>
            <a:ext cx="8097703" cy="944053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788"/>
            </a:lvl2pPr>
            <a:lvl3pPr>
              <a:defRPr sz="675"/>
            </a:lvl3pPr>
            <a:lvl4pPr>
              <a:defRPr sz="619"/>
            </a:lvl4pPr>
            <a:lvl5pPr>
              <a:defRPr sz="59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6">
            <a:extLst>
              <a:ext uri="{FF2B5EF4-FFF2-40B4-BE49-F238E27FC236}">
                <a16:creationId xmlns:a16="http://schemas.microsoft.com/office/drawing/2014/main" id="{BFA184D5-7399-1D40-A6F3-04D63C0482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3934" y="6535168"/>
            <a:ext cx="3516468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Footer Placeholder 7">
            <a:extLst>
              <a:ext uri="{FF2B5EF4-FFF2-40B4-BE49-F238E27FC236}">
                <a16:creationId xmlns:a16="http://schemas.microsoft.com/office/drawing/2014/main" id="{7EC6F2BC-64B2-6649-BE73-9ACBCF4DE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1223" y="6535168"/>
            <a:ext cx="4252356" cy="269099"/>
          </a:xfr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Slide Number Placeholder 8">
            <a:extLst>
              <a:ext uri="{FF2B5EF4-FFF2-40B4-BE49-F238E27FC236}">
                <a16:creationId xmlns:a16="http://schemas.microsoft.com/office/drawing/2014/main" id="{847AB10E-6054-FD4A-BCEC-6D8589A60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1" y="6535167"/>
            <a:ext cx="3467100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E9BE6309-43A3-D745-9D25-CD761E5A7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5" y="80963"/>
            <a:ext cx="9204051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4287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0865" y="80963"/>
            <a:ext cx="9200635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60868" y="1005236"/>
            <a:ext cx="11840633" cy="773113"/>
          </a:xfrm>
        </p:spPr>
        <p:txBody>
          <a:bodyPr/>
          <a:lstStyle>
            <a:lvl1pPr>
              <a:defRPr b="1">
                <a:solidFill>
                  <a:srgbClr val="951F39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43935" y="2017032"/>
            <a:ext cx="2023533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1" name="Picture Placeholder 16"/>
          <p:cNvSpPr>
            <a:spLocks noGrp="1"/>
          </p:cNvSpPr>
          <p:nvPr>
            <p:ph type="pic" sz="quarter" idx="18"/>
          </p:nvPr>
        </p:nvSpPr>
        <p:spPr>
          <a:xfrm>
            <a:off x="2632077" y="2017032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5" name="Picture Placeholder 16"/>
          <p:cNvSpPr>
            <a:spLocks noGrp="1"/>
          </p:cNvSpPr>
          <p:nvPr>
            <p:ph type="pic" sz="quarter" idx="22"/>
          </p:nvPr>
        </p:nvSpPr>
        <p:spPr>
          <a:xfrm>
            <a:off x="5090585" y="2017032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9" name="Picture Placeholder 16"/>
          <p:cNvSpPr>
            <a:spLocks noGrp="1"/>
          </p:cNvSpPr>
          <p:nvPr>
            <p:ph type="pic" sz="quarter" idx="26"/>
          </p:nvPr>
        </p:nvSpPr>
        <p:spPr>
          <a:xfrm>
            <a:off x="7549093" y="2017032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3" name="Picture Placeholder 16"/>
          <p:cNvSpPr>
            <a:spLocks noGrp="1"/>
          </p:cNvSpPr>
          <p:nvPr>
            <p:ph type="pic" sz="quarter" idx="30"/>
          </p:nvPr>
        </p:nvSpPr>
        <p:spPr>
          <a:xfrm>
            <a:off x="10007601" y="2017032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7" name="Picture Placeholder 16">
            <a:extLst>
              <a:ext uri="{FF2B5EF4-FFF2-40B4-BE49-F238E27FC236}">
                <a16:creationId xmlns:a16="http://schemas.microsoft.com/office/drawing/2014/main" id="{BAE8179C-1D51-E743-8E98-447634E84FC2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43935" y="3124805"/>
            <a:ext cx="2023533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8" name="Picture Placeholder 16">
            <a:extLst>
              <a:ext uri="{FF2B5EF4-FFF2-40B4-BE49-F238E27FC236}">
                <a16:creationId xmlns:a16="http://schemas.microsoft.com/office/drawing/2014/main" id="{D2265B7A-55C7-B944-ADB5-BCFF3806614B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2632077" y="3124805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9" name="Picture Placeholder 16">
            <a:extLst>
              <a:ext uri="{FF2B5EF4-FFF2-40B4-BE49-F238E27FC236}">
                <a16:creationId xmlns:a16="http://schemas.microsoft.com/office/drawing/2014/main" id="{F5639E0C-EF27-414A-9578-6B830597A62A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5090585" y="3124805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0" name="Picture Placeholder 16">
            <a:extLst>
              <a:ext uri="{FF2B5EF4-FFF2-40B4-BE49-F238E27FC236}">
                <a16:creationId xmlns:a16="http://schemas.microsoft.com/office/drawing/2014/main" id="{D528C7F5-56EF-0E4D-8596-E7211E53368F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7549093" y="3124805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1" name="Picture Placeholder 16">
            <a:extLst>
              <a:ext uri="{FF2B5EF4-FFF2-40B4-BE49-F238E27FC236}">
                <a16:creationId xmlns:a16="http://schemas.microsoft.com/office/drawing/2014/main" id="{2E9CF4C1-C12C-8A44-9D8F-98B40EB81659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10007601" y="3124805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2" name="Picture Placeholder 16">
            <a:extLst>
              <a:ext uri="{FF2B5EF4-FFF2-40B4-BE49-F238E27FC236}">
                <a16:creationId xmlns:a16="http://schemas.microsoft.com/office/drawing/2014/main" id="{920FC8B7-03C7-214F-A240-F369548DFC72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143935" y="4232578"/>
            <a:ext cx="2023533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3" name="Picture Placeholder 16">
            <a:extLst>
              <a:ext uri="{FF2B5EF4-FFF2-40B4-BE49-F238E27FC236}">
                <a16:creationId xmlns:a16="http://schemas.microsoft.com/office/drawing/2014/main" id="{6847C2AB-C2EF-9644-81AD-60EB565AA2C6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2632077" y="4232578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4" name="Picture Placeholder 16">
            <a:extLst>
              <a:ext uri="{FF2B5EF4-FFF2-40B4-BE49-F238E27FC236}">
                <a16:creationId xmlns:a16="http://schemas.microsoft.com/office/drawing/2014/main" id="{02B3312C-A33D-1245-89F7-9AC2230C56DD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5090585" y="4232578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5" name="Picture Placeholder 16">
            <a:extLst>
              <a:ext uri="{FF2B5EF4-FFF2-40B4-BE49-F238E27FC236}">
                <a16:creationId xmlns:a16="http://schemas.microsoft.com/office/drawing/2014/main" id="{F28E5DA6-6E14-7448-8F83-4986BB553A7D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7549093" y="4232578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6" name="Picture Placeholder 16">
            <a:extLst>
              <a:ext uri="{FF2B5EF4-FFF2-40B4-BE49-F238E27FC236}">
                <a16:creationId xmlns:a16="http://schemas.microsoft.com/office/drawing/2014/main" id="{2F1C2F40-161B-E048-AFE7-7D3F94B0B4C3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10007601" y="4232578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7" name="Picture Placeholder 16">
            <a:extLst>
              <a:ext uri="{FF2B5EF4-FFF2-40B4-BE49-F238E27FC236}">
                <a16:creationId xmlns:a16="http://schemas.microsoft.com/office/drawing/2014/main" id="{639B8C80-F082-8744-9B77-C12F32B18D1C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143935" y="5340350"/>
            <a:ext cx="2023533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8" name="Picture Placeholder 16">
            <a:extLst>
              <a:ext uri="{FF2B5EF4-FFF2-40B4-BE49-F238E27FC236}">
                <a16:creationId xmlns:a16="http://schemas.microsoft.com/office/drawing/2014/main" id="{363CB0A0-1316-5844-AB00-9A19EE7A5444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2632077" y="5340350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9" name="Picture Placeholder 16">
            <a:extLst>
              <a:ext uri="{FF2B5EF4-FFF2-40B4-BE49-F238E27FC236}">
                <a16:creationId xmlns:a16="http://schemas.microsoft.com/office/drawing/2014/main" id="{F4318FCC-31EB-B044-98B9-A727A3D3995D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5090585" y="5340350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0" name="Picture Placeholder 16">
            <a:extLst>
              <a:ext uri="{FF2B5EF4-FFF2-40B4-BE49-F238E27FC236}">
                <a16:creationId xmlns:a16="http://schemas.microsoft.com/office/drawing/2014/main" id="{797BB670-E3C9-554C-86DF-9E4BA60D019B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7549093" y="5340350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1" name="Picture Placeholder 16">
            <a:extLst>
              <a:ext uri="{FF2B5EF4-FFF2-40B4-BE49-F238E27FC236}">
                <a16:creationId xmlns:a16="http://schemas.microsoft.com/office/drawing/2014/main" id="{22037A3F-F86A-1A4B-85D6-8C9B54A8AFAF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10007601" y="5340350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2" name="Date Placeholder 6">
            <a:extLst>
              <a:ext uri="{FF2B5EF4-FFF2-40B4-BE49-F238E27FC236}">
                <a16:creationId xmlns:a16="http://schemas.microsoft.com/office/drawing/2014/main" id="{7C6DB2CB-27DC-D24F-8E9E-32D053209B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3934" y="6535168"/>
            <a:ext cx="3516468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3" name="Footer Placeholder 7">
            <a:extLst>
              <a:ext uri="{FF2B5EF4-FFF2-40B4-BE49-F238E27FC236}">
                <a16:creationId xmlns:a16="http://schemas.microsoft.com/office/drawing/2014/main" id="{D45F8D49-FF08-884F-8A32-02BE4AC70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1223" y="6535168"/>
            <a:ext cx="4252356" cy="269099"/>
          </a:xfr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4" name="Slide Number Placeholder 8">
            <a:extLst>
              <a:ext uri="{FF2B5EF4-FFF2-40B4-BE49-F238E27FC236}">
                <a16:creationId xmlns:a16="http://schemas.microsoft.com/office/drawing/2014/main" id="{2E04AB5E-6263-7D4B-A6BF-85AE91233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1" y="6535167"/>
            <a:ext cx="3467100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8922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3935" y="1029811"/>
            <a:ext cx="11857565" cy="2219803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3934" y="3608389"/>
            <a:ext cx="11857567" cy="2665411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6">
            <a:extLst>
              <a:ext uri="{FF2B5EF4-FFF2-40B4-BE49-F238E27FC236}">
                <a16:creationId xmlns:a16="http://schemas.microsoft.com/office/drawing/2014/main" id="{3E839737-B756-CA4E-ABC8-F8C132B834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3934" y="6535168"/>
            <a:ext cx="3516468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ooter Placeholder 7">
            <a:extLst>
              <a:ext uri="{FF2B5EF4-FFF2-40B4-BE49-F238E27FC236}">
                <a16:creationId xmlns:a16="http://schemas.microsoft.com/office/drawing/2014/main" id="{85A22785-7802-8B4B-8CDF-3E957B9FD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1223" y="6535168"/>
            <a:ext cx="4252356" cy="269099"/>
          </a:xfr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8">
            <a:extLst>
              <a:ext uri="{FF2B5EF4-FFF2-40B4-BE49-F238E27FC236}">
                <a16:creationId xmlns:a16="http://schemas.microsoft.com/office/drawing/2014/main" id="{DA51A499-B959-534A-B924-7D41A934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1" y="6535167"/>
            <a:ext cx="3467100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2F46261-3FC1-7846-B7FB-E27644332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5" y="80963"/>
            <a:ext cx="9200635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8231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3934" y="1029813"/>
            <a:ext cx="11869071" cy="960355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3934" y="2224187"/>
            <a:ext cx="11841031" cy="2284434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5"/>
          <p:cNvSpPr>
            <a:spLocks noGrp="1"/>
          </p:cNvSpPr>
          <p:nvPr>
            <p:ph sz="quarter" idx="13"/>
          </p:nvPr>
        </p:nvSpPr>
        <p:spPr>
          <a:xfrm>
            <a:off x="143933" y="4731000"/>
            <a:ext cx="11869072" cy="1585447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6">
            <a:extLst>
              <a:ext uri="{FF2B5EF4-FFF2-40B4-BE49-F238E27FC236}">
                <a16:creationId xmlns:a16="http://schemas.microsoft.com/office/drawing/2014/main" id="{2AC3398A-8C69-344D-B6AA-2B24CEEA9A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3934" y="6535168"/>
            <a:ext cx="3516468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A2E13509-CAD1-6E44-B633-BBCECEBD5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1223" y="6535168"/>
            <a:ext cx="4252356" cy="269099"/>
          </a:xfr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9064339B-68AC-7E40-90C1-6A86DAB17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1" y="6535167"/>
            <a:ext cx="3467100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DEC4E654-BA4D-C342-9765-9B523C396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5" y="80963"/>
            <a:ext cx="9200635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3694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933" y="1016001"/>
            <a:ext cx="11857567" cy="328105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3935" y="1459810"/>
            <a:ext cx="11857565" cy="1969190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3934" y="3924688"/>
            <a:ext cx="11840969" cy="328105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3934" y="4339050"/>
            <a:ext cx="11857567" cy="1934750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6">
            <a:extLst>
              <a:ext uri="{FF2B5EF4-FFF2-40B4-BE49-F238E27FC236}">
                <a16:creationId xmlns:a16="http://schemas.microsoft.com/office/drawing/2014/main" id="{05FC3307-0292-D043-82B7-6AAC3AFAE0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3934" y="6535168"/>
            <a:ext cx="3516468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ooter Placeholder 7">
            <a:extLst>
              <a:ext uri="{FF2B5EF4-FFF2-40B4-BE49-F238E27FC236}">
                <a16:creationId xmlns:a16="http://schemas.microsoft.com/office/drawing/2014/main" id="{3341AF24-928B-D54C-8B4A-FFFC09837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1223" y="6535168"/>
            <a:ext cx="4252356" cy="269099"/>
          </a:xfr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8">
            <a:extLst>
              <a:ext uri="{FF2B5EF4-FFF2-40B4-BE49-F238E27FC236}">
                <a16:creationId xmlns:a16="http://schemas.microsoft.com/office/drawing/2014/main" id="{66215DAF-3FEF-1C4F-BB8D-F20FE2F5B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1" y="6535167"/>
            <a:ext cx="3467100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A0ABA23-029B-674A-952D-E3FC333E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5" y="80963"/>
            <a:ext cx="9200635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6945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933" y="1026949"/>
            <a:ext cx="11857567" cy="328105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3935" y="1497393"/>
            <a:ext cx="11857565" cy="1934750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Date Placeholder 6">
            <a:extLst>
              <a:ext uri="{FF2B5EF4-FFF2-40B4-BE49-F238E27FC236}">
                <a16:creationId xmlns:a16="http://schemas.microsoft.com/office/drawing/2014/main" id="{4359DF5A-0941-A34F-B470-DA298072EA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3934" y="6535168"/>
            <a:ext cx="3516468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ooter Placeholder 7">
            <a:extLst>
              <a:ext uri="{FF2B5EF4-FFF2-40B4-BE49-F238E27FC236}">
                <a16:creationId xmlns:a16="http://schemas.microsoft.com/office/drawing/2014/main" id="{2D24C1BB-69D0-B74B-9CF8-3DF0C21C0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1223" y="6535168"/>
            <a:ext cx="4252356" cy="269099"/>
          </a:xfr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Slide Number Placeholder 8">
            <a:extLst>
              <a:ext uri="{FF2B5EF4-FFF2-40B4-BE49-F238E27FC236}">
                <a16:creationId xmlns:a16="http://schemas.microsoft.com/office/drawing/2014/main" id="{A049738A-1309-5F43-8FEC-769F007FE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1" y="6535167"/>
            <a:ext cx="3467100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E28B4B7-B8AE-B64C-B596-A0D02C2E0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5" y="80963"/>
            <a:ext cx="9200635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CF04514-B064-3643-8427-22BBFD35D333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3933" y="3873183"/>
            <a:ext cx="11857567" cy="328105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E91A43E6-B137-B840-A946-BB61011F1707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143935" y="4343627"/>
            <a:ext cx="11857565" cy="1934750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0443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32" y="1026949"/>
            <a:ext cx="4792633" cy="1030451"/>
          </a:xfrm>
        </p:spPr>
        <p:txBody>
          <a:bodyPr anchor="ctr" anchorCtr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026948"/>
            <a:ext cx="6818312" cy="524685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33" y="2214282"/>
            <a:ext cx="4792632" cy="405951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Date Placeholder 6">
            <a:extLst>
              <a:ext uri="{FF2B5EF4-FFF2-40B4-BE49-F238E27FC236}">
                <a16:creationId xmlns:a16="http://schemas.microsoft.com/office/drawing/2014/main" id="{6A17F1A8-202F-4045-88BD-464BAE96A1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3934" y="6535168"/>
            <a:ext cx="3516468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ooter Placeholder 7">
            <a:extLst>
              <a:ext uri="{FF2B5EF4-FFF2-40B4-BE49-F238E27FC236}">
                <a16:creationId xmlns:a16="http://schemas.microsoft.com/office/drawing/2014/main" id="{080D0117-E6BF-C04E-9EF6-5790DF97F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1223" y="6535168"/>
            <a:ext cx="4252356" cy="269099"/>
          </a:xfr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8">
            <a:extLst>
              <a:ext uri="{FF2B5EF4-FFF2-40B4-BE49-F238E27FC236}">
                <a16:creationId xmlns:a16="http://schemas.microsoft.com/office/drawing/2014/main" id="{E8B3707F-E84E-9F4B-BDF8-05D474C5B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1" y="6535167"/>
            <a:ext cx="3467100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9744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34" y="1016000"/>
            <a:ext cx="4524175" cy="1471864"/>
          </a:xfrm>
        </p:spPr>
        <p:txBody>
          <a:bodyPr anchor="ctr"/>
          <a:lstStyle>
            <a:lvl1pPr algn="ctr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905" y="1016000"/>
            <a:ext cx="6897595" cy="5225002"/>
          </a:xfrm>
        </p:spPr>
        <p:txBody>
          <a:bodyPr/>
          <a:lstStyle>
            <a:lvl1pPr marL="300038" indent="-300038">
              <a:buFont typeface="Wingdings" panose="05000000000000000000" pitchFamily="2" charset="2"/>
              <a:buChar char="q"/>
              <a:defRPr sz="2400"/>
            </a:lvl1pPr>
            <a:lvl2pPr marL="346472" indent="-46435"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92DD6CE2-9C4E-854A-B9BA-5349CFA17B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3934" y="6535168"/>
            <a:ext cx="3516468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85134BD9-7E38-3F43-A316-E6CB9C267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1223" y="6535168"/>
            <a:ext cx="4252356" cy="269099"/>
          </a:xfr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F87C7D7F-130E-0A47-8DC6-7E0749A0F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1" y="6535167"/>
            <a:ext cx="3467100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6084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34" y="1016000"/>
            <a:ext cx="4628092" cy="1462596"/>
          </a:xfrm>
        </p:spPr>
        <p:txBody>
          <a:bodyPr anchor="ctr" anchorCtr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016001"/>
            <a:ext cx="6172200" cy="4845053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34" y="2707341"/>
            <a:ext cx="4628092" cy="358284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3946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3934" y="1016000"/>
            <a:ext cx="11841033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5383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1016000"/>
            <a:ext cx="32766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3935" y="1016000"/>
            <a:ext cx="8428568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3805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33" y="1016001"/>
            <a:ext cx="4505761" cy="1446213"/>
          </a:xfrm>
        </p:spPr>
        <p:txBody>
          <a:bodyPr anchor="ctr" anchorCtr="0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016000"/>
            <a:ext cx="6818312" cy="5257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33" y="2716306"/>
            <a:ext cx="4505761" cy="35574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454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34" y="1016000"/>
            <a:ext cx="4628092" cy="1195386"/>
          </a:xfrm>
        </p:spPr>
        <p:txBody>
          <a:bodyPr anchor="ctr" anchorCtr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016000"/>
            <a:ext cx="6172200" cy="5257800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34" y="2462212"/>
            <a:ext cx="4628092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712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12138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2" y="1016000"/>
            <a:ext cx="26289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3935" y="1016000"/>
            <a:ext cx="9062075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760B41B-5437-D54B-8D58-590CEC288068}"/>
              </a:ext>
            </a:extLst>
          </p:cNvPr>
          <p:cNvSpPr txBox="1">
            <a:spLocks/>
          </p:cNvSpPr>
          <p:nvPr userDrawn="1"/>
        </p:nvSpPr>
        <p:spPr>
          <a:xfrm>
            <a:off x="2800866" y="80963"/>
            <a:ext cx="9184101" cy="61478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marL="86916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>
                <a:tab pos="213122" algn="l"/>
              </a:tabLst>
              <a:defRPr sz="1500" b="1" kern="1200" baseline="0">
                <a:solidFill>
                  <a:srgbClr val="53575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500"/>
              <a:t>Click to edit Master title style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4311747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43935" y="1016000"/>
            <a:ext cx="11857565" cy="5257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C768870-C5E4-7A4A-AA12-C3A233E2D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6" y="80963"/>
            <a:ext cx="9184101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157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9EEF4-A2A7-423F-9BF7-476C6DE372B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7C9C5-C58C-4A7A-9364-BE38CE72E13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160571" y="1016001"/>
            <a:ext cx="2285120" cy="121848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2551505" y="1016001"/>
            <a:ext cx="2285120" cy="121848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20"/>
          </p:nvPr>
        </p:nvSpPr>
        <p:spPr>
          <a:xfrm>
            <a:off x="4942440" y="1016001"/>
            <a:ext cx="2285120" cy="121848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7333375" y="1016001"/>
            <a:ext cx="2285120" cy="121848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9724308" y="1016001"/>
            <a:ext cx="2285120" cy="121848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28"/>
          </p:nvPr>
        </p:nvSpPr>
        <p:spPr>
          <a:xfrm>
            <a:off x="143934" y="2349905"/>
            <a:ext cx="2301009" cy="899708"/>
          </a:xfrm>
        </p:spPr>
        <p:txBody>
          <a:bodyPr>
            <a:normAutofit/>
          </a:bodyPr>
          <a:lstStyle>
            <a:lvl1pPr marL="0" indent="0">
              <a:buNone/>
              <a:defRPr sz="675"/>
            </a:lvl1pPr>
          </a:lstStyle>
          <a:p>
            <a:pPr lvl="0"/>
            <a:endParaRPr lang="en-US" dirty="0"/>
          </a:p>
        </p:txBody>
      </p:sp>
      <p:sp>
        <p:nvSpPr>
          <p:cNvPr id="25" name="Text Placeholder 22"/>
          <p:cNvSpPr>
            <a:spLocks noGrp="1"/>
          </p:cNvSpPr>
          <p:nvPr>
            <p:ph type="body" sz="quarter" idx="30"/>
          </p:nvPr>
        </p:nvSpPr>
        <p:spPr>
          <a:xfrm>
            <a:off x="2551505" y="2349905"/>
            <a:ext cx="2282651" cy="899708"/>
          </a:xfrm>
        </p:spPr>
        <p:txBody>
          <a:bodyPr>
            <a:normAutofit/>
          </a:bodyPr>
          <a:lstStyle>
            <a:lvl1pPr marL="0" indent="0">
              <a:buNone/>
              <a:defRPr sz="675"/>
            </a:lvl1pPr>
          </a:lstStyle>
          <a:p>
            <a:pPr lvl="0"/>
            <a:endParaRPr lang="en-US" dirty="0"/>
          </a:p>
        </p:txBody>
      </p:sp>
      <p:sp>
        <p:nvSpPr>
          <p:cNvPr id="27" name="Text Placeholder 22"/>
          <p:cNvSpPr>
            <a:spLocks noGrp="1"/>
          </p:cNvSpPr>
          <p:nvPr>
            <p:ph type="body" sz="quarter" idx="32"/>
          </p:nvPr>
        </p:nvSpPr>
        <p:spPr>
          <a:xfrm>
            <a:off x="4940719" y="2349905"/>
            <a:ext cx="2282651" cy="899708"/>
          </a:xfrm>
        </p:spPr>
        <p:txBody>
          <a:bodyPr>
            <a:normAutofit/>
          </a:bodyPr>
          <a:lstStyle>
            <a:lvl1pPr marL="0" indent="0">
              <a:buNone/>
              <a:defRPr sz="675"/>
            </a:lvl1pPr>
          </a:lstStyle>
          <a:p>
            <a:pPr lvl="0"/>
            <a:endParaRPr lang="en-US" dirty="0"/>
          </a:p>
        </p:txBody>
      </p:sp>
      <p:sp>
        <p:nvSpPr>
          <p:cNvPr id="29" name="Text Placeholder 22"/>
          <p:cNvSpPr>
            <a:spLocks noGrp="1"/>
          </p:cNvSpPr>
          <p:nvPr>
            <p:ph type="body" sz="quarter" idx="34"/>
          </p:nvPr>
        </p:nvSpPr>
        <p:spPr>
          <a:xfrm>
            <a:off x="7329932" y="2349905"/>
            <a:ext cx="2282651" cy="899708"/>
          </a:xfrm>
        </p:spPr>
        <p:txBody>
          <a:bodyPr>
            <a:normAutofit/>
          </a:bodyPr>
          <a:lstStyle>
            <a:lvl1pPr marL="0" indent="0">
              <a:buNone/>
              <a:defRPr sz="675"/>
            </a:lvl1pPr>
          </a:lstStyle>
          <a:p>
            <a:pPr lvl="0"/>
            <a:endParaRPr lang="en-US" dirty="0"/>
          </a:p>
        </p:txBody>
      </p:sp>
      <p:sp>
        <p:nvSpPr>
          <p:cNvPr id="31" name="Text Placeholder 22"/>
          <p:cNvSpPr>
            <a:spLocks noGrp="1"/>
          </p:cNvSpPr>
          <p:nvPr>
            <p:ph type="body" sz="quarter" idx="36"/>
          </p:nvPr>
        </p:nvSpPr>
        <p:spPr>
          <a:xfrm>
            <a:off x="9719146" y="2349905"/>
            <a:ext cx="2282649" cy="899708"/>
          </a:xfrm>
        </p:spPr>
        <p:txBody>
          <a:bodyPr>
            <a:normAutofit/>
          </a:bodyPr>
          <a:lstStyle>
            <a:lvl1pPr marL="0" indent="0">
              <a:buNone/>
              <a:defRPr sz="675"/>
            </a:lvl1pPr>
          </a:lstStyle>
          <a:p>
            <a:pPr lvl="0"/>
            <a:endParaRPr lang="en-US" dirty="0"/>
          </a:p>
        </p:txBody>
      </p:sp>
      <p:sp>
        <p:nvSpPr>
          <p:cNvPr id="33" name="Picture Placeholder 6">
            <a:extLst>
              <a:ext uri="{FF2B5EF4-FFF2-40B4-BE49-F238E27FC236}">
                <a16:creationId xmlns:a16="http://schemas.microsoft.com/office/drawing/2014/main" id="{8BA94EFD-126E-3144-AA31-556FCA9A3CE0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160571" y="3615766"/>
            <a:ext cx="2285120" cy="121848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6">
            <a:extLst>
              <a:ext uri="{FF2B5EF4-FFF2-40B4-BE49-F238E27FC236}">
                <a16:creationId xmlns:a16="http://schemas.microsoft.com/office/drawing/2014/main" id="{977E27E9-782E-8D4C-9FCE-DA5E63CAA0EE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2551505" y="3615766"/>
            <a:ext cx="2285120" cy="121848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6">
            <a:extLst>
              <a:ext uri="{FF2B5EF4-FFF2-40B4-BE49-F238E27FC236}">
                <a16:creationId xmlns:a16="http://schemas.microsoft.com/office/drawing/2014/main" id="{2D5E64F5-8FD8-E040-9DC5-ACBEE38B993D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4942440" y="3615766"/>
            <a:ext cx="2285120" cy="121848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6">
            <a:extLst>
              <a:ext uri="{FF2B5EF4-FFF2-40B4-BE49-F238E27FC236}">
                <a16:creationId xmlns:a16="http://schemas.microsoft.com/office/drawing/2014/main" id="{19B6620C-04A1-514F-B7EC-C839EB8D0689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7333375" y="3615766"/>
            <a:ext cx="2285120" cy="121848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6">
            <a:extLst>
              <a:ext uri="{FF2B5EF4-FFF2-40B4-BE49-F238E27FC236}">
                <a16:creationId xmlns:a16="http://schemas.microsoft.com/office/drawing/2014/main" id="{0D1EB323-6B9D-424B-A12A-249FECD49649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9724308" y="3615766"/>
            <a:ext cx="2285120" cy="121848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8" name="Text Placeholder 22">
            <a:extLst>
              <a:ext uri="{FF2B5EF4-FFF2-40B4-BE49-F238E27FC236}">
                <a16:creationId xmlns:a16="http://schemas.microsoft.com/office/drawing/2014/main" id="{109437BA-3B10-8049-93B8-64E634B29A8C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143934" y="4949670"/>
            <a:ext cx="2301009" cy="899708"/>
          </a:xfrm>
        </p:spPr>
        <p:txBody>
          <a:bodyPr>
            <a:normAutofit/>
          </a:bodyPr>
          <a:lstStyle>
            <a:lvl1pPr marL="0" indent="0">
              <a:buNone/>
              <a:defRPr sz="675"/>
            </a:lvl1pPr>
          </a:lstStyle>
          <a:p>
            <a:pPr lvl="0"/>
            <a:endParaRPr lang="en-US" dirty="0"/>
          </a:p>
        </p:txBody>
      </p:sp>
      <p:sp>
        <p:nvSpPr>
          <p:cNvPr id="39" name="Text Placeholder 22">
            <a:extLst>
              <a:ext uri="{FF2B5EF4-FFF2-40B4-BE49-F238E27FC236}">
                <a16:creationId xmlns:a16="http://schemas.microsoft.com/office/drawing/2014/main" id="{472CD2F0-74F5-4149-962C-74E8F1FF3810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2551505" y="4949670"/>
            <a:ext cx="2282651" cy="899708"/>
          </a:xfrm>
        </p:spPr>
        <p:txBody>
          <a:bodyPr>
            <a:normAutofit/>
          </a:bodyPr>
          <a:lstStyle>
            <a:lvl1pPr marL="0" indent="0">
              <a:buNone/>
              <a:defRPr sz="675"/>
            </a:lvl1pPr>
          </a:lstStyle>
          <a:p>
            <a:pPr lvl="0"/>
            <a:endParaRPr lang="en-US" dirty="0"/>
          </a:p>
        </p:txBody>
      </p:sp>
      <p:sp>
        <p:nvSpPr>
          <p:cNvPr id="40" name="Text Placeholder 22">
            <a:extLst>
              <a:ext uri="{FF2B5EF4-FFF2-40B4-BE49-F238E27FC236}">
                <a16:creationId xmlns:a16="http://schemas.microsoft.com/office/drawing/2014/main" id="{B1CABA5A-A678-4B4E-9C2A-CC46C0FA3984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4940719" y="4949670"/>
            <a:ext cx="2282651" cy="899708"/>
          </a:xfrm>
        </p:spPr>
        <p:txBody>
          <a:bodyPr>
            <a:normAutofit/>
          </a:bodyPr>
          <a:lstStyle>
            <a:lvl1pPr marL="0" indent="0">
              <a:buNone/>
              <a:defRPr sz="675"/>
            </a:lvl1pPr>
          </a:lstStyle>
          <a:p>
            <a:pPr lvl="0"/>
            <a:endParaRPr lang="en-US" dirty="0"/>
          </a:p>
        </p:txBody>
      </p:sp>
      <p:sp>
        <p:nvSpPr>
          <p:cNvPr id="41" name="Text Placeholder 22">
            <a:extLst>
              <a:ext uri="{FF2B5EF4-FFF2-40B4-BE49-F238E27FC236}">
                <a16:creationId xmlns:a16="http://schemas.microsoft.com/office/drawing/2014/main" id="{88A5C87E-F6DB-834D-8444-45E643ED098C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7329932" y="4949670"/>
            <a:ext cx="2282651" cy="899708"/>
          </a:xfrm>
        </p:spPr>
        <p:txBody>
          <a:bodyPr>
            <a:normAutofit/>
          </a:bodyPr>
          <a:lstStyle>
            <a:lvl1pPr marL="0" indent="0">
              <a:buNone/>
              <a:defRPr sz="675"/>
            </a:lvl1pPr>
          </a:lstStyle>
          <a:p>
            <a:pPr lvl="0"/>
            <a:endParaRPr lang="en-US" dirty="0"/>
          </a:p>
        </p:txBody>
      </p:sp>
      <p:sp>
        <p:nvSpPr>
          <p:cNvPr id="42" name="Text Placeholder 22">
            <a:extLst>
              <a:ext uri="{FF2B5EF4-FFF2-40B4-BE49-F238E27FC236}">
                <a16:creationId xmlns:a16="http://schemas.microsoft.com/office/drawing/2014/main" id="{D22258D4-CBD3-E147-B7F0-3553A47823C4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9719146" y="4949670"/>
            <a:ext cx="2282649" cy="899708"/>
          </a:xfrm>
        </p:spPr>
        <p:txBody>
          <a:bodyPr>
            <a:normAutofit/>
          </a:bodyPr>
          <a:lstStyle>
            <a:lvl1pPr marL="0" indent="0">
              <a:buNone/>
              <a:defRPr sz="675"/>
            </a:lvl1pPr>
          </a:lstStyle>
          <a:p>
            <a:pPr lvl="0"/>
            <a:endParaRPr lang="en-US" dirty="0"/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37A61424-7032-5E4A-A353-8BEA6DD53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6" y="80963"/>
            <a:ext cx="9184101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828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1D58D35-9F9E-9C4B-B8B5-24D13A5107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3934" y="1023948"/>
            <a:ext cx="4517713" cy="5249852"/>
          </a:xfrm>
        </p:spPr>
        <p:txBody>
          <a:bodyPr>
            <a:normAutofit/>
          </a:bodyPr>
          <a:lstStyle>
            <a:lvl1pPr marL="257175" marR="0" indent="-257175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50">
                <a:solidFill>
                  <a:srgbClr val="53575A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>
                <a:solidFill>
                  <a:srgbClr val="53575A"/>
                </a:solidFill>
              </a:rPr>
              <a:t>Click to add text. </a:t>
            </a:r>
          </a:p>
          <a:p>
            <a:pPr marL="257175" marR="0" lvl="0" indent="-257175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53575A"/>
                </a:solidFill>
              </a:rPr>
              <a:t>Click to add text. </a:t>
            </a:r>
          </a:p>
          <a:p>
            <a:pPr marL="257175" marR="0" lvl="0" indent="-257175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53575A"/>
                </a:solidFill>
              </a:rPr>
              <a:t>Click to add text. </a:t>
            </a:r>
          </a:p>
          <a:p>
            <a:pPr marL="257175" marR="0" lvl="0" indent="-257175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53575A"/>
                </a:solidFill>
              </a:rPr>
              <a:t>Click to add text. </a:t>
            </a:r>
          </a:p>
          <a:p>
            <a:pPr marL="257175" marR="0" lvl="0" indent="-257175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53575A"/>
                </a:solidFill>
              </a:rPr>
              <a:t>Click to add text. </a:t>
            </a:r>
          </a:p>
          <a:p>
            <a:pPr marL="257175" marR="0" lvl="0" indent="-257175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53575A"/>
                </a:solidFill>
              </a:rPr>
              <a:t>Click to add text. </a:t>
            </a:r>
          </a:p>
          <a:p>
            <a:endParaRPr lang="en-US" dirty="0">
              <a:solidFill>
                <a:srgbClr val="53575A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8B97AC-2103-2A4D-9FEB-4917BAACF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773B5-6B83-964F-8FE3-0EBF4A0A5A9A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61AB1-E751-3E47-9E07-98549041D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4A771-3758-9944-AA94-B3AFE3CDC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951F39"/>
                </a:solidFill>
              </a:defRPr>
            </a:lvl1pPr>
          </a:lstStyle>
          <a:p>
            <a:r>
              <a:rPr lang="en-US" dirty="0"/>
              <a:t>#hashtag for campaign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07556FB1-A89A-0C46-BF49-5406E16BB08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5068047" y="1016000"/>
            <a:ext cx="6916920" cy="5257800"/>
          </a:xfrm>
        </p:spPr>
        <p:txBody>
          <a:bodyPr/>
          <a:lstStyle>
            <a:lvl1pPr marL="0" indent="0">
              <a:buNone/>
              <a:defRPr sz="2400">
                <a:solidFill>
                  <a:srgbClr val="53575A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insert picture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AD7FC47-79E7-8745-8C4D-3BAB612B1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6" y="80963"/>
            <a:ext cx="9184101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1898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3367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5235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9EEF4-A2A7-423F-9BF7-476C6DE372B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#hashtag for campaign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746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7684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9EEF4-A2A7-423F-9BF7-476C6DE372B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#hashtag for campaign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76667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9EEF4-A2A7-423F-9BF7-476C6DE372B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#hashtag for campaign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76338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9EEF4-A2A7-423F-9BF7-476C6DE372B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#hashtag for campaign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93064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95207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36055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2269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43150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1799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02312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56238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65756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86296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46912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41210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13371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04195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96651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97576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page option 1">
    <p:bg>
      <p:bgPr>
        <a:blipFill dpi="0" rotWithShape="1">
          <a:blip r:embed="rId2">
            <a:lum/>
          </a:blip>
          <a:srcRect/>
          <a:stretch>
            <a:fillRect t="-42000" b="-4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08650B8-7849-6A4A-984F-C12F64EAE32A}"/>
              </a:ext>
            </a:extLst>
          </p:cNvPr>
          <p:cNvCxnSpPr>
            <a:cxnSpLocks/>
          </p:cNvCxnSpPr>
          <p:nvPr userDrawn="1"/>
        </p:nvCxnSpPr>
        <p:spPr>
          <a:xfrm>
            <a:off x="359825" y="4321612"/>
            <a:ext cx="1147234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7D6DCC2-30A2-6544-82B7-169774837FAE}"/>
              </a:ext>
            </a:extLst>
          </p:cNvPr>
          <p:cNvCxnSpPr>
            <a:cxnSpLocks/>
          </p:cNvCxnSpPr>
          <p:nvPr userDrawn="1"/>
        </p:nvCxnSpPr>
        <p:spPr>
          <a:xfrm>
            <a:off x="359825" y="5635313"/>
            <a:ext cx="1147234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F3B7737-A5E6-1841-B559-8495050E880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825" y="4386184"/>
            <a:ext cx="2694874" cy="411156"/>
          </a:xfrm>
          <a:prstGeom prst="rect">
            <a:avLst/>
          </a:prstGeom>
        </p:spPr>
        <p:txBody>
          <a:bodyPr lIns="0"/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Name of the speaker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9E5F6CD-B9FA-3349-A72F-F2CAFC3871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26098" y="4386184"/>
            <a:ext cx="2252633" cy="411156"/>
          </a:xfrm>
          <a:prstGeom prst="rect">
            <a:avLst/>
          </a:prstGeom>
        </p:spPr>
        <p:txBody>
          <a:bodyPr lIns="0"/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Date or location</a:t>
            </a:r>
            <a:endParaRPr lang="en-US" dirty="0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43B90C36-7EEF-964A-AC68-5489FD8516C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9825" y="4662059"/>
            <a:ext cx="2694874" cy="411156"/>
          </a:xfrm>
          <a:prstGeom prst="rect">
            <a:avLst/>
          </a:prstGeom>
        </p:spPr>
        <p:txBody>
          <a:bodyPr lIns="0"/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Position of speaker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2895558A-1645-5A44-8260-131729390D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5240" y="420188"/>
            <a:ext cx="9526580" cy="2579426"/>
          </a:xfrm>
          <a:prstGeom prst="rect">
            <a:avLst/>
          </a:prstGeom>
        </p:spPr>
        <p:txBody>
          <a:bodyPr lIns="0" tIns="0" rIns="0" bIns="0" anchor="t" anchorCtr="0"/>
          <a:lstStyle>
            <a:lvl1pPr marL="55800" marR="0" indent="0" algn="l" defTabSz="914400" rtl="0" eaLnBrk="1" fontAlgn="auto" latinLnBrk="0" hangingPunct="1">
              <a:lnSpc>
                <a:spcPts val="7400"/>
              </a:lnSpc>
              <a:spcBef>
                <a:spcPts val="0"/>
              </a:spcBef>
              <a:spcAft>
                <a:spcPts val="0"/>
              </a:spcAft>
              <a:buClr>
                <a:srgbClr val="FF4815"/>
              </a:buClr>
              <a:buSzPct val="120000"/>
              <a:buFont typeface="Wingdings" pitchFamily="2" charset="2"/>
              <a:buNone/>
              <a:tabLst/>
              <a:defRPr sz="8000" b="0" i="0">
                <a:solidFill>
                  <a:schemeClr val="bg1"/>
                </a:solidFill>
                <a:latin typeface="Franklin Gothic Medium Cond" panose="020B0606030402020204" pitchFamily="34" charset="0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64085831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or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E49C1B54-8D4D-B741-BA4E-A91424755B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51959" y="1050906"/>
            <a:ext cx="8790638" cy="5439456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D4AEF2F4-0BB7-3F4C-AE77-7622C036DE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5526" y="1050905"/>
            <a:ext cx="2393950" cy="5873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FF4815"/>
                </a:solidFill>
                <a:latin typeface="Söhne" panose="020B0503030202060203" pitchFamily="34" charset="77"/>
              </a:defRPr>
            </a:lvl1pPr>
          </a:lstStyle>
          <a:p>
            <a:pPr lvl="0"/>
            <a:r>
              <a:rPr lang="en-US"/>
              <a:t>Insert page title</a:t>
            </a:r>
          </a:p>
        </p:txBody>
      </p:sp>
    </p:spTree>
    <p:extLst>
      <p:ext uri="{BB962C8B-B14F-4D97-AF65-F5344CB8AC3E}">
        <p14:creationId xmlns:p14="http://schemas.microsoft.com/office/powerpoint/2010/main" val="126884002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 list siz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4E950B3-379D-1140-B57D-B6FAB65D0A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5526" y="1050905"/>
            <a:ext cx="2393950" cy="5873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FF4815"/>
                </a:solidFill>
                <a:latin typeface="Söhne" panose="020B0503030202060203" pitchFamily="34" charset="77"/>
              </a:defRPr>
            </a:lvl1pPr>
          </a:lstStyle>
          <a:p>
            <a:pPr lvl="0"/>
            <a:r>
              <a:rPr lang="en-US"/>
              <a:t>Insert page 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508A734-3C83-0F46-B2F0-3906354ECBB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1179" y="987405"/>
            <a:ext cx="8752416" cy="5692795"/>
          </a:xfrm>
          <a:prstGeom prst="rect">
            <a:avLst/>
          </a:prstGeom>
        </p:spPr>
        <p:txBody>
          <a:bodyPr lIns="0" tIns="0" rIns="0" bIns="0"/>
          <a:lstStyle>
            <a:lvl1pPr marL="284400" marR="0" indent="-228600" algn="l" defTabSz="914400" rtl="0" eaLnBrk="1" fontAlgn="auto" latinLnBrk="0" hangingPunct="1">
              <a:lnSpc>
                <a:spcPts val="5020"/>
              </a:lnSpc>
              <a:spcBef>
                <a:spcPts val="0"/>
              </a:spcBef>
              <a:spcAft>
                <a:spcPts val="1000"/>
              </a:spcAft>
              <a:buClr>
                <a:srgbClr val="FF4815"/>
              </a:buClr>
              <a:buSzPct val="120000"/>
              <a:buFont typeface="Arial" panose="020B0604020202020204" pitchFamily="34" charset="0"/>
              <a:buChar char="•"/>
              <a:tabLst/>
              <a:defRPr sz="4400" b="0" i="0">
                <a:solidFill>
                  <a:srgbClr val="FF4815"/>
                </a:solidFill>
                <a:latin typeface="Söhne" panose="020B0503030202060203" pitchFamily="34" charset="77"/>
                <a:cs typeface="Matter SQ Light" pitchFamily="2" charset="77"/>
              </a:defRPr>
            </a:lvl1pPr>
          </a:lstStyle>
          <a:p>
            <a:pPr lvl="0"/>
            <a:r>
              <a:rPr lang="en-GB" dirty="0"/>
              <a:t> Click to edit Master text</a:t>
            </a:r>
          </a:p>
          <a:p>
            <a:pPr lvl="0"/>
            <a:r>
              <a:rPr lang="en-GB" dirty="0"/>
              <a:t> Size 2</a:t>
            </a:r>
          </a:p>
          <a:p>
            <a:pPr lvl="0"/>
            <a:r>
              <a:rPr lang="en-GB" dirty="0"/>
              <a:t> Size 2</a:t>
            </a:r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47327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0F2241-7CC8-421D-B35D-3AE9D4862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E4B9E-38CD-4169-A1A5-7D5CBC9BEAF5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9DA7B5-43A1-4308-89BD-A3CD2837A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1CAF45-AF27-4E0F-9459-04DFDD0DB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4AF24-8F48-4D2A-9F55-697E13FD97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04979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1FB7C1-5C46-4A65-9679-5F69F2097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63E90-3823-4507-88FA-EED99723CF3C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74E3CD-D8CE-465F-BF70-D5AEDBB4D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4737CF-0B84-4C14-8965-B0E5D07DA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7451B-3077-4AF5-9B38-7B8BBC3A44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33160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997B8D-0A52-4BA5-96F3-4845E88BC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4747C-1415-4493-91ED-01CD417364B4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ED74D3-2741-4659-893E-4142823B3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80B29E-A5D8-4030-BF49-DD90FA2E3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E629D-E6E2-4212-A618-D2DE4F6353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0869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98A7F18-5851-47D2-8E49-79EBBE4D0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EA373-A94D-4721-9E3A-8341E5083DDE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DB2425D-BA5B-4391-9677-ABC68D58B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EB6063B-C575-4E5B-B57F-8E8FD2DD8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1A421-DE8E-45C5-A257-724B0AD72B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00728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E3D0869-AE4A-4676-B4CB-D844A3216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FA51A-F353-40E7-8EC3-EBB232FC015B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0377354-9612-4ECA-9AEE-D1E7524C7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62494F3-E57A-47A5-8468-2B85EA8C4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2E4F4-B80F-4486-ABAA-A8A3FF3885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451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6F2BF3B-3C70-4BA6-B126-76AD893E8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C549E-BA65-4DA9-A673-0AB58038AD1F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85CC8F3-D79D-46B3-BC9A-329D2537E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8C8A60D-4C58-4BEA-A8E2-30797E49B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2CE62F-2A1D-4C6F-A65B-3E43A475A3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81532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902DEBE-A702-45B9-8C9A-69BC01B31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96CAE-6E64-45CC-A793-22AB295E0E03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A473BD6-1D9A-4AD7-B00A-6B0142C40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C64C120-3D39-4747-8EE3-58A78968D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77AC4-518B-45C4-BBBA-98A401F0F1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13009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228C862-03D3-46FA-BF43-48218DBEB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05E4A1-6DB8-4A8F-BBB1-B128B06C48D3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2B193DB-E720-449F-BB55-7629E95B3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D3819EB-22DB-4D5D-81CA-528B2B1D5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C0AB4-694A-404B-878C-3421833CE2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36180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36A2BE5-A0A6-4569-9567-81474A5B0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A81FF-5593-49E1-B9FE-0A3E597CB7E2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808F58A-EE16-4A35-82FD-50C2AF2B0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096F0D3-9FE3-4AB3-B9B0-286358E0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A7E13B-587C-4129-8A94-F65E2E9F9C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58105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573A5-074F-4ECF-B551-3B4CD92D9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6676A-0277-4A1C-A143-EC539DBDA200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1D3168-D158-48DD-8DC8-A15055815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19C2A-7B27-4922-B0A9-48D6F8708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0C1115-E381-4048-AB26-B6090693DB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94703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B5297-3713-4240-AB9E-EAF7DA302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2AA69-A461-43AD-972E-50C1164593EE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7C389-7AD2-4BA6-9537-879B36664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828FA-DE40-4A9B-A45B-768F08192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21D80-EB58-47F3-A671-4C9DA5AD43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392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26" Type="http://schemas.openxmlformats.org/officeDocument/2006/relationships/slideLayout" Target="../slideLayouts/slideLayout27.xml"/><Relationship Id="rId39" Type="http://schemas.openxmlformats.org/officeDocument/2006/relationships/image" Target="../media/image5.png"/><Relationship Id="rId21" Type="http://schemas.openxmlformats.org/officeDocument/2006/relationships/slideLayout" Target="../slideLayouts/slideLayout22.xml"/><Relationship Id="rId34" Type="http://schemas.openxmlformats.org/officeDocument/2006/relationships/slideLayout" Target="../slideLayouts/slideLayout35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5" Type="http://schemas.openxmlformats.org/officeDocument/2006/relationships/slideLayout" Target="../slideLayouts/slideLayout26.xml"/><Relationship Id="rId33" Type="http://schemas.openxmlformats.org/officeDocument/2006/relationships/slideLayout" Target="../slideLayouts/slideLayout34.xml"/><Relationship Id="rId38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21.xml"/><Relationship Id="rId29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24" Type="http://schemas.openxmlformats.org/officeDocument/2006/relationships/slideLayout" Target="../slideLayouts/slideLayout25.xml"/><Relationship Id="rId32" Type="http://schemas.openxmlformats.org/officeDocument/2006/relationships/slideLayout" Target="../slideLayouts/slideLayout33.xml"/><Relationship Id="rId37" Type="http://schemas.openxmlformats.org/officeDocument/2006/relationships/slideLayout" Target="../slideLayouts/slideLayout38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23" Type="http://schemas.openxmlformats.org/officeDocument/2006/relationships/slideLayout" Target="../slideLayouts/slideLayout24.xml"/><Relationship Id="rId28" Type="http://schemas.openxmlformats.org/officeDocument/2006/relationships/slideLayout" Target="../slideLayouts/slideLayout29.xml"/><Relationship Id="rId36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11.xml"/><Relationship Id="rId19" Type="http://schemas.openxmlformats.org/officeDocument/2006/relationships/slideLayout" Target="../slideLayouts/slideLayout20.xml"/><Relationship Id="rId31" Type="http://schemas.openxmlformats.org/officeDocument/2006/relationships/slideLayout" Target="../slideLayouts/slideLayout3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Relationship Id="rId22" Type="http://schemas.openxmlformats.org/officeDocument/2006/relationships/slideLayout" Target="../slideLayouts/slideLayout23.xml"/><Relationship Id="rId27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31.xml"/><Relationship Id="rId35" Type="http://schemas.openxmlformats.org/officeDocument/2006/relationships/slideLayout" Target="../slideLayouts/slideLayout36.xml"/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7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9.emf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0.jpe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3934" y="6538823"/>
            <a:ext cx="3325220" cy="2690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BA89EEF4-A2A7-423F-9BF7-476C6DE372B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71223" y="6524627"/>
            <a:ext cx="4252356" cy="2832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25648" y="6535167"/>
            <a:ext cx="3275853" cy="2764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rgbClr val="951F39"/>
                </a:solidFill>
                <a:latin typeface="+mn-lt"/>
              </a:defRPr>
            </a:lvl1pPr>
          </a:lstStyle>
          <a:p>
            <a:r>
              <a:rPr lang="en-US" dirty="0"/>
              <a:t>#hashtag for campaign</a:t>
            </a:r>
          </a:p>
        </p:txBody>
      </p:sp>
    </p:spTree>
    <p:extLst>
      <p:ext uri="{BB962C8B-B14F-4D97-AF65-F5344CB8AC3E}">
        <p14:creationId xmlns:p14="http://schemas.microsoft.com/office/powerpoint/2010/main" val="3829153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</p:sldLayoutIdLst>
  <p:txStyles>
    <p:titleStyle>
      <a:lvl1pPr marL="86916" indent="0" algn="l" defTabSz="685800" rtl="0" eaLnBrk="1" latinLnBrk="0" hangingPunct="1">
        <a:lnSpc>
          <a:spcPct val="90000"/>
        </a:lnSpc>
        <a:spcBef>
          <a:spcPct val="0"/>
        </a:spcBef>
        <a:buNone/>
        <a:tabLst>
          <a:tab pos="213122" algn="l"/>
        </a:tabLst>
        <a:defRPr sz="1500" b="1" kern="1200" baseline="0">
          <a:solidFill>
            <a:srgbClr val="53575A"/>
          </a:solidFill>
          <a:latin typeface="+mj-lt"/>
          <a:ea typeface="+mj-ea"/>
          <a:cs typeface="+mj-cs"/>
        </a:defRPr>
      </a:lvl1pPr>
    </p:titleStyle>
    <p:bodyStyle>
      <a:lvl1pPr marL="171450" indent="-171450" algn="just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•"/>
        <a:defRPr sz="1350" kern="1200">
          <a:solidFill>
            <a:srgbClr val="5357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46472" indent="-173831" algn="just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•"/>
        <a:defRPr sz="1200" kern="1200">
          <a:solidFill>
            <a:srgbClr val="5357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13160" indent="-166688" algn="just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•"/>
        <a:defRPr sz="1050" kern="1200">
          <a:solidFill>
            <a:srgbClr val="5357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85800" indent="-172641" algn="just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•"/>
        <a:defRPr sz="900" kern="1200">
          <a:solidFill>
            <a:srgbClr val="5357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858441" indent="-172641" algn="just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•"/>
        <a:tabLst/>
        <a:defRPr sz="825" kern="1200">
          <a:solidFill>
            <a:srgbClr val="5357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 userDrawn="1">
          <p15:clr>
            <a:srgbClr val="F26B43"/>
          </p15:clr>
        </p15:guide>
        <p15:guide id="3" pos="91" userDrawn="1">
          <p15:clr>
            <a:srgbClr val="F26B43"/>
          </p15:clr>
        </p15:guide>
        <p15:guide id="4" orient="horz" pos="51" userDrawn="1">
          <p15:clr>
            <a:srgbClr val="F26B43"/>
          </p15:clr>
        </p15:guide>
        <p15:guide id="5" orient="horz" pos="142" userDrawn="1">
          <p15:clr>
            <a:srgbClr val="F26B43"/>
          </p15:clr>
        </p15:guide>
        <p15:guide id="6" pos="7560" userDrawn="1">
          <p15:clr>
            <a:srgbClr val="F26B43"/>
          </p15:clr>
        </p15:guide>
        <p15:guide id="7" orient="horz" pos="709" userDrawn="1">
          <p15:clr>
            <a:srgbClr val="F26B43"/>
          </p15:clr>
        </p15:guide>
        <p15:guide id="8" pos="3689" userDrawn="1">
          <p15:clr>
            <a:srgbClr val="F26B43"/>
          </p15:clr>
        </p15:guide>
        <p15:guide id="9" pos="3991" userDrawn="1">
          <p15:clr>
            <a:srgbClr val="F26B43"/>
          </p15:clr>
        </p15:guide>
        <p15:guide id="13" orient="horz" pos="4110" userDrawn="1">
          <p15:clr>
            <a:srgbClr val="F26B43"/>
          </p15:clr>
        </p15:guide>
        <p15:guide id="14" orient="horz" pos="4292" userDrawn="1">
          <p15:clr>
            <a:srgbClr val="F26B43"/>
          </p15:clr>
        </p15:guide>
        <p15:guide id="15" orient="horz" pos="3952" userDrawn="1">
          <p15:clr>
            <a:srgbClr val="F26B43"/>
          </p15:clr>
        </p15:guide>
        <p15:guide id="16" pos="7287" userDrawn="1">
          <p15:clr>
            <a:srgbClr val="F26B43"/>
          </p15:clr>
        </p15:guide>
        <p15:guide id="17" pos="363" userDrawn="1">
          <p15:clr>
            <a:srgbClr val="F26B43"/>
          </p15:clr>
        </p15:guide>
        <p15:guide id="18" pos="317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00866" y="80963"/>
            <a:ext cx="9184101" cy="61478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add subtitle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934" y="1016000"/>
            <a:ext cx="11841033" cy="53416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3934" y="6538823"/>
            <a:ext cx="3325220" cy="2690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BA89EEF4-A2A7-423F-9BF7-476C6DE372B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71223" y="6524627"/>
            <a:ext cx="4252356" cy="2832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25648" y="6535167"/>
            <a:ext cx="3275853" cy="2764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rgbClr val="951F39"/>
                </a:solidFill>
                <a:latin typeface="+mn-lt"/>
              </a:defRPr>
            </a:lvl1pPr>
          </a:lstStyle>
          <a:p>
            <a:r>
              <a:rPr lang="en-US" dirty="0"/>
              <a:t>#hashtag for campaign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F5F0B3-455F-8B45-9BF8-8D159282E4A7}"/>
              </a:ext>
            </a:extLst>
          </p:cNvPr>
          <p:cNvPicPr>
            <a:picLocks noChangeAspect="1"/>
          </p:cNvPicPr>
          <p:nvPr userDrawn="1"/>
        </p:nvPicPr>
        <p:blipFill>
          <a:blip r:embed="rId39"/>
          <a:stretch>
            <a:fillRect/>
          </a:stretch>
        </p:blipFill>
        <p:spPr>
          <a:xfrm>
            <a:off x="-307548" y="-189470"/>
            <a:ext cx="3271944" cy="118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122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  <p:sldLayoutId id="2147483919" r:id="rId12"/>
    <p:sldLayoutId id="2147483920" r:id="rId13"/>
    <p:sldLayoutId id="2147483921" r:id="rId14"/>
    <p:sldLayoutId id="2147483922" r:id="rId15"/>
    <p:sldLayoutId id="2147483923" r:id="rId16"/>
    <p:sldLayoutId id="2147483924" r:id="rId17"/>
    <p:sldLayoutId id="2147483925" r:id="rId18"/>
    <p:sldLayoutId id="2147483926" r:id="rId19"/>
    <p:sldLayoutId id="2147483927" r:id="rId20"/>
    <p:sldLayoutId id="2147483928" r:id="rId21"/>
    <p:sldLayoutId id="2147483929" r:id="rId22"/>
    <p:sldLayoutId id="2147483930" r:id="rId23"/>
    <p:sldLayoutId id="2147483931" r:id="rId24"/>
    <p:sldLayoutId id="2147483932" r:id="rId25"/>
    <p:sldLayoutId id="2147483933" r:id="rId26"/>
    <p:sldLayoutId id="2147483934" r:id="rId27"/>
    <p:sldLayoutId id="2147483935" r:id="rId28"/>
    <p:sldLayoutId id="2147483936" r:id="rId29"/>
    <p:sldLayoutId id="2147483937" r:id="rId30"/>
    <p:sldLayoutId id="2147483938" r:id="rId31"/>
    <p:sldLayoutId id="2147483939" r:id="rId32"/>
    <p:sldLayoutId id="2147483940" r:id="rId33"/>
    <p:sldLayoutId id="2147483941" r:id="rId34"/>
    <p:sldLayoutId id="2147483942" r:id="rId35"/>
    <p:sldLayoutId id="2147483943" r:id="rId36"/>
    <p:sldLayoutId id="2147483944" r:id="rId37"/>
  </p:sldLayoutIdLst>
  <p:txStyles>
    <p:titleStyle>
      <a:lvl1pPr marL="86916" indent="0" algn="l" defTabSz="685800" rtl="0" eaLnBrk="1" latinLnBrk="0" hangingPunct="1">
        <a:lnSpc>
          <a:spcPct val="90000"/>
        </a:lnSpc>
        <a:spcBef>
          <a:spcPct val="0"/>
        </a:spcBef>
        <a:buNone/>
        <a:tabLst>
          <a:tab pos="213122" algn="l"/>
        </a:tabLst>
        <a:defRPr sz="2400" b="1" kern="1200" baseline="0">
          <a:solidFill>
            <a:srgbClr val="951F39"/>
          </a:solidFill>
          <a:latin typeface="+mj-lt"/>
          <a:ea typeface="+mj-ea"/>
          <a:cs typeface="+mj-cs"/>
        </a:defRPr>
      </a:lvl1pPr>
    </p:titleStyle>
    <p:bodyStyle>
      <a:lvl1pPr marL="171450" indent="-171450" algn="just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•"/>
        <a:defRPr sz="1350" kern="1200">
          <a:solidFill>
            <a:srgbClr val="5357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46472" indent="-173831" algn="just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•"/>
        <a:defRPr sz="1200" kern="1200">
          <a:solidFill>
            <a:srgbClr val="5357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13160" indent="-166688" algn="just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•"/>
        <a:defRPr sz="1050" kern="1200">
          <a:solidFill>
            <a:srgbClr val="5357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85800" indent="-172641" algn="just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•"/>
        <a:defRPr sz="900" kern="1200">
          <a:solidFill>
            <a:srgbClr val="5357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858441" indent="-172641" algn="just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•"/>
        <a:tabLst/>
        <a:defRPr sz="825" kern="1200">
          <a:solidFill>
            <a:srgbClr val="5357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91" userDrawn="1">
          <p15:clr>
            <a:srgbClr val="F26B43"/>
          </p15:clr>
        </p15:guide>
        <p15:guide id="4" orient="horz" pos="51" userDrawn="1">
          <p15:clr>
            <a:srgbClr val="F26B43"/>
          </p15:clr>
        </p15:guide>
        <p15:guide id="5" orient="horz" pos="436" userDrawn="1">
          <p15:clr>
            <a:srgbClr val="F26B43"/>
          </p15:clr>
        </p15:guide>
        <p15:guide id="6" pos="7560" userDrawn="1">
          <p15:clr>
            <a:srgbClr val="F26B43"/>
          </p15:clr>
        </p15:guide>
        <p15:guide id="7" orient="horz" pos="640" userDrawn="1">
          <p15:clr>
            <a:srgbClr val="F26B43"/>
          </p15:clr>
        </p15:guide>
        <p15:guide id="8" pos="3689" userDrawn="1">
          <p15:clr>
            <a:srgbClr val="F26B43"/>
          </p15:clr>
        </p15:guide>
        <p15:guide id="9" pos="3991" userDrawn="1">
          <p15:clr>
            <a:srgbClr val="F26B43"/>
          </p15:clr>
        </p15:guide>
        <p15:guide id="10" orient="horz" pos="2047" userDrawn="1">
          <p15:clr>
            <a:srgbClr val="F26B43"/>
          </p15:clr>
        </p15:guide>
        <p15:guide id="11" orient="horz" pos="2273" userDrawn="1">
          <p15:clr>
            <a:srgbClr val="F26B43"/>
          </p15:clr>
        </p15:guide>
        <p15:guide id="12" orient="horz" pos="3952" userDrawn="1">
          <p15:clr>
            <a:srgbClr val="F26B43"/>
          </p15:clr>
        </p15:guide>
        <p15:guide id="13" orient="horz" pos="4110" userDrawn="1">
          <p15:clr>
            <a:srgbClr val="F26B43"/>
          </p15:clr>
        </p15:guide>
        <p15:guide id="14" orient="horz" pos="4292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9EEF4-A2A7-423F-9BF7-476C6DE372B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#hashtag for campaign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187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  <p:sldLayoutId id="2147484291" r:id="rId7"/>
    <p:sldLayoutId id="2147484292" r:id="rId8"/>
    <p:sldLayoutId id="2147484293" r:id="rId9"/>
    <p:sldLayoutId id="2147484294" r:id="rId10"/>
    <p:sldLayoutId id="21474842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957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7" r:id="rId1"/>
    <p:sldLayoutId id="2147484298" r:id="rId2"/>
    <p:sldLayoutId id="2147484299" r:id="rId3"/>
    <p:sldLayoutId id="2147484300" r:id="rId4"/>
    <p:sldLayoutId id="2147484301" r:id="rId5"/>
    <p:sldLayoutId id="2147484302" r:id="rId6"/>
    <p:sldLayoutId id="2147484303" r:id="rId7"/>
    <p:sldLayoutId id="2147484304" r:id="rId8"/>
    <p:sldLayoutId id="2147484305" r:id="rId9"/>
    <p:sldLayoutId id="2147484306" r:id="rId10"/>
    <p:sldLayoutId id="2147484307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9EF997EB-F85A-DD45-BFEF-17599CACB28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7DBEC6F-45E9-6F45-98A3-3B6F93AB329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6007" y="5803953"/>
            <a:ext cx="3758452" cy="84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63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73ABB30E-818D-F641-8764-6B4BA2A32E3A}"/>
              </a:ext>
            </a:extLst>
          </p:cNvPr>
          <p:cNvSpPr txBox="1">
            <a:spLocks/>
          </p:cNvSpPr>
          <p:nvPr userDrawn="1"/>
        </p:nvSpPr>
        <p:spPr>
          <a:xfrm>
            <a:off x="11290538" y="260350"/>
            <a:ext cx="566500" cy="164776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1000" b="0" i="1" kern="1200">
                <a:solidFill>
                  <a:srgbClr val="323232"/>
                </a:solidFill>
                <a:latin typeface="Gellix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D2665553-76CF-4E43-9460-2BF38C651074}" type="slidenum">
              <a:rPr lang="en-US" sz="900" b="0" i="0" smtClean="0">
                <a:solidFill>
                  <a:srgbClr val="FF4815"/>
                </a:solidFill>
                <a:latin typeface="Söhne" panose="020B0503030202060203" pitchFamily="34" charset="77"/>
              </a:rPr>
              <a:pPr algn="r"/>
              <a:t>‹#›</a:t>
            </a:fld>
            <a:endParaRPr lang="en-US" sz="900" b="0" i="0">
              <a:solidFill>
                <a:srgbClr val="FF4815"/>
              </a:solidFill>
              <a:latin typeface="Söhne" panose="020B0503030202060203" pitchFamily="34" charset="77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5AEAF27-E294-504B-957B-F889AA5D5296}"/>
              </a:ext>
            </a:extLst>
          </p:cNvPr>
          <p:cNvCxnSpPr>
            <a:cxnSpLocks/>
          </p:cNvCxnSpPr>
          <p:nvPr userDrawn="1"/>
        </p:nvCxnSpPr>
        <p:spPr>
          <a:xfrm>
            <a:off x="359826" y="654520"/>
            <a:ext cx="114723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B090328F-6AB3-DD40-876D-B940405B362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59826" y="168524"/>
            <a:ext cx="348427" cy="348427"/>
          </a:xfrm>
          <a:prstGeom prst="rect">
            <a:avLst/>
          </a:prstGeom>
        </p:spPr>
      </p:pic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A7F1F8AF-2968-0B4B-8924-87A3E49DBC25}"/>
              </a:ext>
            </a:extLst>
          </p:cNvPr>
          <p:cNvSpPr txBox="1">
            <a:spLocks/>
          </p:cNvSpPr>
          <p:nvPr userDrawn="1"/>
        </p:nvSpPr>
        <p:spPr>
          <a:xfrm>
            <a:off x="3041180" y="266833"/>
            <a:ext cx="1113295" cy="164776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900" b="0" i="1" kern="1200">
                <a:solidFill>
                  <a:srgbClr val="323232"/>
                </a:solidFill>
                <a:latin typeface="Gellix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b="0" i="0">
                <a:solidFill>
                  <a:srgbClr val="FF4815"/>
                </a:solidFill>
                <a:latin typeface="Söhne" panose="020B0503030202060203" pitchFamily="34" charset="77"/>
              </a:rPr>
              <a:t>Title of presentation</a:t>
            </a:r>
            <a:endParaRPr lang="en-US" sz="900" b="0" i="0">
              <a:solidFill>
                <a:srgbClr val="FF4815"/>
              </a:solidFill>
              <a:latin typeface="Söhne" panose="020B0503030202060203" pitchFamily="34" charset="77"/>
            </a:endParaRP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DAD76E5D-6CA2-B64C-9285-ED648607EE07}"/>
              </a:ext>
            </a:extLst>
          </p:cNvPr>
          <p:cNvSpPr txBox="1">
            <a:spLocks/>
          </p:cNvSpPr>
          <p:nvPr userDrawn="1"/>
        </p:nvSpPr>
        <p:spPr>
          <a:xfrm>
            <a:off x="7523970" y="260350"/>
            <a:ext cx="2530451" cy="169888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900" b="0" i="1" kern="1200">
                <a:solidFill>
                  <a:srgbClr val="323232"/>
                </a:solidFill>
                <a:latin typeface="Gellix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b="0" i="0">
                <a:solidFill>
                  <a:srgbClr val="FF4815"/>
                </a:solidFill>
                <a:latin typeface="Söhne" panose="020B0503030202060203" pitchFamily="34" charset="77"/>
              </a:rPr>
              <a:t>Chapter title</a:t>
            </a:r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544B0786-8587-104D-B1A3-B44397C1DD07}"/>
              </a:ext>
            </a:extLst>
          </p:cNvPr>
          <p:cNvSpPr txBox="1">
            <a:spLocks/>
          </p:cNvSpPr>
          <p:nvPr userDrawn="1"/>
        </p:nvSpPr>
        <p:spPr>
          <a:xfrm>
            <a:off x="10497152" y="266832"/>
            <a:ext cx="1335022" cy="163405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900" b="0" i="1" kern="1200">
                <a:solidFill>
                  <a:srgbClr val="323232"/>
                </a:solidFill>
                <a:latin typeface="Gellix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b="0" i="0">
                <a:solidFill>
                  <a:srgbClr val="FF4815"/>
                </a:solidFill>
                <a:latin typeface="Söhne" panose="020B0503030202060203" pitchFamily="34" charset="77"/>
              </a:rPr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341568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1" r:id="rId1"/>
    <p:sldLayoutId id="214748431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Placeholder 1">
            <a:extLst>
              <a:ext uri="{FF2B5EF4-FFF2-40B4-BE49-F238E27FC236}">
                <a16:creationId xmlns:a16="http://schemas.microsoft.com/office/drawing/2014/main" id="{12B63ECB-4D1E-4F3C-B243-9F50DB981E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KE"/>
              <a:t>Click to edit Master title style</a:t>
            </a:r>
          </a:p>
        </p:txBody>
      </p:sp>
      <p:sp>
        <p:nvSpPr>
          <p:cNvPr id="6147" name="Text Placeholder 2">
            <a:extLst>
              <a:ext uri="{FF2B5EF4-FFF2-40B4-BE49-F238E27FC236}">
                <a16:creationId xmlns:a16="http://schemas.microsoft.com/office/drawing/2014/main" id="{D0B8F0BF-55F1-4E8C-B3B2-7C69CF108C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KE"/>
              <a:t>Click to edit Master text styles</a:t>
            </a:r>
          </a:p>
          <a:p>
            <a:pPr lvl="1"/>
            <a:r>
              <a:rPr lang="en-US" altLang="en-KE"/>
              <a:t>Second level</a:t>
            </a:r>
          </a:p>
          <a:p>
            <a:pPr lvl="2"/>
            <a:r>
              <a:rPr lang="en-US" altLang="en-KE"/>
              <a:t>Third level</a:t>
            </a:r>
          </a:p>
          <a:p>
            <a:pPr lvl="3"/>
            <a:r>
              <a:rPr lang="en-US" altLang="en-KE"/>
              <a:t>Fourth level</a:t>
            </a:r>
          </a:p>
          <a:p>
            <a:pPr lvl="4"/>
            <a:r>
              <a:rPr lang="en-US" altLang="en-KE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B993DC-D2C4-406C-BEEF-2F50C77346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EAC5A12-D147-4219-A7CA-CB205C1ED633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23F699-5D86-439B-A26F-B61071CB6C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077043-5627-4BD4-8046-3021FA98BA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02D7C47-0298-4553-821F-3505895BD6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178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3" r:id="rId1"/>
    <p:sldLayoutId id="2147484334" r:id="rId2"/>
    <p:sldLayoutId id="2147484335" r:id="rId3"/>
    <p:sldLayoutId id="2147484336" r:id="rId4"/>
    <p:sldLayoutId id="2147484337" r:id="rId5"/>
    <p:sldLayoutId id="2147484338" r:id="rId6"/>
    <p:sldLayoutId id="2147484339" r:id="rId7"/>
    <p:sldLayoutId id="2147484340" r:id="rId8"/>
    <p:sldLayoutId id="2147484341" r:id="rId9"/>
    <p:sldLayoutId id="2147484342" r:id="rId10"/>
    <p:sldLayoutId id="214748434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5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29A8949-0132-4AF3-AE88-22EC6A387D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047"/>
            <a:ext cx="10338619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206818" y="-12047"/>
            <a:ext cx="7927203" cy="6858000"/>
          </a:xfrm>
          <a:prstGeom prst="rect">
            <a:avLst/>
          </a:prstGeom>
          <a:pattFill prst="dkUpDiag">
            <a:fgClr>
              <a:srgbClr val="1E8035"/>
            </a:fgClr>
            <a:bgClr>
              <a:srgbClr val="259B41"/>
            </a:bgClr>
          </a:pattFill>
        </p:spPr>
        <p:txBody>
          <a:bodyPr vert="horz" lIns="72009" tIns="36005" rIns="72009" bIns="36005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72534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j-ea"/>
                <a:cs typeface="Segoe UI" panose="020B0502040204020203" pitchFamily="34" charset="0"/>
              </a:rPr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7B2B57D-8A08-47B5-9116-2535FA3324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8306" y="221785"/>
            <a:ext cx="2772210" cy="98069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76204F9-D18E-42F3-9B62-CD8B22F59C41}"/>
              </a:ext>
            </a:extLst>
          </p:cNvPr>
          <p:cNvSpPr txBox="1"/>
          <p:nvPr/>
        </p:nvSpPr>
        <p:spPr>
          <a:xfrm>
            <a:off x="4498306" y="2793195"/>
            <a:ext cx="734422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600" b="1" dirty="0">
                <a:solidFill>
                  <a:prstClr val="white"/>
                </a:solidFill>
                <a:latin typeface="Candara" panose="020E0502030303020204" pitchFamily="34" charset="0"/>
              </a:rPr>
              <a:t>Orientation meeting</a:t>
            </a:r>
          </a:p>
          <a:p>
            <a:pPr lvl="0" algn="ctr">
              <a:defRPr/>
            </a:pPr>
            <a:r>
              <a:rPr lang="en-US" sz="3600" b="1" dirty="0">
                <a:solidFill>
                  <a:prstClr val="white"/>
                </a:solidFill>
                <a:latin typeface="Candara" panose="020E0502030303020204" pitchFamily="34" charset="0"/>
              </a:rPr>
              <a:t>Africa Public-Private Partnership Forum in the Veterinary Domain</a:t>
            </a:r>
          </a:p>
          <a:p>
            <a:pPr lvl="0" algn="ctr">
              <a:defRPr/>
            </a:pPr>
            <a:endParaRPr lang="en-US" sz="2000" b="1" dirty="0">
              <a:solidFill>
                <a:prstClr val="white"/>
              </a:solidFill>
              <a:latin typeface="Candara" panose="020E0502030303020204" pitchFamily="34" charset="0"/>
            </a:endParaRPr>
          </a:p>
          <a:p>
            <a:pPr lvl="0" algn="ctr">
              <a:defRPr/>
            </a:pPr>
            <a:r>
              <a:rPr lang="en-US" sz="2000" b="1" dirty="0">
                <a:solidFill>
                  <a:prstClr val="white"/>
                </a:solidFill>
                <a:latin typeface="Candara" panose="020E0502030303020204" pitchFamily="34" charset="0"/>
              </a:rPr>
              <a:t>4</a:t>
            </a:r>
            <a:r>
              <a:rPr lang="en-US" sz="2000" b="1" baseline="30000" dirty="0">
                <a:solidFill>
                  <a:prstClr val="white"/>
                </a:solidFill>
                <a:latin typeface="Candara" panose="020E0502030303020204" pitchFamily="34" charset="0"/>
              </a:rPr>
              <a:t>th</a:t>
            </a:r>
            <a:r>
              <a:rPr lang="en-US" sz="2000" b="1" dirty="0">
                <a:solidFill>
                  <a:prstClr val="white"/>
                </a:solidFill>
                <a:latin typeface="Candara" panose="020E0502030303020204" pitchFamily="34" charset="0"/>
              </a:rPr>
              <a:t>  April  2024</a:t>
            </a:r>
          </a:p>
          <a:p>
            <a:pPr lvl="0" algn="ctr">
              <a:defRPr/>
            </a:pPr>
            <a:r>
              <a:rPr lang="en-US" sz="2000" b="1" dirty="0">
                <a:solidFill>
                  <a:prstClr val="white"/>
                </a:solidFill>
                <a:latin typeface="Candara" panose="020E0502030303020204" pitchFamily="34" charset="0"/>
              </a:rPr>
              <a:t>(2:00 p.m. to 5:00 p.m. EAT)</a:t>
            </a:r>
            <a:endParaRPr kumimoji="0" lang="en-KE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0865DF4-EB9B-41BE-85B4-058D7DAD0E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3917" y="226468"/>
            <a:ext cx="1549086" cy="98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464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D019B1F-E3AB-1106-BF82-530B1DFC845D}"/>
              </a:ext>
            </a:extLst>
          </p:cNvPr>
          <p:cNvGrpSpPr/>
          <p:nvPr/>
        </p:nvGrpSpPr>
        <p:grpSpPr>
          <a:xfrm>
            <a:off x="-1" y="118280"/>
            <a:ext cx="12048677" cy="1051296"/>
            <a:chOff x="-1" y="118280"/>
            <a:chExt cx="12048677" cy="1051296"/>
          </a:xfrm>
        </p:grpSpPr>
        <p:sp>
          <p:nvSpPr>
            <p:cNvPr id="4" name="Rounded Rectangle 3"/>
            <p:cNvSpPr/>
            <p:nvPr/>
          </p:nvSpPr>
          <p:spPr>
            <a:xfrm>
              <a:off x="-1" y="915987"/>
              <a:ext cx="11054495" cy="157572"/>
            </a:xfrm>
            <a:prstGeom prst="roundRect">
              <a:avLst/>
            </a:prstGeom>
            <a:solidFill>
              <a:srgbClr val="006C31"/>
            </a:solidFill>
            <a:ln>
              <a:solidFill>
                <a:srgbClr val="006C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087E0A6-E78E-514E-8106-25687A196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054495" y="226795"/>
              <a:ext cx="994181" cy="942781"/>
            </a:xfrm>
            <a:prstGeom prst="rect">
              <a:avLst/>
            </a:prstGeom>
            <a:effectLst>
              <a:glow rad="342900">
                <a:schemeClr val="bg1">
                  <a:alpha val="62000"/>
                </a:schemeClr>
              </a:glow>
            </a:effectLst>
          </p:spPr>
        </p:pic>
        <p:pic>
          <p:nvPicPr>
            <p:cNvPr id="6" name="Picture 4" descr="F:\AU LOGO.jpg">
              <a:extLst>
                <a:ext uri="{FF2B5EF4-FFF2-40B4-BE49-F238E27FC236}">
                  <a16:creationId xmlns:a16="http://schemas.microsoft.com/office/drawing/2014/main" id="{048B6531-82AA-B136-4A2B-E1465EE493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4309" y="118280"/>
              <a:ext cx="809669" cy="65944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26857C-3CE1-4E17-BE92-477F40154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2702" y="0"/>
            <a:ext cx="9017390" cy="1024575"/>
          </a:xfrm>
        </p:spPr>
        <p:txBody>
          <a:bodyPr>
            <a:normAutofit fontScale="90000"/>
          </a:bodyPr>
          <a:lstStyle/>
          <a:p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    </a:t>
            </a:r>
            <a:r>
              <a:rPr lang="en-US" b="1" dirty="0"/>
              <a:t>Outline</a:t>
            </a:r>
            <a:br>
              <a:rPr lang="en-US" sz="3600" b="1" dirty="0">
                <a:latin typeface="Book Antiqua" panose="02040602050305030304" pitchFamily="18" charset="0"/>
              </a:rPr>
            </a:br>
            <a:br>
              <a:rPr lang="en-US" altLang="en-US" b="1" dirty="0">
                <a:latin typeface="Book Antiqua" panose="02040602050305030304" pitchFamily="18" charset="0"/>
              </a:rPr>
            </a:br>
            <a:endParaRPr lang="aa-E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79DBB-862F-4899-AB94-0E60E0BCAB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4309" y="1379934"/>
            <a:ext cx="10711375" cy="5359786"/>
          </a:xfrm>
        </p:spPr>
        <p:txBody>
          <a:bodyPr>
            <a:normAutofit/>
          </a:bodyPr>
          <a:lstStyle/>
          <a:p>
            <a:pPr marL="514350" indent="-514350" algn="just">
              <a:buAutoNum type="arabicParenR"/>
            </a:pPr>
            <a:endParaRPr lang="en-US" sz="3400" dirty="0"/>
          </a:p>
          <a:p>
            <a:pPr marL="514350" indent="-514350" algn="just">
              <a:buAutoNum type="arabicParenR"/>
            </a:pPr>
            <a:r>
              <a:rPr lang="en-US" sz="3400" dirty="0"/>
              <a:t>Background</a:t>
            </a:r>
          </a:p>
          <a:p>
            <a:pPr marL="514350" indent="-514350" algn="just">
              <a:buAutoNum type="arabicParenR"/>
            </a:pPr>
            <a:r>
              <a:rPr lang="en-US" sz="3400" dirty="0"/>
              <a:t>Some key AU-IBAR initiatives that inform and support the proposed APPP Forum</a:t>
            </a:r>
          </a:p>
          <a:p>
            <a:pPr marL="514350" indent="-514350" algn="just">
              <a:buAutoNum type="arabicParenR"/>
            </a:pPr>
            <a:r>
              <a:rPr lang="en-US" sz="3400" dirty="0"/>
              <a:t>Objectives of the Orientation Meeting</a:t>
            </a:r>
          </a:p>
          <a:p>
            <a:pPr marL="0" indent="0">
              <a:buNone/>
            </a:pPr>
            <a:endParaRPr lang="en-US" sz="3400" dirty="0"/>
          </a:p>
          <a:p>
            <a:pPr marL="0" indent="0">
              <a:buNone/>
            </a:pPr>
            <a:endParaRPr lang="en-US" sz="3400" dirty="0"/>
          </a:p>
          <a:p>
            <a:pPr marL="0" indent="0">
              <a:buNone/>
            </a:pPr>
            <a:endParaRPr lang="en-US" sz="3400" dirty="0"/>
          </a:p>
          <a:p>
            <a:pPr marL="0" indent="0">
              <a:buNone/>
            </a:pPr>
            <a:endParaRPr lang="en-US" sz="3400" dirty="0"/>
          </a:p>
          <a:p>
            <a:pPr marL="0" indent="0">
              <a:buNone/>
            </a:pPr>
            <a:endParaRPr lang="en-US" sz="3400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aa-ET" dirty="0"/>
          </a:p>
        </p:txBody>
      </p:sp>
    </p:spTree>
    <p:extLst>
      <p:ext uri="{BB962C8B-B14F-4D97-AF65-F5344CB8AC3E}">
        <p14:creationId xmlns:p14="http://schemas.microsoft.com/office/powerpoint/2010/main" val="1481642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D019B1F-E3AB-1106-BF82-530B1DFC845D}"/>
              </a:ext>
            </a:extLst>
          </p:cNvPr>
          <p:cNvGrpSpPr/>
          <p:nvPr/>
        </p:nvGrpSpPr>
        <p:grpSpPr>
          <a:xfrm>
            <a:off x="0" y="314423"/>
            <a:ext cx="12192000" cy="942781"/>
            <a:chOff x="-1" y="307418"/>
            <a:chExt cx="12192000" cy="942781"/>
          </a:xfrm>
        </p:grpSpPr>
        <p:sp>
          <p:nvSpPr>
            <p:cNvPr id="4" name="Rounded Rectangle 3"/>
            <p:cNvSpPr/>
            <p:nvPr/>
          </p:nvSpPr>
          <p:spPr>
            <a:xfrm>
              <a:off x="-1" y="915987"/>
              <a:ext cx="11054495" cy="157572"/>
            </a:xfrm>
            <a:prstGeom prst="roundRect">
              <a:avLst/>
            </a:prstGeom>
            <a:solidFill>
              <a:srgbClr val="006C31"/>
            </a:solidFill>
            <a:ln>
              <a:solidFill>
                <a:srgbClr val="006C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087E0A6-E78E-514E-8106-25687A196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197818" y="307418"/>
              <a:ext cx="994181" cy="942781"/>
            </a:xfrm>
            <a:prstGeom prst="rect">
              <a:avLst/>
            </a:prstGeom>
            <a:effectLst>
              <a:glow rad="342900">
                <a:schemeClr val="bg1">
                  <a:alpha val="62000"/>
                </a:schemeClr>
              </a:glow>
            </a:effectLst>
          </p:spPr>
        </p:pic>
      </p:grp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60C4D83F-9C3F-455F-882D-CC70FFC5AC0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14475" y="1741390"/>
            <a:ext cx="6150638" cy="4193617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69A1B4A-A62C-4FE3-8628-242B489DA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9266" y="1604189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AU-IBAR is Mandated </a:t>
            </a:r>
            <a:r>
              <a:rPr lang="en-US" dirty="0"/>
              <a:t>to  support and coordinate the sustainable development and utilization of animal resources to enhance nutrition and food security and contribute to the wellbeing and </a:t>
            </a:r>
          </a:p>
          <a:p>
            <a:pPr marL="0" indent="0">
              <a:buNone/>
            </a:pPr>
            <a:r>
              <a:rPr lang="en-US" dirty="0"/>
              <a:t>prosperity of the people in the MSs of the AU</a:t>
            </a:r>
            <a:endParaRPr lang="en-GB" dirty="0"/>
          </a:p>
        </p:txBody>
      </p:sp>
      <p:pic>
        <p:nvPicPr>
          <p:cNvPr id="8" name="Picture 2" descr="AU-IBAR logo wit text ENG">
            <a:extLst>
              <a:ext uri="{FF2B5EF4-FFF2-40B4-BE49-F238E27FC236}">
                <a16:creationId xmlns:a16="http://schemas.microsoft.com/office/drawing/2014/main" id="{EF3C2EB7-B4AC-4DA3-AF40-B898F926B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3" y="26989"/>
            <a:ext cx="3049588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>
            <a:extLst>
              <a:ext uri="{FF2B5EF4-FFF2-40B4-BE49-F238E27FC236}">
                <a16:creationId xmlns:a16="http://schemas.microsoft.com/office/drawing/2014/main" id="{2D93E3D3-D608-4781-8E36-9A73FA3C3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2013" y="26989"/>
            <a:ext cx="9446498" cy="734581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prstClr val="black"/>
                </a:solidFill>
              </a:rPr>
              <a:t>  Background</a:t>
            </a:r>
            <a:endParaRPr lang="en-US" sz="3200" b="1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964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D019B1F-E3AB-1106-BF82-530B1DFC845D}"/>
              </a:ext>
            </a:extLst>
          </p:cNvPr>
          <p:cNvGrpSpPr/>
          <p:nvPr/>
        </p:nvGrpSpPr>
        <p:grpSpPr>
          <a:xfrm>
            <a:off x="-1" y="118280"/>
            <a:ext cx="12048677" cy="1051296"/>
            <a:chOff x="-1" y="118280"/>
            <a:chExt cx="12048677" cy="1051296"/>
          </a:xfrm>
        </p:grpSpPr>
        <p:sp>
          <p:nvSpPr>
            <p:cNvPr id="4" name="Rounded Rectangle 3"/>
            <p:cNvSpPr/>
            <p:nvPr/>
          </p:nvSpPr>
          <p:spPr>
            <a:xfrm>
              <a:off x="-1" y="915987"/>
              <a:ext cx="11054495" cy="157572"/>
            </a:xfrm>
            <a:prstGeom prst="roundRect">
              <a:avLst/>
            </a:prstGeom>
            <a:solidFill>
              <a:srgbClr val="006C31"/>
            </a:solidFill>
            <a:ln>
              <a:solidFill>
                <a:srgbClr val="006C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087E0A6-E78E-514E-8106-25687A196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054495" y="226795"/>
              <a:ext cx="994181" cy="942781"/>
            </a:xfrm>
            <a:prstGeom prst="rect">
              <a:avLst/>
            </a:prstGeom>
            <a:effectLst>
              <a:glow rad="342900">
                <a:schemeClr val="bg1">
                  <a:alpha val="62000"/>
                </a:schemeClr>
              </a:glow>
            </a:effectLst>
          </p:spPr>
        </p:pic>
        <p:pic>
          <p:nvPicPr>
            <p:cNvPr id="6" name="Picture 4" descr="F:\AU LOGO.jpg">
              <a:extLst>
                <a:ext uri="{FF2B5EF4-FFF2-40B4-BE49-F238E27FC236}">
                  <a16:creationId xmlns:a16="http://schemas.microsoft.com/office/drawing/2014/main" id="{048B6531-82AA-B136-4A2B-E1465EE493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4309" y="118280"/>
              <a:ext cx="809669" cy="65944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26857C-3CE1-4E17-BE92-477F40154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2702" y="0"/>
            <a:ext cx="9017390" cy="1024575"/>
          </a:xfrm>
        </p:spPr>
        <p:txBody>
          <a:bodyPr>
            <a:normAutofit fontScale="90000"/>
          </a:bodyPr>
          <a:lstStyle/>
          <a:p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    </a:t>
            </a:r>
            <a:br>
              <a:rPr lang="en-US" dirty="0"/>
            </a:br>
            <a:r>
              <a:rPr lang="en-US" b="1" dirty="0"/>
              <a:t>Background</a:t>
            </a:r>
            <a:br>
              <a:rPr lang="en-US" b="1" dirty="0"/>
            </a:br>
            <a:br>
              <a:rPr lang="en-US" sz="3600" b="1" dirty="0">
                <a:latin typeface="Book Antiqua" panose="02040602050305030304" pitchFamily="18" charset="0"/>
              </a:rPr>
            </a:br>
            <a:br>
              <a:rPr lang="en-US" altLang="en-US" b="1" dirty="0">
                <a:latin typeface="Book Antiqua" panose="02040602050305030304" pitchFamily="18" charset="0"/>
              </a:rPr>
            </a:br>
            <a:endParaRPr lang="aa-E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79DBB-862F-4899-AB94-0E60E0BCAB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4309" y="1379934"/>
            <a:ext cx="10711375" cy="535978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sz="3400" dirty="0"/>
          </a:p>
          <a:p>
            <a:pPr algn="just"/>
            <a:r>
              <a:rPr lang="en-US" sz="3400" dirty="0"/>
              <a:t>WOAH and AU-IBAR), jointly spearheading the  establishment of  the Africa Public-Private Partnerships Forum to strengthen the veterinary domain (Background details to be elaborated by Rahul)</a:t>
            </a:r>
          </a:p>
          <a:p>
            <a:pPr marL="0" indent="0">
              <a:buNone/>
            </a:pPr>
            <a:endParaRPr lang="en-US" sz="3400" dirty="0"/>
          </a:p>
          <a:p>
            <a:pPr marL="0" indent="0">
              <a:buNone/>
            </a:pPr>
            <a:endParaRPr lang="en-US" sz="3400" dirty="0"/>
          </a:p>
          <a:p>
            <a:pPr marL="0" indent="0">
              <a:buNone/>
            </a:pPr>
            <a:endParaRPr lang="en-US" sz="3400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aa-ET" dirty="0"/>
          </a:p>
        </p:txBody>
      </p:sp>
    </p:spTree>
    <p:extLst>
      <p:ext uri="{BB962C8B-B14F-4D97-AF65-F5344CB8AC3E}">
        <p14:creationId xmlns:p14="http://schemas.microsoft.com/office/powerpoint/2010/main" val="1802643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17102-6DF6-49DE-8B0A-7269D4C9BB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7451" y="930276"/>
            <a:ext cx="3559175" cy="549751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en-GB" dirty="0"/>
          </a:p>
          <a:p>
            <a:pPr fontAlgn="auto">
              <a:spcAft>
                <a:spcPts val="0"/>
              </a:spcAft>
              <a:defRPr/>
            </a:pPr>
            <a:endParaRPr lang="en-GB" dirty="0"/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DAB99E2-89C5-47DD-A96B-61A9C1513F71}"/>
              </a:ext>
            </a:extLst>
          </p:cNvPr>
          <p:cNvSpPr txBox="1">
            <a:spLocks/>
          </p:cNvSpPr>
          <p:nvPr/>
        </p:nvSpPr>
        <p:spPr>
          <a:xfrm>
            <a:off x="970672" y="96129"/>
            <a:ext cx="11221328" cy="685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Gill Sans MT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5000"/>
              </a:spcBef>
              <a:spcAft>
                <a:spcPct val="0"/>
              </a:spcAft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eaLnBrk="1" fontAlgn="auto" hangingPunct="1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None/>
              <a:defRPr/>
            </a:pPr>
            <a:r>
              <a:rPr lang="en-US" sz="2800" kern="0" dirty="0">
                <a:latin typeface="Calibri"/>
                <a:cs typeface="Calibri"/>
                <a:sym typeface="Calibri"/>
              </a:rPr>
              <a:t>Some key AU-IBAR initiatives that inform and support the proposed APPP Forum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CB233D-0839-42D6-A3AF-FB1A8701C9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26051">
            <a:off x="9295278" y="3692799"/>
            <a:ext cx="1662941" cy="23558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791964-4755-47BD-9AF0-926FBEF6A95E}"/>
              </a:ext>
            </a:extLst>
          </p:cNvPr>
          <p:cNvSpPr txBox="1"/>
          <p:nvPr/>
        </p:nvSpPr>
        <p:spPr>
          <a:xfrm>
            <a:off x="1181686" y="998539"/>
            <a:ext cx="526552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b="1" kern="0" dirty="0">
                <a:latin typeface="Calibri" panose="020F0502020204030204" pitchFamily="34" charset="0"/>
                <a:cs typeface="Calibri" panose="020F0502020204030204" pitchFamily="34" charset="0"/>
              </a:rPr>
              <a:t>Continental Policy Frameworks</a:t>
            </a:r>
          </a:p>
          <a:p>
            <a:pPr marL="342900" lvl="0" indent="-342900" eaLnBrk="0" fontAlgn="base" hangingPunct="0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kern="0" dirty="0">
                <a:latin typeface="Calibri" panose="020F0502020204030204" pitchFamily="34" charset="0"/>
                <a:cs typeface="Calibri" panose="020F0502020204030204" pitchFamily="34" charset="0"/>
              </a:rPr>
              <a:t>Initiative aligned to  the LiDeSA, AHSA and AWSA</a:t>
            </a:r>
            <a:endParaRPr lang="en-US" sz="2400" b="1" kern="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eaLnBrk="0" fontAlgn="base" hangingPunct="0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kern="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AHSA</a:t>
            </a:r>
          </a:p>
          <a:p>
            <a:pPr marL="342900" lvl="0" indent="-3429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Provides a common vision for the improvement of animal health in the continent</a:t>
            </a:r>
          </a:p>
          <a:p>
            <a:pPr marL="342900" lvl="0" indent="-3429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Among the guiding Principles for effective implementation is PPP </a:t>
            </a:r>
          </a:p>
          <a:p>
            <a:pPr marL="342900" lvl="0" indent="-3429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b="1" kern="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AWASA</a:t>
            </a:r>
          </a:p>
          <a:p>
            <a:pPr marL="342900" lvl="0" indent="-3429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b="1" kern="0" dirty="0">
                <a:latin typeface="Calibri" panose="020F0502020204030204" pitchFamily="34" charset="0"/>
                <a:cs typeface="Calibri" panose="020F0502020204030204" pitchFamily="34" charset="0"/>
              </a:rPr>
              <a:t>AHSA and AWASA promote the implementation of WOAH International Standards on AH and AW</a:t>
            </a:r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B05FEFC1-3F0B-40D0-A3F3-440870C9E4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336" y="1151511"/>
            <a:ext cx="2344128" cy="255600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">
            <a:extLst>
              <a:ext uri="{FF2B5EF4-FFF2-40B4-BE49-F238E27FC236}">
                <a16:creationId xmlns:a16="http://schemas.microsoft.com/office/drawing/2014/main" id="{6001B079-E5A5-4500-BDB5-D8D9F5E65D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8406" y="1111838"/>
            <a:ext cx="2592340" cy="194757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7446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D019B1F-E3AB-1106-BF82-530B1DFC845D}"/>
              </a:ext>
            </a:extLst>
          </p:cNvPr>
          <p:cNvGrpSpPr/>
          <p:nvPr/>
        </p:nvGrpSpPr>
        <p:grpSpPr>
          <a:xfrm>
            <a:off x="-1" y="118280"/>
            <a:ext cx="12048677" cy="1051296"/>
            <a:chOff x="-1" y="118280"/>
            <a:chExt cx="12048677" cy="1051296"/>
          </a:xfrm>
        </p:grpSpPr>
        <p:sp>
          <p:nvSpPr>
            <p:cNvPr id="4" name="Rounded Rectangle 3"/>
            <p:cNvSpPr/>
            <p:nvPr/>
          </p:nvSpPr>
          <p:spPr>
            <a:xfrm>
              <a:off x="-1" y="915987"/>
              <a:ext cx="11054495" cy="157572"/>
            </a:xfrm>
            <a:prstGeom prst="roundRect">
              <a:avLst/>
            </a:prstGeom>
            <a:solidFill>
              <a:srgbClr val="006C31"/>
            </a:solidFill>
            <a:ln>
              <a:solidFill>
                <a:srgbClr val="006C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087E0A6-E78E-514E-8106-25687A196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054495" y="226795"/>
              <a:ext cx="994181" cy="942781"/>
            </a:xfrm>
            <a:prstGeom prst="rect">
              <a:avLst/>
            </a:prstGeom>
            <a:effectLst>
              <a:glow rad="342900">
                <a:schemeClr val="bg1">
                  <a:alpha val="62000"/>
                </a:schemeClr>
              </a:glow>
            </a:effectLst>
          </p:spPr>
        </p:pic>
        <p:pic>
          <p:nvPicPr>
            <p:cNvPr id="6" name="Picture 4" descr="F:\AU LOGO.jpg">
              <a:extLst>
                <a:ext uri="{FF2B5EF4-FFF2-40B4-BE49-F238E27FC236}">
                  <a16:creationId xmlns:a16="http://schemas.microsoft.com/office/drawing/2014/main" id="{048B6531-82AA-B136-4A2B-E1465EE493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4309" y="118280"/>
              <a:ext cx="809669" cy="65944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26857C-3CE1-4E17-BE92-477F40154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2702" y="0"/>
            <a:ext cx="9017390" cy="1024575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  <a:spcBef>
                <a:spcPts val="640"/>
              </a:spcBef>
              <a:buClr>
                <a:srgbClr val="000000"/>
              </a:buClr>
              <a:buSzPts val="3200"/>
              <a:defRPr/>
            </a:pP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    </a:t>
            </a:r>
            <a:br>
              <a:rPr lang="en-US" dirty="0"/>
            </a:br>
            <a:br>
              <a:rPr lang="en-US" dirty="0"/>
            </a:br>
            <a:r>
              <a:rPr lang="en-US" sz="2800" kern="0" dirty="0">
                <a:solidFill>
                  <a:prstClr val="black"/>
                </a:solidFill>
                <a:latin typeface="Calibri"/>
                <a:ea typeface="+mn-ea"/>
                <a:cs typeface="Calibri"/>
                <a:sym typeface="Calibri"/>
              </a:rPr>
              <a:t>Some key AU-IBAR initiatives that inform and support the proposed APPP Forum</a:t>
            </a:r>
            <a:br>
              <a:rPr lang="en-US" sz="2800" b="1" kern="0" dirty="0">
                <a:solidFill>
                  <a:prstClr val="black"/>
                </a:solidFill>
                <a:latin typeface="Calibri"/>
                <a:ea typeface="+mn-ea"/>
                <a:cs typeface="Calibri"/>
                <a:sym typeface="Calibri"/>
              </a:rPr>
            </a:br>
            <a:br>
              <a:rPr lang="en-US" b="1" dirty="0"/>
            </a:br>
            <a:br>
              <a:rPr lang="en-US" sz="3600" b="1" dirty="0">
                <a:latin typeface="Book Antiqua" panose="02040602050305030304" pitchFamily="18" charset="0"/>
              </a:rPr>
            </a:br>
            <a:br>
              <a:rPr lang="en-US" altLang="en-US" b="1" dirty="0">
                <a:latin typeface="Book Antiqua" panose="02040602050305030304" pitchFamily="18" charset="0"/>
              </a:rPr>
            </a:br>
            <a:endParaRPr lang="aa-E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79DBB-862F-4899-AB94-0E60E0BCAB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4309" y="1379934"/>
            <a:ext cx="10711375" cy="5359786"/>
          </a:xfrm>
        </p:spPr>
        <p:txBody>
          <a:bodyPr>
            <a:normAutofit fontScale="77500" lnSpcReduction="20000"/>
          </a:bodyPr>
          <a:lstStyle/>
          <a:p>
            <a:pPr marL="0" lvl="0" indent="0" algn="just">
              <a:buNone/>
            </a:pPr>
            <a:r>
              <a:rPr lang="en-US" sz="4100" b="1" dirty="0">
                <a:solidFill>
                  <a:prstClr val="black"/>
                </a:solidFill>
              </a:rPr>
              <a:t>Networks and Coordination Mechanisms for driving key agendas:</a:t>
            </a:r>
          </a:p>
          <a:p>
            <a:pPr marL="0" lvl="0" indent="0" algn="just">
              <a:buNone/>
            </a:pPr>
            <a:r>
              <a:rPr lang="en-US" sz="3400" dirty="0">
                <a:solidFill>
                  <a:prstClr val="black"/>
                </a:solidFill>
              </a:rPr>
              <a:t>1.The Continental Animal Health Platform of Public and Private Actors involved in AH  (CAHP-Africa); A tool for African Union (AU) to provide 	strategic engagement of Animal Health stakeholders with its Secretariat in AU-IBAR</a:t>
            </a:r>
          </a:p>
          <a:p>
            <a:pPr marL="0" lvl="0" indent="0" algn="just">
              <a:buNone/>
            </a:pPr>
            <a:r>
              <a:rPr lang="en-US" sz="3400" b="1" dirty="0">
                <a:solidFill>
                  <a:prstClr val="black"/>
                </a:solidFill>
              </a:rPr>
              <a:t>Objectives:</a:t>
            </a:r>
          </a:p>
          <a:p>
            <a:pPr marL="514350" lvl="0" indent="-514350">
              <a:buFont typeface="+mj-lt"/>
              <a:buAutoNum type="arabicParenR"/>
            </a:pPr>
            <a:r>
              <a:rPr lang="en-US" sz="3400" dirty="0">
                <a:solidFill>
                  <a:prstClr val="black"/>
                </a:solidFill>
              </a:rPr>
              <a:t>To develop and maintain coherence in the implementation of AH initiatives on the continent;</a:t>
            </a:r>
          </a:p>
          <a:p>
            <a:pPr marL="514350" lvl="0" indent="-514350">
              <a:buFont typeface="+mj-lt"/>
              <a:buAutoNum type="arabicParenR"/>
            </a:pPr>
            <a:r>
              <a:rPr lang="en-US" sz="3400" dirty="0">
                <a:solidFill>
                  <a:prstClr val="black"/>
                </a:solidFill>
              </a:rPr>
              <a:t>To provide strategic and technical guidance to AU, MSs and RECs in the area of animal health systems management;</a:t>
            </a:r>
          </a:p>
          <a:p>
            <a:pPr marL="514350" lvl="0" indent="-514350">
              <a:buFont typeface="+mj-lt"/>
              <a:buAutoNum type="arabicParenR"/>
            </a:pPr>
            <a:r>
              <a:rPr lang="en-US" sz="3400" dirty="0">
                <a:solidFill>
                  <a:prstClr val="black"/>
                </a:solidFill>
              </a:rPr>
              <a:t>To monitor general sectoral issues related to animal health and propose approaches for their integration in cooperation programmes with international partners;</a:t>
            </a:r>
          </a:p>
          <a:p>
            <a:pPr marL="514350" lvl="0" indent="-514350">
              <a:buFont typeface="+mj-lt"/>
              <a:buAutoNum type="arabicParenR"/>
            </a:pPr>
            <a:r>
              <a:rPr lang="en-US" sz="3400" dirty="0">
                <a:solidFill>
                  <a:prstClr val="black"/>
                </a:solidFill>
              </a:rPr>
              <a:t> To publish the State of Animal Health in Africa (SAHA) on a biennial basis.</a:t>
            </a:r>
          </a:p>
          <a:p>
            <a:pPr marL="0" lvl="0" indent="0">
              <a:buNone/>
            </a:pPr>
            <a:endParaRPr lang="en-US" sz="3400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en-US" sz="3400" dirty="0"/>
          </a:p>
          <a:p>
            <a:pPr marL="0" indent="0">
              <a:buNone/>
            </a:pPr>
            <a:endParaRPr lang="en-US" sz="3400" dirty="0"/>
          </a:p>
          <a:p>
            <a:pPr marL="0" indent="0">
              <a:buNone/>
            </a:pPr>
            <a:endParaRPr lang="en-US" sz="3400" dirty="0"/>
          </a:p>
          <a:p>
            <a:pPr marL="0" indent="0">
              <a:buNone/>
            </a:pPr>
            <a:endParaRPr lang="en-US" sz="3400" dirty="0"/>
          </a:p>
          <a:p>
            <a:pPr marL="0" indent="0">
              <a:buNone/>
            </a:pPr>
            <a:endParaRPr lang="en-US" sz="3400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aa-ET" dirty="0"/>
          </a:p>
        </p:txBody>
      </p:sp>
    </p:spTree>
    <p:extLst>
      <p:ext uri="{BB962C8B-B14F-4D97-AF65-F5344CB8AC3E}">
        <p14:creationId xmlns:p14="http://schemas.microsoft.com/office/powerpoint/2010/main" val="2028726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D019B1F-E3AB-1106-BF82-530B1DFC845D}"/>
              </a:ext>
            </a:extLst>
          </p:cNvPr>
          <p:cNvGrpSpPr/>
          <p:nvPr/>
        </p:nvGrpSpPr>
        <p:grpSpPr>
          <a:xfrm>
            <a:off x="-1" y="118280"/>
            <a:ext cx="12048677" cy="1051296"/>
            <a:chOff x="-1" y="118280"/>
            <a:chExt cx="12048677" cy="1051296"/>
          </a:xfrm>
        </p:grpSpPr>
        <p:sp>
          <p:nvSpPr>
            <p:cNvPr id="4" name="Rounded Rectangle 3"/>
            <p:cNvSpPr/>
            <p:nvPr/>
          </p:nvSpPr>
          <p:spPr>
            <a:xfrm>
              <a:off x="-1" y="915987"/>
              <a:ext cx="11054495" cy="157572"/>
            </a:xfrm>
            <a:prstGeom prst="roundRect">
              <a:avLst/>
            </a:prstGeom>
            <a:solidFill>
              <a:srgbClr val="006C31"/>
            </a:solidFill>
            <a:ln>
              <a:solidFill>
                <a:srgbClr val="006C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087E0A6-E78E-514E-8106-25687A196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054495" y="226795"/>
              <a:ext cx="994181" cy="942781"/>
            </a:xfrm>
            <a:prstGeom prst="rect">
              <a:avLst/>
            </a:prstGeom>
            <a:effectLst>
              <a:glow rad="342900">
                <a:schemeClr val="bg1">
                  <a:alpha val="62000"/>
                </a:schemeClr>
              </a:glow>
            </a:effectLst>
          </p:spPr>
        </p:pic>
        <p:pic>
          <p:nvPicPr>
            <p:cNvPr id="6" name="Picture 4" descr="F:\AU LOGO.jpg">
              <a:extLst>
                <a:ext uri="{FF2B5EF4-FFF2-40B4-BE49-F238E27FC236}">
                  <a16:creationId xmlns:a16="http://schemas.microsoft.com/office/drawing/2014/main" id="{048B6531-82AA-B136-4A2B-E1465EE493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4309" y="118280"/>
              <a:ext cx="809669" cy="65944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26857C-3CE1-4E17-BE92-477F40154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506" y="0"/>
            <a:ext cx="9272586" cy="1024575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  <a:spcBef>
                <a:spcPts val="640"/>
              </a:spcBef>
              <a:buClr>
                <a:srgbClr val="000000"/>
              </a:buClr>
              <a:buSzPts val="3200"/>
              <a:defRPr/>
            </a:pP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    </a:t>
            </a:r>
            <a:br>
              <a:rPr lang="en-US" dirty="0"/>
            </a:br>
            <a:br>
              <a:rPr lang="en-US" dirty="0"/>
            </a:br>
            <a:r>
              <a:rPr lang="en-US" sz="2800" kern="0" dirty="0">
                <a:solidFill>
                  <a:prstClr val="black"/>
                </a:solidFill>
                <a:latin typeface="Calibri"/>
                <a:ea typeface="+mn-ea"/>
                <a:cs typeface="Calibri"/>
                <a:sym typeface="Calibri"/>
              </a:rPr>
              <a:t>Some key AU-IBAR initiatives that inform and support the proposed APPP Forum</a:t>
            </a:r>
            <a:br>
              <a:rPr lang="en-US" sz="2800" b="1" kern="0" dirty="0">
                <a:solidFill>
                  <a:prstClr val="black"/>
                </a:solidFill>
                <a:latin typeface="Calibri"/>
                <a:ea typeface="+mn-ea"/>
                <a:cs typeface="Calibri"/>
                <a:sym typeface="Calibri"/>
              </a:rPr>
            </a:br>
            <a:br>
              <a:rPr lang="en-US" b="1" dirty="0"/>
            </a:br>
            <a:br>
              <a:rPr lang="en-US" sz="3600" b="1" dirty="0">
                <a:latin typeface="Book Antiqua" panose="02040602050305030304" pitchFamily="18" charset="0"/>
              </a:rPr>
            </a:br>
            <a:br>
              <a:rPr lang="en-US" altLang="en-US" b="1" dirty="0">
                <a:latin typeface="Book Antiqua" panose="02040602050305030304" pitchFamily="18" charset="0"/>
              </a:rPr>
            </a:br>
            <a:endParaRPr lang="aa-E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79DBB-862F-4899-AB94-0E60E0BCAB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4309" y="1211818"/>
            <a:ext cx="6853605" cy="5359786"/>
          </a:xfrm>
        </p:spPr>
        <p:txBody>
          <a:bodyPr>
            <a:normAutofit/>
          </a:bodyPr>
          <a:lstStyle/>
          <a:p>
            <a:pPr marL="0" lvl="0" indent="0" algn="just" defTabSz="685800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None/>
            </a:pPr>
            <a:r>
              <a:rPr lang="en-GB" sz="2000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2. 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African Association of Veterinary Education Establishments (2A2E-V) </a:t>
            </a:r>
            <a:r>
              <a:rPr lang="en-GB" sz="2000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– critical to reforming veterinary education in the continent</a:t>
            </a:r>
          </a:p>
          <a:p>
            <a:pPr marL="171450" lvl="0" indent="-171450" algn="just" defTabSz="685800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</a:pPr>
            <a:endParaRPr lang="en-GB" sz="2000" dirty="0">
              <a:solidFill>
                <a:prstClr val="black"/>
              </a:solidFill>
              <a:latin typeface="Arial" panose="020B0604020202020204"/>
              <a:cs typeface="Arial" panose="020B0604020202020204" pitchFamily="34" charset="0"/>
            </a:endParaRPr>
          </a:p>
          <a:p>
            <a:pPr marL="0" lvl="0" indent="0" algn="just" defTabSz="685800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None/>
            </a:pPr>
            <a:r>
              <a:rPr lang="en-GB" sz="2000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3. 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African Association of Veterinary Statutory Bodies (2VSB) </a:t>
            </a:r>
            <a:r>
              <a:rPr lang="en-GB" sz="2000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- Critical co-ordination mechanisms for reforming veterinary regulation</a:t>
            </a:r>
          </a:p>
          <a:p>
            <a:pPr marL="0" lvl="0" indent="0" algn="just" defTabSz="685800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None/>
            </a:pPr>
            <a:endParaRPr lang="en-GB" sz="2000" dirty="0">
              <a:solidFill>
                <a:prstClr val="black"/>
              </a:solidFill>
              <a:latin typeface="Arial" panose="020B0604020202020204"/>
              <a:cs typeface="Arial" panose="020B0604020202020204" pitchFamily="34" charset="0"/>
            </a:endParaRPr>
          </a:p>
          <a:p>
            <a:pPr marL="0" lvl="0" indent="0" algn="just" defTabSz="685800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None/>
            </a:pPr>
            <a:r>
              <a:rPr lang="en-GB" sz="2000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4. 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African Women In Animal Resources Farming and Agribusiness Network (AWARFA-N)-</a:t>
            </a:r>
            <a:r>
              <a:rPr lang="en-US" sz="2000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platforms to promote inclusivity </a:t>
            </a:r>
          </a:p>
          <a:p>
            <a:pPr marL="0" lvl="0" indent="0" algn="just" defTabSz="685800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None/>
            </a:pPr>
            <a:r>
              <a:rPr lang="en-GB" sz="2000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5. 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African Youth in Livestock, Fisheries and Aquaculture Incubators Network (AYL-FAIN)</a:t>
            </a:r>
            <a:r>
              <a:rPr lang="en-GB" sz="2000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 - platforms to promote inclusivity</a:t>
            </a:r>
          </a:p>
          <a:p>
            <a:pPr marL="0" lvl="0" indent="0" algn="just" defTabSz="685800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None/>
            </a:pPr>
            <a:r>
              <a:rPr lang="en-GB" sz="2000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6. Fisheries and Aquaculture networks</a:t>
            </a:r>
          </a:p>
          <a:p>
            <a:pPr marL="0" lvl="0" indent="0">
              <a:buNone/>
            </a:pPr>
            <a:endParaRPr lang="en-US" sz="3400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en-US" sz="3400" dirty="0"/>
          </a:p>
          <a:p>
            <a:pPr marL="0" indent="0">
              <a:buNone/>
            </a:pPr>
            <a:endParaRPr lang="en-US" sz="3400" dirty="0"/>
          </a:p>
          <a:p>
            <a:pPr marL="0" indent="0">
              <a:buNone/>
            </a:pPr>
            <a:endParaRPr lang="en-US" sz="3400" dirty="0"/>
          </a:p>
          <a:p>
            <a:pPr marL="0" indent="0">
              <a:buNone/>
            </a:pPr>
            <a:endParaRPr lang="en-US" sz="3400" dirty="0"/>
          </a:p>
          <a:p>
            <a:pPr marL="0" indent="0">
              <a:buNone/>
            </a:pPr>
            <a:endParaRPr lang="en-US" sz="3400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aa-ET" dirty="0"/>
          </a:p>
        </p:txBody>
      </p:sp>
      <p:pic>
        <p:nvPicPr>
          <p:cNvPr id="8" name="Content Placeholder 17">
            <a:extLst>
              <a:ext uri="{FF2B5EF4-FFF2-40B4-BE49-F238E27FC236}">
                <a16:creationId xmlns:a16="http://schemas.microsoft.com/office/drawing/2014/main" id="{8947C55B-C785-4DC6-86F7-EC17B4C710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1017" y="1713767"/>
            <a:ext cx="3160568" cy="11949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301D34-9B76-4954-B434-0268DEBE8CA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248" t="32758" r="19706" b="1180"/>
          <a:stretch/>
        </p:blipFill>
        <p:spPr>
          <a:xfrm>
            <a:off x="8831081" y="2908722"/>
            <a:ext cx="1744521" cy="166300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07B1CA-3252-4B53-B30F-F3A4958B0F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85326" y="4803068"/>
            <a:ext cx="1669168" cy="166916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555648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D019B1F-E3AB-1106-BF82-530B1DFC845D}"/>
              </a:ext>
            </a:extLst>
          </p:cNvPr>
          <p:cNvGrpSpPr/>
          <p:nvPr/>
        </p:nvGrpSpPr>
        <p:grpSpPr>
          <a:xfrm>
            <a:off x="-1" y="118280"/>
            <a:ext cx="12048677" cy="1051296"/>
            <a:chOff x="-1" y="118280"/>
            <a:chExt cx="12048677" cy="1051296"/>
          </a:xfrm>
        </p:grpSpPr>
        <p:sp>
          <p:nvSpPr>
            <p:cNvPr id="4" name="Rounded Rectangle 3"/>
            <p:cNvSpPr/>
            <p:nvPr/>
          </p:nvSpPr>
          <p:spPr>
            <a:xfrm>
              <a:off x="-1" y="915987"/>
              <a:ext cx="11054495" cy="157572"/>
            </a:xfrm>
            <a:prstGeom prst="roundRect">
              <a:avLst/>
            </a:prstGeom>
            <a:solidFill>
              <a:srgbClr val="006C31"/>
            </a:solidFill>
            <a:ln>
              <a:solidFill>
                <a:srgbClr val="006C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087E0A6-E78E-514E-8106-25687A196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054495" y="226795"/>
              <a:ext cx="994181" cy="942781"/>
            </a:xfrm>
            <a:prstGeom prst="rect">
              <a:avLst/>
            </a:prstGeom>
            <a:effectLst>
              <a:glow rad="342900">
                <a:schemeClr val="bg1">
                  <a:alpha val="62000"/>
                </a:schemeClr>
              </a:glow>
            </a:effectLst>
          </p:spPr>
        </p:pic>
        <p:pic>
          <p:nvPicPr>
            <p:cNvPr id="6" name="Picture 4" descr="F:\AU LOGO.jpg">
              <a:extLst>
                <a:ext uri="{FF2B5EF4-FFF2-40B4-BE49-F238E27FC236}">
                  <a16:creationId xmlns:a16="http://schemas.microsoft.com/office/drawing/2014/main" id="{048B6531-82AA-B136-4A2B-E1465EE493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4309" y="118280"/>
              <a:ext cx="809669" cy="65944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26857C-3CE1-4E17-BE92-477F40154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2702" y="0"/>
            <a:ext cx="9017390" cy="1024575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  <a:spcBef>
                <a:spcPts val="640"/>
              </a:spcBef>
              <a:buClr>
                <a:srgbClr val="000000"/>
              </a:buClr>
              <a:buSzPts val="3200"/>
              <a:defRPr/>
            </a:pP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    </a:t>
            </a:r>
            <a:br>
              <a:rPr lang="en-US" dirty="0"/>
            </a:br>
            <a:br>
              <a:rPr lang="en-US" dirty="0"/>
            </a:br>
            <a:r>
              <a:rPr lang="en-US" sz="2800" kern="0" dirty="0">
                <a:solidFill>
                  <a:prstClr val="black"/>
                </a:solidFill>
                <a:latin typeface="Calibri"/>
                <a:ea typeface="+mn-ea"/>
                <a:cs typeface="Calibri"/>
                <a:sym typeface="Calibri"/>
              </a:rPr>
              <a:t>Some key AU-IBAR initiatives that inform and support the proposed APPP Forum</a:t>
            </a:r>
            <a:br>
              <a:rPr lang="en-US" sz="2800" b="1" kern="0" dirty="0">
                <a:solidFill>
                  <a:prstClr val="black"/>
                </a:solidFill>
                <a:latin typeface="Calibri"/>
                <a:ea typeface="+mn-ea"/>
                <a:cs typeface="Calibri"/>
                <a:sym typeface="Calibri"/>
              </a:rPr>
            </a:br>
            <a:br>
              <a:rPr lang="en-US" b="1" dirty="0"/>
            </a:br>
            <a:br>
              <a:rPr lang="en-US" sz="3600" b="1" dirty="0">
                <a:latin typeface="Book Antiqua" panose="02040602050305030304" pitchFamily="18" charset="0"/>
              </a:rPr>
            </a:br>
            <a:br>
              <a:rPr lang="en-US" altLang="en-US" b="1" dirty="0">
                <a:latin typeface="Book Antiqua" panose="02040602050305030304" pitchFamily="18" charset="0"/>
              </a:rPr>
            </a:br>
            <a:endParaRPr lang="aa-E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79DBB-862F-4899-AB94-0E60E0BCAB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4309" y="1211818"/>
            <a:ext cx="6853605" cy="5359786"/>
          </a:xfrm>
        </p:spPr>
        <p:txBody>
          <a:bodyPr>
            <a:normAutofit lnSpcReduction="10000"/>
          </a:bodyPr>
          <a:lstStyle/>
          <a:p>
            <a:pPr marL="0" lvl="0" indent="0" algn="just" defTabSz="685800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None/>
            </a:pPr>
            <a:r>
              <a:rPr lang="en-GB" sz="2200" b="1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6. African Platform for Animal Welfare (APAW)</a:t>
            </a:r>
          </a:p>
          <a:p>
            <a:pPr marL="0" lvl="0" indent="0" algn="just" defTabSz="685800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None/>
            </a:pPr>
            <a:r>
              <a:rPr lang="en-US" sz="1600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Support the implementation of the Animal Welfare Strategy for Africa (AWSA)</a:t>
            </a:r>
            <a:endParaRPr lang="en-GB" sz="1600" dirty="0">
              <a:solidFill>
                <a:prstClr val="black"/>
              </a:solidFill>
              <a:latin typeface="Arial" panose="020B0604020202020204"/>
              <a:cs typeface="Arial" panose="020B0604020202020204" pitchFamily="34" charset="0"/>
            </a:endParaRPr>
          </a:p>
          <a:p>
            <a:pPr marL="0" lvl="0" indent="0" algn="just" defTabSz="685800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None/>
            </a:pPr>
            <a:endParaRPr lang="en-GB" sz="1800" b="1" dirty="0">
              <a:solidFill>
                <a:prstClr val="black"/>
              </a:solidFill>
              <a:latin typeface="Arial" panose="020B0604020202020204"/>
              <a:cs typeface="Arial" panose="020B0604020202020204" pitchFamily="34" charset="0"/>
            </a:endParaRPr>
          </a:p>
          <a:p>
            <a:pPr marL="0" lvl="0" indent="0" algn="just" defTabSz="685800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None/>
            </a:pPr>
            <a:r>
              <a:rPr lang="en-GB" sz="1800" b="1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Composition:</a:t>
            </a:r>
          </a:p>
          <a:p>
            <a:pPr marL="400050" lvl="0" indent="-400050" algn="just" defTabSz="685800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+mj-lt"/>
              <a:buAutoNum type="romanLcPeriod"/>
            </a:pPr>
            <a:r>
              <a:rPr lang="en-GB" sz="1400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The African General Assembly for Animal Welfare (AGAAW); </a:t>
            </a:r>
          </a:p>
          <a:p>
            <a:pPr marL="400050" lvl="0" indent="-400050" algn="just" defTabSz="685800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+mj-lt"/>
              <a:buAutoNum type="romanLcPeriod"/>
            </a:pPr>
            <a:r>
              <a:rPr lang="en-GB" sz="1400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The Coordination Committee for Animal Welfare in Africa (CCAWA) and </a:t>
            </a:r>
          </a:p>
          <a:p>
            <a:pPr marL="400050" lvl="0" indent="-400050" algn="just" defTabSz="685800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+mj-lt"/>
              <a:buAutoNum type="romanLcPeriod"/>
            </a:pPr>
            <a:r>
              <a:rPr lang="en-GB" sz="1400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The Secretariat </a:t>
            </a:r>
          </a:p>
          <a:p>
            <a:pPr marL="0" lvl="0" indent="0" algn="just" defTabSz="685800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None/>
            </a:pPr>
            <a:endParaRPr lang="en-GB" sz="1350" dirty="0">
              <a:solidFill>
                <a:srgbClr val="53575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just" defTabSz="685800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None/>
            </a:pPr>
            <a:r>
              <a:rPr lang="en-GB" sz="1800" b="1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Functions:</a:t>
            </a:r>
            <a:r>
              <a:rPr lang="en-GB" sz="2200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 </a:t>
            </a:r>
          </a:p>
          <a:p>
            <a:pPr marL="457200" lvl="0" indent="-457200" algn="just" defTabSz="685800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AutoNum type="arabicPeriod"/>
            </a:pPr>
            <a:r>
              <a:rPr lang="en-GB" sz="1400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Guide </a:t>
            </a:r>
            <a:r>
              <a:rPr lang="en-GB" sz="1400" b="1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implementation and monitor progress </a:t>
            </a:r>
            <a:r>
              <a:rPr lang="en-GB" sz="1400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of implementation of AWSA</a:t>
            </a:r>
          </a:p>
          <a:p>
            <a:pPr marL="457200" lvl="0" indent="-457200" algn="just" defTabSz="685800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AutoNum type="arabicPeriod"/>
            </a:pPr>
            <a:r>
              <a:rPr lang="en-GB" sz="1400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Promote </a:t>
            </a:r>
            <a:r>
              <a:rPr lang="en-GB" sz="1400" b="1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coordination, collaboration, </a:t>
            </a:r>
            <a:r>
              <a:rPr lang="en-GB" sz="1400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information sharing and to foster partnerships on animal welfare </a:t>
            </a:r>
          </a:p>
          <a:p>
            <a:pPr marL="457200" lvl="0" indent="-457200" algn="just" defTabSz="685800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AutoNum type="arabicPeriod"/>
            </a:pPr>
            <a:r>
              <a:rPr lang="en-GB" sz="1400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Promote the </a:t>
            </a:r>
            <a:r>
              <a:rPr lang="en-GB" sz="1400" b="1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animal welfare agenda </a:t>
            </a:r>
            <a:r>
              <a:rPr lang="en-GB" sz="1400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across the continent through participatory approaches, community engagement and ownership</a:t>
            </a:r>
          </a:p>
          <a:p>
            <a:pPr marL="457200" lvl="0" indent="-457200" algn="just" defTabSz="685800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AutoNum type="arabicPeriod"/>
            </a:pPr>
            <a:r>
              <a:rPr lang="en-GB" sz="1400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Foster a </a:t>
            </a:r>
            <a:r>
              <a:rPr lang="en-GB" sz="1400" b="1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holistic and multi-stakeholder approach </a:t>
            </a:r>
            <a:r>
              <a:rPr lang="en-GB" sz="1400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ensuring good animal welfare practices in different contexts and situations in Africa</a:t>
            </a:r>
          </a:p>
          <a:p>
            <a:pPr marL="457200" lvl="0" indent="-457200" algn="just" defTabSz="685800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AutoNum type="arabicPeriod"/>
            </a:pPr>
            <a:r>
              <a:rPr lang="en-GB" sz="1400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Provide guidance to countries and Regional Economic Communities (RECs); and stakeholders on </a:t>
            </a:r>
            <a:r>
              <a:rPr lang="en-GB" sz="1400" b="1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priority intervention areas in animal welfare</a:t>
            </a:r>
            <a:r>
              <a:rPr lang="en-GB" sz="1400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, based on the African context</a:t>
            </a:r>
            <a:r>
              <a:rPr lang="en-GB" sz="1350" dirty="0">
                <a:solidFill>
                  <a:srgbClr val="5357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solidFill>
                <a:prstClr val="black"/>
              </a:solidFill>
              <a:latin typeface="Arial" panose="020B0604020202020204"/>
              <a:cs typeface="Arial" panose="020B0604020202020204" pitchFamily="34" charset="0"/>
            </a:endParaRPr>
          </a:p>
          <a:p>
            <a:pPr marL="0" lvl="0" indent="0">
              <a:buNone/>
            </a:pPr>
            <a:endParaRPr lang="en-US" sz="3400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en-US" sz="3400" dirty="0"/>
          </a:p>
          <a:p>
            <a:pPr marL="0" indent="0">
              <a:buNone/>
            </a:pPr>
            <a:endParaRPr lang="en-US" sz="3400" dirty="0"/>
          </a:p>
          <a:p>
            <a:pPr marL="0" indent="0">
              <a:buNone/>
            </a:pPr>
            <a:endParaRPr lang="en-US" sz="3400" dirty="0"/>
          </a:p>
          <a:p>
            <a:pPr marL="0" indent="0">
              <a:buNone/>
            </a:pPr>
            <a:endParaRPr lang="en-US" sz="3400" dirty="0"/>
          </a:p>
          <a:p>
            <a:pPr marL="0" indent="0">
              <a:buNone/>
            </a:pPr>
            <a:endParaRPr lang="en-US" sz="3400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aa-ET" dirty="0"/>
          </a:p>
        </p:txBody>
      </p:sp>
      <p:pic>
        <p:nvPicPr>
          <p:cNvPr id="11" name="Content Placeholder 9">
            <a:extLst>
              <a:ext uri="{FF2B5EF4-FFF2-40B4-BE49-F238E27FC236}">
                <a16:creationId xmlns:a16="http://schemas.microsoft.com/office/drawing/2014/main" id="{9B24BF50-AD2F-44B1-91F9-5711D4E8C3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0521" y="1242011"/>
            <a:ext cx="3141448" cy="43739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6271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D019B1F-E3AB-1106-BF82-530B1DFC845D}"/>
              </a:ext>
            </a:extLst>
          </p:cNvPr>
          <p:cNvGrpSpPr/>
          <p:nvPr/>
        </p:nvGrpSpPr>
        <p:grpSpPr>
          <a:xfrm>
            <a:off x="-1" y="118280"/>
            <a:ext cx="12048677" cy="1051296"/>
            <a:chOff x="-1" y="118280"/>
            <a:chExt cx="12048677" cy="1051296"/>
          </a:xfrm>
        </p:grpSpPr>
        <p:sp>
          <p:nvSpPr>
            <p:cNvPr id="4" name="Rounded Rectangle 3"/>
            <p:cNvSpPr/>
            <p:nvPr/>
          </p:nvSpPr>
          <p:spPr>
            <a:xfrm>
              <a:off x="-1" y="915987"/>
              <a:ext cx="11054495" cy="157572"/>
            </a:xfrm>
            <a:prstGeom prst="roundRect">
              <a:avLst/>
            </a:prstGeom>
            <a:solidFill>
              <a:srgbClr val="006C31"/>
            </a:solidFill>
            <a:ln>
              <a:solidFill>
                <a:srgbClr val="006C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087E0A6-E78E-514E-8106-25687A196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054495" y="226795"/>
              <a:ext cx="994181" cy="942781"/>
            </a:xfrm>
            <a:prstGeom prst="rect">
              <a:avLst/>
            </a:prstGeom>
            <a:effectLst>
              <a:glow rad="342900">
                <a:schemeClr val="bg1">
                  <a:alpha val="62000"/>
                </a:schemeClr>
              </a:glow>
            </a:effectLst>
          </p:spPr>
        </p:pic>
        <p:pic>
          <p:nvPicPr>
            <p:cNvPr id="6" name="Picture 4" descr="F:\AU LOGO.jpg">
              <a:extLst>
                <a:ext uri="{FF2B5EF4-FFF2-40B4-BE49-F238E27FC236}">
                  <a16:creationId xmlns:a16="http://schemas.microsoft.com/office/drawing/2014/main" id="{048B6531-82AA-B136-4A2B-E1465EE493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4309" y="118280"/>
              <a:ext cx="809669" cy="65944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26857C-3CE1-4E17-BE92-477F40154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795"/>
            <a:ext cx="10216295" cy="942780"/>
          </a:xfrm>
        </p:spPr>
        <p:txBody>
          <a:bodyPr>
            <a:normAutofit fontScale="90000"/>
          </a:bodyPr>
          <a:lstStyle/>
          <a:p>
            <a:r>
              <a:rPr lang="en-US" dirty="0"/>
              <a:t>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sz="3600" b="1" dirty="0">
                <a:solidFill>
                  <a:prstClr val="black"/>
                </a:solidFill>
                <a:latin typeface="Calibri" panose="020F0502020204030204"/>
              </a:rPr>
              <a:t>Objectives of the Orientation Meeting</a:t>
            </a:r>
            <a:br>
              <a:rPr lang="en-US" sz="3100" b="1" dirty="0">
                <a:solidFill>
                  <a:prstClr val="black"/>
                </a:solidFill>
                <a:latin typeface="Calibri" panose="020F0502020204030204"/>
              </a:rPr>
            </a:br>
            <a:br>
              <a:rPr lang="en-US" sz="4000" b="1" dirty="0">
                <a:solidFill>
                  <a:prstClr val="black"/>
                </a:solidFill>
                <a:latin typeface="Calibri" panose="020F0502020204030204"/>
              </a:rPr>
            </a:br>
            <a:br>
              <a:rPr lang="en-US" altLang="en-US" b="1" dirty="0">
                <a:latin typeface="Book Antiqua" panose="02040602050305030304" pitchFamily="18" charset="0"/>
              </a:rPr>
            </a:br>
            <a:endParaRPr lang="aa-E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79DBB-862F-4899-AB94-0E60E0BCAB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4309" y="1287903"/>
            <a:ext cx="11188022" cy="5175103"/>
          </a:xfrm>
        </p:spPr>
        <p:txBody>
          <a:bodyPr>
            <a:normAutofit/>
          </a:bodyPr>
          <a:lstStyle/>
          <a:p>
            <a:pPr algn="just"/>
            <a:r>
              <a:rPr lang="en-US" sz="2400" dirty="0"/>
              <a:t>The  overall objective of the meeting is  to shape the vision and modalities of the Africa Public-Private Partnerships Forum for Veterinary Strengthening. The meeting objectives are;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en-US" sz="2400" dirty="0"/>
              <a:t>Provide a platform for stakeholders to articulate their expectations from the forum and align objectives.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en-US" sz="2400" dirty="0"/>
              <a:t>Facilitate discussions to finalize the operational framework, governance structure, and participation guidelines for the forum, ensuring a cohesive and effective partnership.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en-US" sz="2400" dirty="0"/>
              <a:t>Explore avenues for ensuring the long-term sustainability of the initiative, identifying potential challenges, and developing strategies to address them.</a:t>
            </a:r>
          </a:p>
          <a:p>
            <a:pPr algn="just"/>
            <a:endParaRPr lang="en-US" sz="2400" dirty="0"/>
          </a:p>
          <a:p>
            <a:pPr marL="0" indent="0" algn="just">
              <a:buNone/>
            </a:pPr>
            <a:endParaRPr lang="en-US" sz="2400" dirty="0"/>
          </a:p>
          <a:p>
            <a:pPr lvl="1"/>
            <a:endParaRPr lang="en-US" dirty="0"/>
          </a:p>
          <a:p>
            <a:pPr lvl="1"/>
            <a:endParaRPr lang="aa-ET" dirty="0"/>
          </a:p>
        </p:txBody>
      </p:sp>
    </p:spTree>
    <p:extLst>
      <p:ext uri="{BB962C8B-B14F-4D97-AF65-F5344CB8AC3E}">
        <p14:creationId xmlns:p14="http://schemas.microsoft.com/office/powerpoint/2010/main" val="2753352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 rot="-10800000">
            <a:off x="0" y="0"/>
            <a:ext cx="12192000" cy="1089677"/>
            <a:chOff x="0" y="0"/>
            <a:chExt cx="6186311" cy="55291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186311" cy="552910"/>
            </a:xfrm>
            <a:custGeom>
              <a:avLst/>
              <a:gdLst/>
              <a:ahLst/>
              <a:cxnLst/>
              <a:rect l="l" t="t" r="r" b="b"/>
              <a:pathLst>
                <a:path w="6186311" h="552910">
                  <a:moveTo>
                    <a:pt x="0" y="0"/>
                  </a:moveTo>
                  <a:lnTo>
                    <a:pt x="6186311" y="0"/>
                  </a:lnTo>
                  <a:lnTo>
                    <a:pt x="6186311" y="552910"/>
                  </a:lnTo>
                  <a:lnTo>
                    <a:pt x="0" y="552910"/>
                  </a:lnTo>
                  <a:close/>
                </a:path>
              </a:pathLst>
            </a:custGeom>
            <a:solidFill>
              <a:srgbClr val="FFBD59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4453439" y="1179576"/>
            <a:ext cx="7738561" cy="5678424"/>
            <a:chOff x="0" y="0"/>
            <a:chExt cx="2828213" cy="20639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28213" cy="2063975"/>
            </a:xfrm>
            <a:custGeom>
              <a:avLst/>
              <a:gdLst/>
              <a:ahLst/>
              <a:cxnLst/>
              <a:rect l="l" t="t" r="r" b="b"/>
              <a:pathLst>
                <a:path w="2828213" h="2063975">
                  <a:moveTo>
                    <a:pt x="0" y="0"/>
                  </a:moveTo>
                  <a:lnTo>
                    <a:pt x="2828213" y="0"/>
                  </a:lnTo>
                  <a:lnTo>
                    <a:pt x="2828213" y="2063975"/>
                  </a:lnTo>
                  <a:lnTo>
                    <a:pt x="0" y="2063975"/>
                  </a:lnTo>
                  <a:close/>
                </a:path>
              </a:pathLst>
            </a:custGeom>
            <a:solidFill>
              <a:srgbClr val="188F4D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5968222" y="2126907"/>
            <a:ext cx="5410200" cy="760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just" defTabSz="609630" rtl="0" eaLnBrk="1" fontAlgn="auto" latinLnBrk="0" hangingPunct="1">
              <a:lnSpc>
                <a:spcPts val="64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2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 Heavy"/>
                <a:ea typeface="+mn-ea"/>
                <a:cs typeface="+mn-cs"/>
              </a:rPr>
              <a:t>Thank you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10752" y="3384550"/>
            <a:ext cx="7581248" cy="6466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6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dkova SemiBold"/>
                <a:ea typeface="+mn-ea"/>
                <a:cs typeface="+mn-cs"/>
              </a:rPr>
              <a:t>African Union – </a:t>
            </a:r>
            <a:r>
              <a:rPr kumimoji="0" lang="en-US" sz="1866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dkova SemiBold"/>
                <a:ea typeface="+mn-ea"/>
                <a:cs typeface="+mn-cs"/>
              </a:rPr>
              <a:t>InterAfrican</a:t>
            </a:r>
            <a:r>
              <a:rPr kumimoji="0" lang="en-US" sz="1866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dkova SemiBold"/>
                <a:ea typeface="+mn-ea"/>
                <a:cs typeface="+mn-cs"/>
              </a:rPr>
              <a:t> Bureau for Animal Resources (AU-IBAR)</a:t>
            </a:r>
          </a:p>
          <a:p>
            <a:pPr marL="0" marR="0" lvl="0" indent="0" algn="l" defTabSz="609630" rtl="0" eaLnBrk="1" fontAlgn="auto" latinLnBrk="0" hangingPunct="1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66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dkova SemiBold"/>
              <a:ea typeface="+mn-ea"/>
              <a:cs typeface="+mn-c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610752" y="4982934"/>
            <a:ext cx="7581249" cy="6466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6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dkova SemiBold"/>
                <a:ea typeface="+mn-ea"/>
                <a:cs typeface="+mn-cs"/>
              </a:rPr>
              <a:t>Join our knowledge sharing networks: </a:t>
            </a:r>
            <a:r>
              <a:rPr kumimoji="0" lang="en-US" sz="1866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https://networks.au-ibar.org/</a:t>
            </a:r>
          </a:p>
          <a:p>
            <a:pPr marL="0" marR="0" lvl="0" indent="0" algn="l" defTabSz="609630" rtl="0" eaLnBrk="1" fontAlgn="auto" latinLnBrk="0" hangingPunct="1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66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610752" y="3816240"/>
            <a:ext cx="5223334" cy="6466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6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dkova SemiBold"/>
                <a:ea typeface="+mn-ea"/>
                <a:cs typeface="+mn-cs"/>
              </a:rPr>
              <a:t>Kenindia</a:t>
            </a:r>
            <a:r>
              <a:rPr kumimoji="0" lang="en-US" sz="1866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dkova SemiBold"/>
                <a:ea typeface="+mn-ea"/>
                <a:cs typeface="+mn-cs"/>
              </a:rPr>
              <a:t> Business Park, </a:t>
            </a:r>
            <a:r>
              <a:rPr kumimoji="0" lang="en-US" sz="1866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dkova SemiBold"/>
                <a:ea typeface="+mn-ea"/>
                <a:cs typeface="+mn-cs"/>
              </a:rPr>
              <a:t>Westlands</a:t>
            </a:r>
            <a:r>
              <a:rPr kumimoji="0" lang="en-US" sz="1866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dkova SemiBold"/>
                <a:ea typeface="+mn-ea"/>
                <a:cs typeface="+mn-cs"/>
              </a:rPr>
              <a:t> Road</a:t>
            </a:r>
          </a:p>
          <a:p>
            <a:pPr marL="0" marR="0" lvl="0" indent="0" algn="l" defTabSz="609630" rtl="0" eaLnBrk="1" fontAlgn="auto" latinLnBrk="0" hangingPunct="1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66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dkova SemiBold"/>
              <a:ea typeface="+mn-ea"/>
              <a:cs typeface="+mn-c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610751" y="4264127"/>
            <a:ext cx="7419780" cy="6466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6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P.O. Box 30786-00100 Nairobi Kenya</a:t>
            </a:r>
          </a:p>
          <a:p>
            <a:pPr marL="0" marR="0" lvl="0" indent="0" algn="l" defTabSz="609630" rtl="0" eaLnBrk="1" fontAlgn="auto" latinLnBrk="0" hangingPunct="1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66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610751" y="4594327"/>
            <a:ext cx="5252887" cy="3132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6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Website: www.au-ibar.org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610750" y="5491057"/>
            <a:ext cx="6150711" cy="9714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6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dkova SemiBold"/>
                <a:ea typeface="+mn-ea"/>
                <a:cs typeface="+mn-cs"/>
              </a:rPr>
              <a:t>Access our publications: </a:t>
            </a:r>
            <a:r>
              <a:rPr kumimoji="0" lang="en-US" sz="1866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http://repository.au-ibar.org/</a:t>
            </a:r>
          </a:p>
          <a:p>
            <a:pPr marL="0" marR="0" lvl="0" indent="0" algn="l" defTabSz="609630" rtl="0" eaLnBrk="1" fontAlgn="auto" latinLnBrk="0" hangingPunct="1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66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  <a:p>
            <a:pPr marL="0" marR="0" lvl="0" indent="0" algn="l" defTabSz="609630" rtl="0" eaLnBrk="1" fontAlgn="auto" latinLnBrk="0" hangingPunct="1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66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C1EA23-B1C4-422E-B2A2-7BAB2D968C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371" y="2506979"/>
            <a:ext cx="4274040" cy="264047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U_COVERS LAYOUT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U_WHITE LAYOUT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15623</TotalTime>
  <Words>770</Words>
  <Application>Microsoft Office PowerPoint</Application>
  <PresentationFormat>Widescreen</PresentationFormat>
  <Paragraphs>102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10</vt:i4>
      </vt:variant>
    </vt:vector>
  </HeadingPairs>
  <TitlesOfParts>
    <vt:vector size="33" baseType="lpstr">
      <vt:lpstr>Abadi</vt:lpstr>
      <vt:lpstr>Arial</vt:lpstr>
      <vt:lpstr>Arial Narrow</vt:lpstr>
      <vt:lpstr>Arimo</vt:lpstr>
      <vt:lpstr>Book Antiqua</vt:lpstr>
      <vt:lpstr>Calibri</vt:lpstr>
      <vt:lpstr>Calibri Light</vt:lpstr>
      <vt:lpstr>Candara</vt:lpstr>
      <vt:lpstr>Franklin Gothic Medium Cond</vt:lpstr>
      <vt:lpstr>Helvetica</vt:lpstr>
      <vt:lpstr>Matter SQ Light</vt:lpstr>
      <vt:lpstr>Podkova SemiBold</vt:lpstr>
      <vt:lpstr>Raleway Heavy</vt:lpstr>
      <vt:lpstr>Segoe UI</vt:lpstr>
      <vt:lpstr>Söhne</vt:lpstr>
      <vt:lpstr>Wingdings</vt:lpstr>
      <vt:lpstr>AU_COVERS LAYOUT</vt:lpstr>
      <vt:lpstr>AU_WHITE LAYOUT</vt:lpstr>
      <vt:lpstr>Office Theme</vt:lpstr>
      <vt:lpstr>1_Office Theme</vt:lpstr>
      <vt:lpstr>2_Office Theme</vt:lpstr>
      <vt:lpstr>8_Office Theme</vt:lpstr>
      <vt:lpstr>5_Office Theme</vt:lpstr>
      <vt:lpstr>PowerPoint Presentation</vt:lpstr>
      <vt:lpstr>                 Outline  </vt:lpstr>
      <vt:lpstr>  Background</vt:lpstr>
      <vt:lpstr>                  Background   </vt:lpstr>
      <vt:lpstr>PowerPoint Presentation</vt:lpstr>
      <vt:lpstr>                   Some key AU-IBAR initiatives that inform and support the proposed APPP Forum    </vt:lpstr>
      <vt:lpstr>                   Some key AU-IBAR initiatives that inform and support the proposed APPP Forum    </vt:lpstr>
      <vt:lpstr>                   Some key AU-IBAR initiatives that inform and support the proposed APPP Forum    </vt:lpstr>
      <vt:lpstr>    Objectives of the Orientation Meeting 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Ossiya</dc:creator>
  <cp:lastModifiedBy>James Wabacha</cp:lastModifiedBy>
  <cp:revision>124</cp:revision>
  <dcterms:created xsi:type="dcterms:W3CDTF">2022-10-16T14:33:27Z</dcterms:created>
  <dcterms:modified xsi:type="dcterms:W3CDTF">2024-04-04T10:07:22Z</dcterms:modified>
</cp:coreProperties>
</file>