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145706367" r:id="rId2"/>
    <p:sldId id="2145706370" r:id="rId3"/>
    <p:sldId id="2145706371" r:id="rId4"/>
    <p:sldId id="2145706373" r:id="rId5"/>
    <p:sldId id="2145706372" r:id="rId6"/>
    <p:sldId id="2145706375" r:id="rId7"/>
    <p:sldId id="2145706376" r:id="rId8"/>
    <p:sldId id="214570637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B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4" d="100"/>
          <a:sy n="104" d="100"/>
        </p:scale>
        <p:origin x="7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dex">
    <p:bg>
      <p:bgPr>
        <a:solidFill>
          <a:srgbClr val="EFEEE8"/>
        </a:solidFill>
        <a:effectLst/>
      </p:bgPr>
    </p:bg>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D4AEF2F4-0BB7-3F4C-AE77-7622C036DEBB}"/>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Index</a:t>
            </a:r>
          </a:p>
        </p:txBody>
      </p:sp>
      <p:sp>
        <p:nvSpPr>
          <p:cNvPr id="6" name="Text Placeholder 3">
            <a:extLst>
              <a:ext uri="{FF2B5EF4-FFF2-40B4-BE49-F238E27FC236}">
                <a16:creationId xmlns:a16="http://schemas.microsoft.com/office/drawing/2014/main" id="{164A9801-8EE8-054E-973D-DED5B229A711}"/>
              </a:ext>
            </a:extLst>
          </p:cNvPr>
          <p:cNvSpPr>
            <a:spLocks noGrp="1"/>
          </p:cNvSpPr>
          <p:nvPr>
            <p:ph type="body" sz="quarter" idx="12" hasCustomPrompt="1"/>
          </p:nvPr>
        </p:nvSpPr>
        <p:spPr>
          <a:xfrm>
            <a:off x="3071605" y="987405"/>
            <a:ext cx="8721990" cy="3976317"/>
          </a:xfrm>
          <a:prstGeom prst="rect">
            <a:avLst/>
          </a:prstGeom>
        </p:spPr>
        <p:txBody>
          <a:bodyPr lIns="0" tIns="0" rIns="0" bIns="0"/>
          <a:lstStyle>
            <a:lvl1pPr marL="513000" indent="-457200">
              <a:lnSpc>
                <a:spcPts val="2820"/>
              </a:lnSpc>
              <a:spcBef>
                <a:spcPts val="0"/>
              </a:spcBef>
              <a:spcAft>
                <a:spcPts val="1000"/>
              </a:spcAft>
              <a:buClr>
                <a:srgbClr val="FF4815"/>
              </a:buClr>
              <a:buSzPct val="100000"/>
              <a:buFont typeface="+mj-lt"/>
              <a:buAutoNum type="arabicPeriod"/>
              <a:defRPr sz="2200" b="0" i="0">
                <a:solidFill>
                  <a:srgbClr val="FF4815"/>
                </a:solidFill>
                <a:latin typeface="Arial" panose="020B0604020202020204" pitchFamily="34" charset="0"/>
                <a:cs typeface="Arial" panose="020B0604020202020204" pitchFamily="34" charset="0"/>
              </a:defRPr>
            </a:lvl1pPr>
          </a:lstStyle>
          <a:p>
            <a:pPr lvl="0"/>
            <a:r>
              <a:rPr lang="en-GB" dirty="0"/>
              <a:t>Click to add section titles</a:t>
            </a:r>
          </a:p>
          <a:p>
            <a:pPr lvl="0"/>
            <a:endParaRPr lang="en-US" dirty="0"/>
          </a:p>
        </p:txBody>
      </p:sp>
    </p:spTree>
    <p:extLst>
      <p:ext uri="{BB962C8B-B14F-4D97-AF65-F5344CB8AC3E}">
        <p14:creationId xmlns:p14="http://schemas.microsoft.com/office/powerpoint/2010/main" val="3126434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bg>
      <p:bgPr>
        <a:solidFill>
          <a:srgbClr val="EFEE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44B006-4676-3E40-8C60-40940B3FB663}"/>
              </a:ext>
            </a:extLst>
          </p:cNvPr>
          <p:cNvPicPr>
            <a:picLocks noChangeAspect="1"/>
          </p:cNvPicPr>
          <p:nvPr userDrawn="1"/>
        </p:nvPicPr>
        <p:blipFill>
          <a:blip r:embed="rId2"/>
          <a:stretch>
            <a:fillRect/>
          </a:stretch>
        </p:blipFill>
        <p:spPr>
          <a:xfrm>
            <a:off x="3042880" y="1078995"/>
            <a:ext cx="792071" cy="792071"/>
          </a:xfrm>
          <a:prstGeom prst="rect">
            <a:avLst/>
          </a:prstGeom>
        </p:spPr>
      </p:pic>
      <p:pic>
        <p:nvPicPr>
          <p:cNvPr id="41" name="Picture 40">
            <a:extLst>
              <a:ext uri="{FF2B5EF4-FFF2-40B4-BE49-F238E27FC236}">
                <a16:creationId xmlns:a16="http://schemas.microsoft.com/office/drawing/2014/main" id="{132390F8-01E8-A141-9387-07C6B9705E3E}"/>
              </a:ext>
            </a:extLst>
          </p:cNvPr>
          <p:cNvPicPr>
            <a:picLocks noChangeAspect="1"/>
          </p:cNvPicPr>
          <p:nvPr userDrawn="1"/>
        </p:nvPicPr>
        <p:blipFill>
          <a:blip r:embed="rId3"/>
          <a:stretch>
            <a:fillRect/>
          </a:stretch>
        </p:blipFill>
        <p:spPr>
          <a:xfrm>
            <a:off x="3042880" y="2545906"/>
            <a:ext cx="792071" cy="799836"/>
          </a:xfrm>
          <a:prstGeom prst="rect">
            <a:avLst/>
          </a:prstGeom>
        </p:spPr>
      </p:pic>
      <p:pic>
        <p:nvPicPr>
          <p:cNvPr id="42" name="Picture 41">
            <a:extLst>
              <a:ext uri="{FF2B5EF4-FFF2-40B4-BE49-F238E27FC236}">
                <a16:creationId xmlns:a16="http://schemas.microsoft.com/office/drawing/2014/main" id="{836C7465-326A-B344-99BD-9CAE5B49EF89}"/>
              </a:ext>
            </a:extLst>
          </p:cNvPr>
          <p:cNvPicPr>
            <a:picLocks noChangeAspect="1"/>
          </p:cNvPicPr>
          <p:nvPr userDrawn="1"/>
        </p:nvPicPr>
        <p:blipFill>
          <a:blip r:embed="rId4"/>
          <a:stretch>
            <a:fillRect/>
          </a:stretch>
        </p:blipFill>
        <p:spPr>
          <a:xfrm>
            <a:off x="3053885" y="4021068"/>
            <a:ext cx="792071" cy="792071"/>
          </a:xfrm>
          <a:prstGeom prst="rect">
            <a:avLst/>
          </a:prstGeom>
        </p:spPr>
      </p:pic>
      <p:pic>
        <p:nvPicPr>
          <p:cNvPr id="43" name="Picture 42">
            <a:extLst>
              <a:ext uri="{FF2B5EF4-FFF2-40B4-BE49-F238E27FC236}">
                <a16:creationId xmlns:a16="http://schemas.microsoft.com/office/drawing/2014/main" id="{E8C62AF3-8A9E-274C-8D23-09A84929056D}"/>
              </a:ext>
            </a:extLst>
          </p:cNvPr>
          <p:cNvPicPr>
            <a:picLocks noChangeAspect="1"/>
          </p:cNvPicPr>
          <p:nvPr userDrawn="1"/>
        </p:nvPicPr>
        <p:blipFill>
          <a:blip r:embed="rId5"/>
          <a:stretch>
            <a:fillRect/>
          </a:stretch>
        </p:blipFill>
        <p:spPr>
          <a:xfrm>
            <a:off x="3037509" y="5468522"/>
            <a:ext cx="823133" cy="792071"/>
          </a:xfrm>
          <a:prstGeom prst="rect">
            <a:avLst/>
          </a:prstGeom>
        </p:spPr>
      </p:pic>
      <p:pic>
        <p:nvPicPr>
          <p:cNvPr id="44" name="Picture 43">
            <a:extLst>
              <a:ext uri="{FF2B5EF4-FFF2-40B4-BE49-F238E27FC236}">
                <a16:creationId xmlns:a16="http://schemas.microsoft.com/office/drawing/2014/main" id="{DC53E45C-6835-C549-8D44-2D4334CA7DC0}"/>
              </a:ext>
            </a:extLst>
          </p:cNvPr>
          <p:cNvPicPr>
            <a:picLocks noChangeAspect="1"/>
          </p:cNvPicPr>
          <p:nvPr userDrawn="1"/>
        </p:nvPicPr>
        <p:blipFill>
          <a:blip r:embed="rId6"/>
          <a:stretch>
            <a:fillRect/>
          </a:stretch>
        </p:blipFill>
        <p:spPr>
          <a:xfrm>
            <a:off x="7544313" y="1048897"/>
            <a:ext cx="716948" cy="777322"/>
          </a:xfrm>
          <a:prstGeom prst="rect">
            <a:avLst/>
          </a:prstGeom>
        </p:spPr>
      </p:pic>
      <p:pic>
        <p:nvPicPr>
          <p:cNvPr id="45" name="Picture 44">
            <a:extLst>
              <a:ext uri="{FF2B5EF4-FFF2-40B4-BE49-F238E27FC236}">
                <a16:creationId xmlns:a16="http://schemas.microsoft.com/office/drawing/2014/main" id="{AF177E1E-71E8-014B-B862-DC8688C99F20}"/>
              </a:ext>
            </a:extLst>
          </p:cNvPr>
          <p:cNvPicPr>
            <a:picLocks noChangeAspect="1"/>
          </p:cNvPicPr>
          <p:nvPr userDrawn="1"/>
        </p:nvPicPr>
        <p:blipFill>
          <a:blip r:embed="rId7"/>
          <a:stretch>
            <a:fillRect/>
          </a:stretch>
        </p:blipFill>
        <p:spPr>
          <a:xfrm>
            <a:off x="7495357" y="2546110"/>
            <a:ext cx="765904" cy="780776"/>
          </a:xfrm>
          <a:prstGeom prst="rect">
            <a:avLst/>
          </a:prstGeom>
        </p:spPr>
      </p:pic>
      <p:pic>
        <p:nvPicPr>
          <p:cNvPr id="46" name="Picture 45">
            <a:extLst>
              <a:ext uri="{FF2B5EF4-FFF2-40B4-BE49-F238E27FC236}">
                <a16:creationId xmlns:a16="http://schemas.microsoft.com/office/drawing/2014/main" id="{8EE2F0F3-86FB-8840-BDA0-B692D5666668}"/>
              </a:ext>
            </a:extLst>
          </p:cNvPr>
          <p:cNvPicPr>
            <a:picLocks noChangeAspect="1"/>
          </p:cNvPicPr>
          <p:nvPr userDrawn="1"/>
        </p:nvPicPr>
        <p:blipFill>
          <a:blip r:embed="rId8"/>
          <a:stretch>
            <a:fillRect/>
          </a:stretch>
        </p:blipFill>
        <p:spPr>
          <a:xfrm>
            <a:off x="7495357" y="4028691"/>
            <a:ext cx="791763" cy="745189"/>
          </a:xfrm>
          <a:prstGeom prst="rect">
            <a:avLst/>
          </a:prstGeom>
        </p:spPr>
      </p:pic>
      <p:pic>
        <p:nvPicPr>
          <p:cNvPr id="47" name="Picture 46">
            <a:extLst>
              <a:ext uri="{FF2B5EF4-FFF2-40B4-BE49-F238E27FC236}">
                <a16:creationId xmlns:a16="http://schemas.microsoft.com/office/drawing/2014/main" id="{CD5A70B9-B3A6-E141-8CC7-46AFF4039D36}"/>
              </a:ext>
            </a:extLst>
          </p:cNvPr>
          <p:cNvPicPr>
            <a:picLocks noChangeAspect="1"/>
          </p:cNvPicPr>
          <p:nvPr userDrawn="1"/>
        </p:nvPicPr>
        <p:blipFill>
          <a:blip r:embed="rId9"/>
          <a:stretch>
            <a:fillRect/>
          </a:stretch>
        </p:blipFill>
        <p:spPr>
          <a:xfrm>
            <a:off x="7495357" y="5493772"/>
            <a:ext cx="791764" cy="388269"/>
          </a:xfrm>
          <a:prstGeom prst="rect">
            <a:avLst/>
          </a:prstGeom>
        </p:spPr>
      </p:pic>
      <p:sp>
        <p:nvSpPr>
          <p:cNvPr id="19" name="Text Placeholder 7">
            <a:extLst>
              <a:ext uri="{FF2B5EF4-FFF2-40B4-BE49-F238E27FC236}">
                <a16:creationId xmlns:a16="http://schemas.microsoft.com/office/drawing/2014/main" id="{8E88869E-D3AD-1240-BB76-10372E14A3F9}"/>
              </a:ext>
            </a:extLst>
          </p:cNvPr>
          <p:cNvSpPr>
            <a:spLocks noGrp="1"/>
          </p:cNvSpPr>
          <p:nvPr>
            <p:ph type="body" sz="quarter" idx="17" hasCustomPrompt="1"/>
          </p:nvPr>
        </p:nvSpPr>
        <p:spPr>
          <a:xfrm>
            <a:off x="4078355" y="10488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1" name="Text Placeholder 7">
            <a:extLst>
              <a:ext uri="{FF2B5EF4-FFF2-40B4-BE49-F238E27FC236}">
                <a16:creationId xmlns:a16="http://schemas.microsoft.com/office/drawing/2014/main" id="{5ABCEAAD-F8FA-8146-B564-A78D51CE26BF}"/>
              </a:ext>
            </a:extLst>
          </p:cNvPr>
          <p:cNvSpPr>
            <a:spLocks noGrp="1"/>
          </p:cNvSpPr>
          <p:nvPr>
            <p:ph type="body" sz="quarter" idx="18" hasCustomPrompt="1"/>
          </p:nvPr>
        </p:nvSpPr>
        <p:spPr>
          <a:xfrm>
            <a:off x="4078355" y="25220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2" name="Text Placeholder 7">
            <a:extLst>
              <a:ext uri="{FF2B5EF4-FFF2-40B4-BE49-F238E27FC236}">
                <a16:creationId xmlns:a16="http://schemas.microsoft.com/office/drawing/2014/main" id="{B7656C29-A330-2945-9A01-0142B2C42558}"/>
              </a:ext>
            </a:extLst>
          </p:cNvPr>
          <p:cNvSpPr>
            <a:spLocks noGrp="1"/>
          </p:cNvSpPr>
          <p:nvPr>
            <p:ph type="body" sz="quarter" idx="19" hasCustomPrompt="1"/>
          </p:nvPr>
        </p:nvSpPr>
        <p:spPr>
          <a:xfrm>
            <a:off x="4078355" y="40206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3" name="Text Placeholder 7">
            <a:extLst>
              <a:ext uri="{FF2B5EF4-FFF2-40B4-BE49-F238E27FC236}">
                <a16:creationId xmlns:a16="http://schemas.microsoft.com/office/drawing/2014/main" id="{417A8FCE-4410-A74D-8A04-8FA9987929AB}"/>
              </a:ext>
            </a:extLst>
          </p:cNvPr>
          <p:cNvSpPr>
            <a:spLocks noGrp="1"/>
          </p:cNvSpPr>
          <p:nvPr>
            <p:ph type="body" sz="quarter" idx="20" hasCustomPrompt="1"/>
          </p:nvPr>
        </p:nvSpPr>
        <p:spPr>
          <a:xfrm>
            <a:off x="4078355" y="55192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4" name="Text Placeholder 7">
            <a:extLst>
              <a:ext uri="{FF2B5EF4-FFF2-40B4-BE49-F238E27FC236}">
                <a16:creationId xmlns:a16="http://schemas.microsoft.com/office/drawing/2014/main" id="{B1550127-EAC5-9445-979E-BDE25C632BB4}"/>
              </a:ext>
            </a:extLst>
          </p:cNvPr>
          <p:cNvSpPr>
            <a:spLocks noGrp="1"/>
          </p:cNvSpPr>
          <p:nvPr>
            <p:ph type="body" sz="quarter" idx="21" hasCustomPrompt="1"/>
          </p:nvPr>
        </p:nvSpPr>
        <p:spPr>
          <a:xfrm>
            <a:off x="8510655" y="10488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5" name="Text Placeholder 7">
            <a:extLst>
              <a:ext uri="{FF2B5EF4-FFF2-40B4-BE49-F238E27FC236}">
                <a16:creationId xmlns:a16="http://schemas.microsoft.com/office/drawing/2014/main" id="{C79E6E87-E78B-024F-909E-E11B2900184C}"/>
              </a:ext>
            </a:extLst>
          </p:cNvPr>
          <p:cNvSpPr>
            <a:spLocks noGrp="1"/>
          </p:cNvSpPr>
          <p:nvPr>
            <p:ph type="body" sz="quarter" idx="22" hasCustomPrompt="1"/>
          </p:nvPr>
        </p:nvSpPr>
        <p:spPr>
          <a:xfrm>
            <a:off x="8510655" y="25220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6" name="Text Placeholder 7">
            <a:extLst>
              <a:ext uri="{FF2B5EF4-FFF2-40B4-BE49-F238E27FC236}">
                <a16:creationId xmlns:a16="http://schemas.microsoft.com/office/drawing/2014/main" id="{DB91F8DF-9400-AB45-B4BD-A06EFD811B41}"/>
              </a:ext>
            </a:extLst>
          </p:cNvPr>
          <p:cNvSpPr>
            <a:spLocks noGrp="1"/>
          </p:cNvSpPr>
          <p:nvPr>
            <p:ph type="body" sz="quarter" idx="23" hasCustomPrompt="1"/>
          </p:nvPr>
        </p:nvSpPr>
        <p:spPr>
          <a:xfrm>
            <a:off x="8510655" y="40206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8" name="Text Placeholder 7">
            <a:extLst>
              <a:ext uri="{FF2B5EF4-FFF2-40B4-BE49-F238E27FC236}">
                <a16:creationId xmlns:a16="http://schemas.microsoft.com/office/drawing/2014/main" id="{DF5F1C22-36D6-AD41-A86A-5967381CF4D4}"/>
              </a:ext>
            </a:extLst>
          </p:cNvPr>
          <p:cNvSpPr>
            <a:spLocks noGrp="1"/>
          </p:cNvSpPr>
          <p:nvPr>
            <p:ph type="body" sz="quarter" idx="24" hasCustomPrompt="1"/>
          </p:nvPr>
        </p:nvSpPr>
        <p:spPr>
          <a:xfrm>
            <a:off x="8510655" y="5519297"/>
            <a:ext cx="2822438" cy="792071"/>
          </a:xfrm>
          <a:prstGeom prst="rect">
            <a:avLst/>
          </a:prstGeom>
        </p:spPr>
        <p:txBody>
          <a:bodyPr lIns="0" tIns="0" rIns="0" bIns="0" anchor="t"/>
          <a:lstStyle>
            <a:lvl1pPr marL="0" indent="0">
              <a:lnSpc>
                <a:spcPts val="1640"/>
              </a:lnSpc>
              <a:buNone/>
              <a:defRPr sz="1200" b="0" i="0">
                <a:solidFill>
                  <a:srgbClr val="BF9E51"/>
                </a:solidFill>
                <a:latin typeface="Arial" panose="020B0604020202020204" pitchFamily="34" charset="0"/>
                <a:cs typeface="Arial" panose="020B0604020202020204" pitchFamily="34" charset="0"/>
              </a:defRPr>
            </a:lvl1pPr>
          </a:lstStyle>
          <a:p>
            <a:pPr lvl="0"/>
            <a:r>
              <a:rPr lang="en-US" dirty="0"/>
              <a:t>Sub title</a:t>
            </a:r>
            <a:br>
              <a:rPr lang="en-US" dirty="0"/>
            </a:br>
            <a:r>
              <a:rPr lang="en-US" dirty="0"/>
              <a:t>Description</a:t>
            </a:r>
          </a:p>
        </p:txBody>
      </p:sp>
      <p:sp>
        <p:nvSpPr>
          <p:cNvPr id="27" name="Text Placeholder 7">
            <a:extLst>
              <a:ext uri="{FF2B5EF4-FFF2-40B4-BE49-F238E27FC236}">
                <a16:creationId xmlns:a16="http://schemas.microsoft.com/office/drawing/2014/main" id="{DA90A3CB-BBD6-6149-8B79-90184C14644E}"/>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35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nfographic or image">
    <p:bg>
      <p:bgPr>
        <a:solidFill>
          <a:srgbClr val="EFEEE8"/>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3051959" y="1050906"/>
            <a:ext cx="8790638" cy="5439456"/>
          </a:xfrm>
          <a:prstGeom prst="rect">
            <a:avLst/>
          </a:prstGeom>
        </p:spPr>
        <p:txBody>
          <a:bodyPr/>
          <a:lstStyle>
            <a:lvl1pPr>
              <a:buNone/>
              <a:defRPr/>
            </a:lvl1pPr>
          </a:lstStyle>
          <a:p>
            <a:endParaRPr lang="en-US" dirty="0"/>
          </a:p>
        </p:txBody>
      </p:sp>
      <p:sp>
        <p:nvSpPr>
          <p:cNvPr id="4" name="Text Placeholder 7">
            <a:extLst>
              <a:ext uri="{FF2B5EF4-FFF2-40B4-BE49-F238E27FC236}">
                <a16:creationId xmlns:a16="http://schemas.microsoft.com/office/drawing/2014/main" id="{B576CA61-8916-A042-B4AD-85C8AE7FE129}"/>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10641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graphic or image">
    <p:bg>
      <p:bgPr>
        <a:solidFill>
          <a:schemeClr val="bg1"/>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3051959" y="1050906"/>
            <a:ext cx="8790638" cy="5439456"/>
          </a:xfrm>
          <a:prstGeom prst="rect">
            <a:avLst/>
          </a:prstGeom>
        </p:spPr>
        <p:txBody>
          <a:bodyPr/>
          <a:lstStyle>
            <a:lvl1pPr>
              <a:buNone/>
              <a:defRPr/>
            </a:lvl1pPr>
          </a:lstStyle>
          <a:p>
            <a:endParaRPr lang="en-US" dirty="0"/>
          </a:p>
        </p:txBody>
      </p:sp>
      <p:sp>
        <p:nvSpPr>
          <p:cNvPr id="4" name="Text Placeholder 7">
            <a:extLst>
              <a:ext uri="{FF2B5EF4-FFF2-40B4-BE49-F238E27FC236}">
                <a16:creationId xmlns:a16="http://schemas.microsoft.com/office/drawing/2014/main" id="{4AE73A4E-02E9-194D-AA01-A6CAC359E170}"/>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3742934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 short paragraph ">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7535122" y="1050906"/>
            <a:ext cx="4307474" cy="5439456"/>
          </a:xfrm>
          <a:prstGeom prst="rect">
            <a:avLst/>
          </a:prstGeom>
        </p:spPr>
        <p:txBody>
          <a:bodyPr/>
          <a:lstStyle>
            <a:lvl1pPr>
              <a:buNone/>
              <a:defRPr/>
            </a:lvl1pPr>
          </a:lstStyle>
          <a:p>
            <a:endParaRPr lang="en-US" dirty="0"/>
          </a:p>
        </p:txBody>
      </p:sp>
      <p:sp>
        <p:nvSpPr>
          <p:cNvPr id="5" name="Text Placeholder 7">
            <a:extLst>
              <a:ext uri="{FF2B5EF4-FFF2-40B4-BE49-F238E27FC236}">
                <a16:creationId xmlns:a16="http://schemas.microsoft.com/office/drawing/2014/main" id="{2AC5DCEA-BA1B-B946-A05B-5993EA5643A4}"/>
              </a:ext>
            </a:extLst>
          </p:cNvPr>
          <p:cNvSpPr>
            <a:spLocks noGrp="1"/>
          </p:cNvSpPr>
          <p:nvPr>
            <p:ph type="body" sz="quarter" idx="15"/>
          </p:nvPr>
        </p:nvSpPr>
        <p:spPr>
          <a:xfrm>
            <a:off x="3041179" y="1050904"/>
            <a:ext cx="4307474" cy="2797195"/>
          </a:xfrm>
          <a:prstGeom prst="rect">
            <a:avLst/>
          </a:prstGeom>
        </p:spPr>
        <p:txBody>
          <a:bodyPr lIns="0" tIns="0" rIns="0" bIns="0"/>
          <a:lstStyle>
            <a:lvl1pPr marL="0" indent="0">
              <a:lnSpc>
                <a:spcPts val="2160"/>
              </a:lnSpc>
              <a:spcBef>
                <a:spcPts val="0"/>
              </a:spcBef>
              <a:buNone/>
              <a:defRPr sz="1800" b="0" i="0">
                <a:solidFill>
                  <a:srgbClr val="BF9E51"/>
                </a:solidFill>
                <a:latin typeface="Arial" panose="020B0604020202020204" pitchFamily="34" charset="0"/>
                <a:cs typeface="Arial" panose="020B0604020202020204" pitchFamily="34" charset="0"/>
              </a:defRPr>
            </a:lvl1pPr>
          </a:lstStyle>
          <a:p>
            <a:pPr lvl="0"/>
            <a:endParaRPr lang="en-US" dirty="0"/>
          </a:p>
        </p:txBody>
      </p:sp>
      <p:sp>
        <p:nvSpPr>
          <p:cNvPr id="7" name="Text Placeholder 7">
            <a:extLst>
              <a:ext uri="{FF2B5EF4-FFF2-40B4-BE49-F238E27FC236}">
                <a16:creationId xmlns:a16="http://schemas.microsoft.com/office/drawing/2014/main" id="{C342515B-3C9E-1F4F-A8C8-1CEEA3F4AFD5}"/>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295018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of text + images">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79DE58E-8BD7-2D4B-A069-213501D494E3}"/>
              </a:ext>
            </a:extLst>
          </p:cNvPr>
          <p:cNvSpPr>
            <a:spLocks noGrp="1"/>
          </p:cNvSpPr>
          <p:nvPr>
            <p:ph type="pic" sz="quarter" idx="13"/>
          </p:nvPr>
        </p:nvSpPr>
        <p:spPr>
          <a:xfrm>
            <a:off x="3041179" y="4006328"/>
            <a:ext cx="4307474" cy="2484033"/>
          </a:xfrm>
          <a:prstGeom prst="rect">
            <a:avLst/>
          </a:prstGeom>
        </p:spPr>
        <p:txBody>
          <a:bodyPr/>
          <a:lstStyle>
            <a:lvl1pPr>
              <a:buNone/>
              <a:defRPr/>
            </a:lvl1pPr>
          </a:lstStyle>
          <a:p>
            <a:endParaRPr lang="en-US" dirty="0"/>
          </a:p>
        </p:txBody>
      </p:sp>
      <p:sp>
        <p:nvSpPr>
          <p:cNvPr id="11" name="Picture Placeholder 8">
            <a:extLst>
              <a:ext uri="{FF2B5EF4-FFF2-40B4-BE49-F238E27FC236}">
                <a16:creationId xmlns:a16="http://schemas.microsoft.com/office/drawing/2014/main" id="{E49C1B54-8D4D-B741-BA4E-A91424755BC9}"/>
              </a:ext>
            </a:extLst>
          </p:cNvPr>
          <p:cNvSpPr>
            <a:spLocks noGrp="1"/>
          </p:cNvSpPr>
          <p:nvPr>
            <p:ph type="pic" sz="quarter" idx="14"/>
          </p:nvPr>
        </p:nvSpPr>
        <p:spPr>
          <a:xfrm>
            <a:off x="7535122" y="4006328"/>
            <a:ext cx="4307474" cy="2484033"/>
          </a:xfrm>
          <a:prstGeom prst="rect">
            <a:avLst/>
          </a:prstGeom>
        </p:spPr>
        <p:txBody>
          <a:bodyPr/>
          <a:lstStyle>
            <a:lvl1pPr>
              <a:buNone/>
              <a:defRPr/>
            </a:lvl1pPr>
          </a:lstStyle>
          <a:p>
            <a:endParaRPr lang="en-US" dirty="0"/>
          </a:p>
        </p:txBody>
      </p:sp>
      <p:sp>
        <p:nvSpPr>
          <p:cNvPr id="9" name="Text Placeholder 7">
            <a:extLst>
              <a:ext uri="{FF2B5EF4-FFF2-40B4-BE49-F238E27FC236}">
                <a16:creationId xmlns:a16="http://schemas.microsoft.com/office/drawing/2014/main" id="{F7D6E1BA-57BC-1D4B-B73C-AA473498A4CA}"/>
              </a:ext>
            </a:extLst>
          </p:cNvPr>
          <p:cNvSpPr>
            <a:spLocks noGrp="1"/>
          </p:cNvSpPr>
          <p:nvPr>
            <p:ph type="body" sz="quarter" idx="15"/>
          </p:nvPr>
        </p:nvSpPr>
        <p:spPr>
          <a:xfrm>
            <a:off x="3041179" y="1050904"/>
            <a:ext cx="4307474" cy="2797195"/>
          </a:xfrm>
          <a:prstGeom prst="rect">
            <a:avLst/>
          </a:prstGeom>
        </p:spPr>
        <p:txBody>
          <a:bodyPr lIns="0" tIns="0" rIns="0" bIns="0"/>
          <a:lstStyle>
            <a:lvl1pPr marL="0" indent="0">
              <a:lnSpc>
                <a:spcPts val="1900"/>
              </a:lnSpc>
              <a:buNone/>
              <a:defRPr sz="14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7" name="Text Placeholder 7">
            <a:extLst>
              <a:ext uri="{FF2B5EF4-FFF2-40B4-BE49-F238E27FC236}">
                <a16:creationId xmlns:a16="http://schemas.microsoft.com/office/drawing/2014/main" id="{B2189421-81BB-2A4A-87BA-4E70B3812FBC}"/>
              </a:ext>
            </a:extLst>
          </p:cNvPr>
          <p:cNvSpPr>
            <a:spLocks noGrp="1"/>
          </p:cNvSpPr>
          <p:nvPr>
            <p:ph type="body" sz="quarter" idx="18"/>
          </p:nvPr>
        </p:nvSpPr>
        <p:spPr>
          <a:xfrm>
            <a:off x="7524279" y="1050904"/>
            <a:ext cx="4307474" cy="2797195"/>
          </a:xfrm>
          <a:prstGeom prst="rect">
            <a:avLst/>
          </a:prstGeom>
        </p:spPr>
        <p:txBody>
          <a:bodyPr lIns="0" tIns="0" rIns="0" bIns="0"/>
          <a:lstStyle>
            <a:lvl1pPr marL="0" indent="0">
              <a:lnSpc>
                <a:spcPts val="1900"/>
              </a:lnSpc>
              <a:buNone/>
              <a:defRPr sz="14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12" name="Text Placeholder 7">
            <a:extLst>
              <a:ext uri="{FF2B5EF4-FFF2-40B4-BE49-F238E27FC236}">
                <a16:creationId xmlns:a16="http://schemas.microsoft.com/office/drawing/2014/main" id="{C133333D-84C2-6F49-B2B6-E042995DA885}"/>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812458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s + image or graphic">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1EC41EF-CBC4-0D45-9BD1-31F2002449ED}"/>
              </a:ext>
            </a:extLst>
          </p:cNvPr>
          <p:cNvSpPr>
            <a:spLocks noGrp="1"/>
          </p:cNvSpPr>
          <p:nvPr>
            <p:ph type="pic" sz="quarter" idx="14"/>
          </p:nvPr>
        </p:nvSpPr>
        <p:spPr>
          <a:xfrm>
            <a:off x="7535122" y="1050906"/>
            <a:ext cx="4307474" cy="5439456"/>
          </a:xfrm>
          <a:prstGeom prst="rect">
            <a:avLst/>
          </a:prstGeom>
        </p:spPr>
        <p:txBody>
          <a:bodyPr/>
          <a:lstStyle>
            <a:lvl1pPr>
              <a:buNone/>
              <a:defRPr/>
            </a:lvl1pPr>
          </a:lstStyle>
          <a:p>
            <a:endParaRPr lang="en-US" dirty="0"/>
          </a:p>
        </p:txBody>
      </p:sp>
      <p:sp>
        <p:nvSpPr>
          <p:cNvPr id="8" name="Text Placeholder 7">
            <a:extLst>
              <a:ext uri="{FF2B5EF4-FFF2-40B4-BE49-F238E27FC236}">
                <a16:creationId xmlns:a16="http://schemas.microsoft.com/office/drawing/2014/main" id="{5F29BB31-A220-884D-ACCF-8150CA29163C}"/>
              </a:ext>
            </a:extLst>
          </p:cNvPr>
          <p:cNvSpPr>
            <a:spLocks noGrp="1"/>
          </p:cNvSpPr>
          <p:nvPr>
            <p:ph type="body" sz="quarter" idx="15"/>
          </p:nvPr>
        </p:nvSpPr>
        <p:spPr>
          <a:xfrm>
            <a:off x="405526" y="5902986"/>
            <a:ext cx="2393950" cy="587375"/>
          </a:xfrm>
          <a:prstGeom prst="rect">
            <a:avLst/>
          </a:prstGeom>
        </p:spPr>
        <p:txBody>
          <a:bodyPr lIns="0" tIns="0" rIns="0" bIns="0"/>
          <a:lstStyle>
            <a:lvl1pPr marL="0" indent="0">
              <a:buNone/>
              <a:defRPr sz="1200" b="0" i="0">
                <a:solidFill>
                  <a:srgbClr val="FF4815"/>
                </a:solidFill>
                <a:latin typeface="Arial" panose="020B0604020202020204" pitchFamily="34" charset="0"/>
                <a:cs typeface="Arial" panose="020B0604020202020204" pitchFamily="34" charset="0"/>
              </a:defRPr>
            </a:lvl1pPr>
          </a:lstStyle>
          <a:p>
            <a:pPr lvl="0"/>
            <a:endParaRPr lang="en-US" dirty="0"/>
          </a:p>
        </p:txBody>
      </p:sp>
      <p:sp>
        <p:nvSpPr>
          <p:cNvPr id="7" name="Text Placeholder 3">
            <a:extLst>
              <a:ext uri="{FF2B5EF4-FFF2-40B4-BE49-F238E27FC236}">
                <a16:creationId xmlns:a16="http://schemas.microsoft.com/office/drawing/2014/main" id="{96EDFC6F-B1B4-8543-8EB4-0925F40B20BC}"/>
              </a:ext>
            </a:extLst>
          </p:cNvPr>
          <p:cNvSpPr>
            <a:spLocks noGrp="1"/>
          </p:cNvSpPr>
          <p:nvPr>
            <p:ph type="body" sz="quarter" idx="13" hasCustomPrompt="1"/>
          </p:nvPr>
        </p:nvSpPr>
        <p:spPr>
          <a:xfrm>
            <a:off x="3070198" y="1050905"/>
            <a:ext cx="4265487" cy="5439456"/>
          </a:xfrm>
          <a:prstGeom prst="rect">
            <a:avLst/>
          </a:prstGeom>
        </p:spPr>
        <p:txBody>
          <a:bodyPr lIns="0" tIns="0" rIns="0" bIns="0"/>
          <a:lstStyle>
            <a:lvl1pPr marL="341550" marR="0" indent="-285750" algn="l" defTabSz="914400" rtl="0" eaLnBrk="1" fontAlgn="auto" latinLnBrk="0" hangingPunct="1">
              <a:lnSpc>
                <a:spcPts val="2360"/>
              </a:lnSpc>
              <a:spcBef>
                <a:spcPts val="0"/>
              </a:spcBef>
              <a:spcAft>
                <a:spcPts val="800"/>
              </a:spcAft>
              <a:buClr>
                <a:srgbClr val="BF9E51"/>
              </a:buClr>
              <a:buSzPct val="120000"/>
              <a:buFont typeface="Arial" panose="020B0604020202020204" pitchFamily="34" charset="0"/>
              <a:buChar char="•"/>
              <a:tabLst/>
              <a:defRPr sz="1800" b="0" i="0">
                <a:solidFill>
                  <a:srgbClr val="BF9E51"/>
                </a:solidFill>
                <a:latin typeface="Arial" panose="020B0604020202020204" pitchFamily="34" charset="0"/>
                <a:cs typeface="Arial" panose="020B0604020202020204" pitchFamily="34" charset="0"/>
              </a:defRPr>
            </a:lvl1pPr>
          </a:lstStyle>
          <a:p>
            <a:pPr lvl="0"/>
            <a:r>
              <a:rPr lang="en-GB" dirty="0"/>
              <a:t>Click to add chapter text</a:t>
            </a:r>
          </a:p>
          <a:p>
            <a:pPr lvl="0"/>
            <a:r>
              <a:rPr lang="en-GB" dirty="0"/>
              <a:t>Click to add chapter text</a:t>
            </a:r>
          </a:p>
          <a:p>
            <a:pPr lvl="0"/>
            <a:endParaRPr lang="en-US" dirty="0"/>
          </a:p>
        </p:txBody>
      </p:sp>
      <p:sp>
        <p:nvSpPr>
          <p:cNvPr id="9" name="Text Placeholder 7">
            <a:extLst>
              <a:ext uri="{FF2B5EF4-FFF2-40B4-BE49-F238E27FC236}">
                <a16:creationId xmlns:a16="http://schemas.microsoft.com/office/drawing/2014/main" id="{466E4E21-1F11-7B43-8123-C6E800293E88}"/>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326290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15E596C4-B8A9-F742-B1E3-E191FD587449}"/>
              </a:ext>
            </a:extLst>
          </p:cNvPr>
          <p:cNvSpPr>
            <a:spLocks noGrp="1"/>
          </p:cNvSpPr>
          <p:nvPr>
            <p:ph type="body" sz="quarter" idx="12"/>
          </p:nvPr>
        </p:nvSpPr>
        <p:spPr>
          <a:xfrm>
            <a:off x="3041179" y="987405"/>
            <a:ext cx="8752416" cy="2771795"/>
          </a:xfrm>
          <a:prstGeom prst="rect">
            <a:avLst/>
          </a:prstGeom>
        </p:spPr>
        <p:txBody>
          <a:bodyPr lIns="0" tIns="0" rIns="0" bIns="0"/>
          <a:lstStyle>
            <a:lvl1pPr marL="513000" indent="-457200">
              <a:lnSpc>
                <a:spcPts val="2820"/>
              </a:lnSpc>
              <a:spcBef>
                <a:spcPts val="0"/>
              </a:spcBef>
              <a:spcAft>
                <a:spcPts val="1000"/>
              </a:spcAft>
              <a:buClr>
                <a:srgbClr val="FF4815"/>
              </a:buClr>
              <a:buSzPct val="100000"/>
              <a:buFont typeface="+mj-lt"/>
              <a:buAutoNum type="arabicPeriod"/>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4" name="Text Placeholder 7">
            <a:extLst>
              <a:ext uri="{FF2B5EF4-FFF2-40B4-BE49-F238E27FC236}">
                <a16:creationId xmlns:a16="http://schemas.microsoft.com/office/drawing/2014/main" id="{DA130A57-9B7D-B64C-AC00-E7BC0247AD44}"/>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309120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list size 1">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4" name="Text Placeholder 7">
            <a:extLst>
              <a:ext uri="{FF2B5EF4-FFF2-40B4-BE49-F238E27FC236}">
                <a16:creationId xmlns:a16="http://schemas.microsoft.com/office/drawing/2014/main" id="{65CDB92C-1F05-7C47-B574-D583E03A492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0923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list size 2">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hasCustomPrompt="1"/>
          </p:nvPr>
        </p:nvSpPr>
        <p:spPr>
          <a:xfrm>
            <a:off x="3041179" y="987405"/>
            <a:ext cx="8752416" cy="5692795"/>
          </a:xfrm>
          <a:prstGeom prst="rect">
            <a:avLst/>
          </a:prstGeom>
        </p:spPr>
        <p:txBody>
          <a:bodyPr lIns="0" tIns="0" rIns="0" bIns="0"/>
          <a:lstStyle>
            <a:lvl1pPr marL="284400" marR="0" indent="-228600" algn="l" defTabSz="914400" rtl="0" eaLnBrk="1" fontAlgn="auto" latinLnBrk="0" hangingPunct="1">
              <a:lnSpc>
                <a:spcPts val="5020"/>
              </a:lnSpc>
              <a:spcBef>
                <a:spcPts val="0"/>
              </a:spcBef>
              <a:spcAft>
                <a:spcPts val="1000"/>
              </a:spcAft>
              <a:buClr>
                <a:srgbClr val="FF4815"/>
              </a:buClr>
              <a:buSzPct val="120000"/>
              <a:buFont typeface="Arial" panose="020B0604020202020204" pitchFamily="34" charset="0"/>
              <a:buChar char="•"/>
              <a:tabLst/>
              <a:defRPr sz="4400" b="0" i="0">
                <a:solidFill>
                  <a:srgbClr val="FF4815"/>
                </a:solidFill>
                <a:latin typeface="Arial" panose="020B0604020202020204" pitchFamily="34" charset="0"/>
                <a:cs typeface="Arial" panose="020B0604020202020204" pitchFamily="34" charset="0"/>
              </a:defRPr>
            </a:lvl1pPr>
          </a:lstStyle>
          <a:p>
            <a:pPr lvl="0"/>
            <a:r>
              <a:rPr lang="en-GB" dirty="0"/>
              <a:t> Click to edit Master text</a:t>
            </a:r>
          </a:p>
          <a:p>
            <a:pPr lvl="0"/>
            <a:r>
              <a:rPr lang="en-GB" dirty="0"/>
              <a:t> Size 2</a:t>
            </a:r>
          </a:p>
          <a:p>
            <a:pPr lvl="0"/>
            <a:r>
              <a:rPr lang="en-GB" dirty="0"/>
              <a:t> Size 2</a:t>
            </a:r>
          </a:p>
          <a:p>
            <a:pPr lvl="0"/>
            <a:endParaRPr lang="en-GB" dirty="0"/>
          </a:p>
          <a:p>
            <a:pPr lvl="0"/>
            <a:endParaRPr lang="en-GB" dirty="0"/>
          </a:p>
          <a:p>
            <a:pPr lvl="0"/>
            <a:endParaRPr lang="en-US" dirty="0"/>
          </a:p>
        </p:txBody>
      </p:sp>
      <p:sp>
        <p:nvSpPr>
          <p:cNvPr id="6" name="Text Placeholder 7">
            <a:extLst>
              <a:ext uri="{FF2B5EF4-FFF2-40B4-BE49-F238E27FC236}">
                <a16:creationId xmlns:a16="http://schemas.microsoft.com/office/drawing/2014/main" id="{BCD060A9-7991-2E45-88A2-DA8666D72AF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87812725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ullet point list size 2">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508A734-3C83-0F46-B2F0-3906354ECBBF}"/>
              </a:ext>
            </a:extLst>
          </p:cNvPr>
          <p:cNvSpPr>
            <a:spLocks noGrp="1"/>
          </p:cNvSpPr>
          <p:nvPr>
            <p:ph type="body" sz="quarter" idx="12" hasCustomPrompt="1"/>
          </p:nvPr>
        </p:nvSpPr>
        <p:spPr>
          <a:xfrm>
            <a:off x="3041179" y="987405"/>
            <a:ext cx="8752416" cy="5692795"/>
          </a:xfrm>
          <a:prstGeom prst="rect">
            <a:avLst/>
          </a:prstGeom>
        </p:spPr>
        <p:txBody>
          <a:bodyPr lIns="0" tIns="0" rIns="0" bIns="0"/>
          <a:lstStyle>
            <a:lvl1pPr marL="284400" marR="0" indent="-228600" algn="l" defTabSz="914400" rtl="0" eaLnBrk="1" fontAlgn="auto" latinLnBrk="0" hangingPunct="1">
              <a:lnSpc>
                <a:spcPts val="5020"/>
              </a:lnSpc>
              <a:spcBef>
                <a:spcPts val="0"/>
              </a:spcBef>
              <a:spcAft>
                <a:spcPts val="1000"/>
              </a:spcAft>
              <a:buClr>
                <a:srgbClr val="BF9E51"/>
              </a:buClr>
              <a:buSzPct val="120000"/>
              <a:buFont typeface="Arial" panose="020B0604020202020204" pitchFamily="34" charset="0"/>
              <a:buChar char="•"/>
              <a:tabLst/>
              <a:defRPr sz="4400" b="0" i="0">
                <a:solidFill>
                  <a:srgbClr val="BF9E51"/>
                </a:solidFill>
                <a:latin typeface="Arial" panose="020B0604020202020204" pitchFamily="34" charset="0"/>
                <a:cs typeface="Arial" panose="020B0604020202020204" pitchFamily="34" charset="0"/>
              </a:defRPr>
            </a:lvl1pPr>
          </a:lstStyle>
          <a:p>
            <a:pPr lvl="0"/>
            <a:r>
              <a:rPr lang="en-GB" dirty="0"/>
              <a:t> Click to edit Master text</a:t>
            </a:r>
          </a:p>
          <a:p>
            <a:pPr lvl="0"/>
            <a:r>
              <a:rPr lang="en-GB" dirty="0"/>
              <a:t> Size 2</a:t>
            </a:r>
          </a:p>
          <a:p>
            <a:pPr lvl="0"/>
            <a:r>
              <a:rPr lang="en-GB" dirty="0"/>
              <a:t> Size 2</a:t>
            </a:r>
          </a:p>
          <a:p>
            <a:pPr lvl="0"/>
            <a:endParaRPr lang="en-GB" dirty="0"/>
          </a:p>
          <a:p>
            <a:pPr lvl="0"/>
            <a:endParaRPr lang="en-GB" dirty="0"/>
          </a:p>
          <a:p>
            <a:pPr lvl="0"/>
            <a:endParaRPr lang="en-US" dirty="0"/>
          </a:p>
        </p:txBody>
      </p:sp>
      <p:sp>
        <p:nvSpPr>
          <p:cNvPr id="6" name="Text Placeholder 7">
            <a:extLst>
              <a:ext uri="{FF2B5EF4-FFF2-40B4-BE49-F238E27FC236}">
                <a16:creationId xmlns:a16="http://schemas.microsoft.com/office/drawing/2014/main" id="{BCD060A9-7991-2E45-88A2-DA8666D72AF3}"/>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628741970"/>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 point list + 2 images (below)">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6F6CD35C-61E6-1B49-A910-FB1C89A41DED}"/>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7" name="Picture Placeholder 8">
            <a:extLst>
              <a:ext uri="{FF2B5EF4-FFF2-40B4-BE49-F238E27FC236}">
                <a16:creationId xmlns:a16="http://schemas.microsoft.com/office/drawing/2014/main" id="{D996574A-0652-2E4C-A999-E558AFDA10B1}"/>
              </a:ext>
            </a:extLst>
          </p:cNvPr>
          <p:cNvSpPr>
            <a:spLocks noGrp="1"/>
          </p:cNvSpPr>
          <p:nvPr>
            <p:ph type="pic" sz="quarter" idx="13"/>
          </p:nvPr>
        </p:nvSpPr>
        <p:spPr>
          <a:xfrm>
            <a:off x="3041179" y="4006328"/>
            <a:ext cx="4307474" cy="2484033"/>
          </a:xfrm>
          <a:prstGeom prst="rect">
            <a:avLst/>
          </a:prstGeom>
        </p:spPr>
        <p:txBody>
          <a:bodyPr/>
          <a:lstStyle>
            <a:lvl1pPr>
              <a:buNone/>
              <a:defRPr/>
            </a:lvl1pPr>
          </a:lstStyle>
          <a:p>
            <a:endParaRPr lang="en-US" dirty="0"/>
          </a:p>
        </p:txBody>
      </p:sp>
      <p:sp>
        <p:nvSpPr>
          <p:cNvPr id="8" name="Picture Placeholder 8">
            <a:extLst>
              <a:ext uri="{FF2B5EF4-FFF2-40B4-BE49-F238E27FC236}">
                <a16:creationId xmlns:a16="http://schemas.microsoft.com/office/drawing/2014/main" id="{171B52C2-B24A-3043-9891-43B68181DACA}"/>
              </a:ext>
            </a:extLst>
          </p:cNvPr>
          <p:cNvSpPr>
            <a:spLocks noGrp="1"/>
          </p:cNvSpPr>
          <p:nvPr>
            <p:ph type="pic" sz="quarter" idx="14"/>
          </p:nvPr>
        </p:nvSpPr>
        <p:spPr>
          <a:xfrm>
            <a:off x="7535122" y="4006328"/>
            <a:ext cx="4307474" cy="2484033"/>
          </a:xfrm>
          <a:prstGeom prst="rect">
            <a:avLst/>
          </a:prstGeom>
        </p:spPr>
        <p:txBody>
          <a:bodyPr/>
          <a:lstStyle>
            <a:lvl1pPr>
              <a:buNone/>
              <a:defRPr/>
            </a:lvl1pPr>
          </a:lstStyle>
          <a:p>
            <a:endParaRPr lang="en-US" dirty="0"/>
          </a:p>
        </p:txBody>
      </p:sp>
      <p:sp>
        <p:nvSpPr>
          <p:cNvPr id="9" name="Text Placeholder 7">
            <a:extLst>
              <a:ext uri="{FF2B5EF4-FFF2-40B4-BE49-F238E27FC236}">
                <a16:creationId xmlns:a16="http://schemas.microsoft.com/office/drawing/2014/main" id="{F3838819-D9C5-EF49-AEE0-23C7B9A496F0}"/>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408481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 line patter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1B004E-2547-5945-912F-8722C2FF955E}"/>
              </a:ext>
            </a:extLst>
          </p:cNvPr>
          <p:cNvPicPr>
            <a:picLocks noChangeAspect="1"/>
          </p:cNvPicPr>
          <p:nvPr userDrawn="1"/>
        </p:nvPicPr>
        <p:blipFill>
          <a:blip r:embed="rId2"/>
          <a:srcRect/>
          <a:stretch/>
        </p:blipFill>
        <p:spPr>
          <a:xfrm>
            <a:off x="0" y="0"/>
            <a:ext cx="12192000" cy="6858000"/>
          </a:xfrm>
          <a:prstGeom prst="rect">
            <a:avLst/>
          </a:prstGeom>
        </p:spPr>
      </p:pic>
      <p:sp>
        <p:nvSpPr>
          <p:cNvPr id="7" name="Text Placeholder 3">
            <a:extLst>
              <a:ext uri="{FF2B5EF4-FFF2-40B4-BE49-F238E27FC236}">
                <a16:creationId xmlns:a16="http://schemas.microsoft.com/office/drawing/2014/main" id="{8344534F-10C5-1444-B569-9883CB351838}"/>
              </a:ext>
            </a:extLst>
          </p:cNvPr>
          <p:cNvSpPr>
            <a:spLocks noGrp="1"/>
          </p:cNvSpPr>
          <p:nvPr>
            <p:ph type="body" sz="quarter" idx="12"/>
          </p:nvPr>
        </p:nvSpPr>
        <p:spPr>
          <a:xfrm>
            <a:off x="3041179" y="987405"/>
            <a:ext cx="8752416" cy="2771795"/>
          </a:xfrm>
          <a:prstGeom prst="rect">
            <a:avLst/>
          </a:prstGeom>
        </p:spPr>
        <p:txBody>
          <a:bodyPr lIns="0" tIns="0" rIns="0" bIns="0"/>
          <a:lstStyle>
            <a:lvl1pPr marL="284400" indent="-228600">
              <a:lnSpc>
                <a:spcPts val="2820"/>
              </a:lnSpc>
              <a:spcBef>
                <a:spcPts val="0"/>
              </a:spcBef>
              <a:spcAft>
                <a:spcPts val="1000"/>
              </a:spcAft>
              <a:buClr>
                <a:srgbClr val="FF4815"/>
              </a:buClr>
              <a:buSzPct val="120000"/>
              <a:buFont typeface="Arial" panose="020B0604020202020204" pitchFamily="34" charset="0"/>
              <a:buChar char="•"/>
              <a:defRPr sz="2200" b="0" i="0">
                <a:solidFill>
                  <a:srgbClr val="FF4815"/>
                </a:solidFill>
                <a:latin typeface="Arial" panose="020B0604020202020204" pitchFamily="34" charset="0"/>
                <a:cs typeface="Arial" panose="020B0604020202020204" pitchFamily="34" charset="0"/>
              </a:defRPr>
            </a:lvl1pPr>
          </a:lstStyle>
          <a:p>
            <a:pPr lvl="0"/>
            <a:r>
              <a:rPr lang="en-GB" dirty="0"/>
              <a:t>Click to edit Master text</a:t>
            </a:r>
          </a:p>
          <a:p>
            <a:pPr lvl="0"/>
            <a:endParaRPr lang="en-US" dirty="0"/>
          </a:p>
        </p:txBody>
      </p:sp>
      <p:sp>
        <p:nvSpPr>
          <p:cNvPr id="6" name="Text Placeholder 7">
            <a:extLst>
              <a:ext uri="{FF2B5EF4-FFF2-40B4-BE49-F238E27FC236}">
                <a16:creationId xmlns:a16="http://schemas.microsoft.com/office/drawing/2014/main" id="{76E8BA51-BC3D-D541-902D-1738070BB858}"/>
              </a:ext>
            </a:extLst>
          </p:cNvPr>
          <p:cNvSpPr>
            <a:spLocks noGrp="1"/>
          </p:cNvSpPr>
          <p:nvPr>
            <p:ph type="body" sz="quarter" idx="16" hasCustomPrompt="1"/>
          </p:nvPr>
        </p:nvSpPr>
        <p:spPr>
          <a:xfrm>
            <a:off x="405526" y="1050905"/>
            <a:ext cx="2393950" cy="587375"/>
          </a:xfrm>
          <a:prstGeom prst="rect">
            <a:avLst/>
          </a:prstGeom>
        </p:spPr>
        <p:txBody>
          <a:bodyPr lIns="0" tIns="0" rIns="0" bIns="0"/>
          <a:lstStyle>
            <a:lvl1pPr marL="0" indent="0">
              <a:buNone/>
              <a:defRPr sz="1800" b="0" i="0">
                <a:solidFill>
                  <a:srgbClr val="FF4815"/>
                </a:solidFill>
                <a:latin typeface="Arial" panose="020B0604020202020204" pitchFamily="34" charset="0"/>
                <a:cs typeface="Arial" panose="020B0604020202020204" pitchFamily="34" charset="0"/>
              </a:defRPr>
            </a:lvl1pPr>
          </a:lstStyle>
          <a:p>
            <a:pPr lvl="0"/>
            <a:r>
              <a:rPr lang="en-US" dirty="0"/>
              <a:t>Insert page title</a:t>
            </a:r>
          </a:p>
        </p:txBody>
      </p:sp>
    </p:spTree>
    <p:extLst>
      <p:ext uri="{BB962C8B-B14F-4D97-AF65-F5344CB8AC3E}">
        <p14:creationId xmlns:p14="http://schemas.microsoft.com/office/powerpoint/2010/main" val="195730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Quote - pastel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8B3CD2-615C-6344-B7AC-DB8169F13932}"/>
              </a:ext>
            </a:extLst>
          </p:cNvPr>
          <p:cNvPicPr>
            <a:picLocks noChangeAspect="1"/>
          </p:cNvPicPr>
          <p:nvPr userDrawn="1"/>
        </p:nvPicPr>
        <p:blipFill>
          <a:blip r:embed="rId2"/>
          <a:stretch>
            <a:fillRect/>
          </a:stretch>
        </p:blipFill>
        <p:spPr>
          <a:xfrm>
            <a:off x="359826" y="1039531"/>
            <a:ext cx="2006856" cy="1479507"/>
          </a:xfrm>
          <a:prstGeom prst="rect">
            <a:avLst/>
          </a:prstGeom>
        </p:spPr>
      </p:pic>
      <p:pic>
        <p:nvPicPr>
          <p:cNvPr id="6" name="Picture 5">
            <a:extLst>
              <a:ext uri="{FF2B5EF4-FFF2-40B4-BE49-F238E27FC236}">
                <a16:creationId xmlns:a16="http://schemas.microsoft.com/office/drawing/2014/main" id="{C271CAB9-4D7C-7C44-9D03-C1722224FF16}"/>
              </a:ext>
            </a:extLst>
          </p:cNvPr>
          <p:cNvPicPr>
            <a:picLocks noChangeAspect="1"/>
          </p:cNvPicPr>
          <p:nvPr userDrawn="1"/>
        </p:nvPicPr>
        <p:blipFill>
          <a:blip r:embed="rId2"/>
          <a:stretch>
            <a:fillRect/>
          </a:stretch>
        </p:blipFill>
        <p:spPr>
          <a:xfrm rot="10800000">
            <a:off x="9850182" y="5077802"/>
            <a:ext cx="2006856" cy="1479507"/>
          </a:xfrm>
          <a:prstGeom prst="rect">
            <a:avLst/>
          </a:prstGeom>
        </p:spPr>
      </p:pic>
      <p:sp>
        <p:nvSpPr>
          <p:cNvPr id="7" name="Text Placeholder 3">
            <a:extLst>
              <a:ext uri="{FF2B5EF4-FFF2-40B4-BE49-F238E27FC236}">
                <a16:creationId xmlns:a16="http://schemas.microsoft.com/office/drawing/2014/main" id="{62DB8993-5FAD-9E41-B93B-1B67C0BADAD4}"/>
              </a:ext>
            </a:extLst>
          </p:cNvPr>
          <p:cNvSpPr>
            <a:spLocks noGrp="1"/>
          </p:cNvSpPr>
          <p:nvPr>
            <p:ph type="body" sz="quarter" idx="12" hasCustomPrompt="1"/>
          </p:nvPr>
        </p:nvSpPr>
        <p:spPr>
          <a:xfrm>
            <a:off x="3041179" y="3429000"/>
            <a:ext cx="4763504" cy="670318"/>
          </a:xfrm>
          <a:prstGeom prst="rect">
            <a:avLst/>
          </a:prstGeom>
        </p:spPr>
        <p:txBody>
          <a:bodyPr lIns="0"/>
          <a:lstStyle>
            <a:lvl1pPr marL="0">
              <a:lnSpc>
                <a:spcPct val="100000"/>
              </a:lnSpc>
              <a:spcBef>
                <a:spcPts val="0"/>
              </a:spcBef>
              <a:buNone/>
              <a:defRPr sz="1500" b="0" i="0">
                <a:solidFill>
                  <a:srgbClr val="FF4815"/>
                </a:solidFill>
                <a:latin typeface="Söhne" panose="020B0503030202060203" pitchFamily="34" charset="77"/>
                <a:cs typeface="Matter SQ" pitchFamily="2" charset="77"/>
              </a:defRPr>
            </a:lvl1pPr>
          </a:lstStyle>
          <a:p>
            <a:pPr lvl="0"/>
            <a:r>
              <a:rPr lang="en-GB" dirty="0"/>
              <a:t>Name</a:t>
            </a:r>
          </a:p>
          <a:p>
            <a:pPr lvl="0"/>
            <a:r>
              <a:rPr lang="en-GB" dirty="0"/>
              <a:t>Occupation</a:t>
            </a:r>
            <a:endParaRPr lang="en-US" dirty="0"/>
          </a:p>
        </p:txBody>
      </p:sp>
      <p:sp>
        <p:nvSpPr>
          <p:cNvPr id="8" name="Text Placeholder 6">
            <a:extLst>
              <a:ext uri="{FF2B5EF4-FFF2-40B4-BE49-F238E27FC236}">
                <a16:creationId xmlns:a16="http://schemas.microsoft.com/office/drawing/2014/main" id="{A2AA4356-A5E1-4642-9987-F9B96A871EF3}"/>
              </a:ext>
            </a:extLst>
          </p:cNvPr>
          <p:cNvSpPr>
            <a:spLocks noGrp="1"/>
          </p:cNvSpPr>
          <p:nvPr>
            <p:ph type="body" sz="quarter" idx="17"/>
          </p:nvPr>
        </p:nvSpPr>
        <p:spPr>
          <a:xfrm>
            <a:off x="3041179" y="969645"/>
            <a:ext cx="8815859" cy="2251075"/>
          </a:xfrm>
          <a:prstGeom prst="rect">
            <a:avLst/>
          </a:prstGeom>
        </p:spPr>
        <p:txBody>
          <a:bodyPr lIns="0" tIns="0" rIns="0" bIns="0"/>
          <a:lstStyle>
            <a:lvl1pPr marL="0" indent="0">
              <a:lnSpc>
                <a:spcPts val="4020"/>
              </a:lnSpc>
              <a:buNone/>
              <a:defRPr sz="3400" b="0" i="0">
                <a:solidFill>
                  <a:srgbClr val="FF4815"/>
                </a:solidFill>
                <a:latin typeface="Söhne" panose="020B0503030202060203" pitchFamily="34" charset="77"/>
              </a:defRPr>
            </a:lvl1pPr>
            <a:lvl2pPr marL="457200" indent="0">
              <a:buNone/>
              <a:defRPr sz="3600" b="0" i="0">
                <a:solidFill>
                  <a:schemeClr val="bg1"/>
                </a:solidFill>
                <a:latin typeface="Söhne" panose="020B0503030202060203" pitchFamily="34" charset="77"/>
              </a:defRPr>
            </a:lvl2pPr>
            <a:lvl3pPr marL="914400" indent="0">
              <a:buNone/>
              <a:defRPr sz="3600" b="0" i="0">
                <a:solidFill>
                  <a:schemeClr val="bg1"/>
                </a:solidFill>
                <a:latin typeface="Söhne" panose="020B0503030202060203" pitchFamily="34" charset="77"/>
              </a:defRPr>
            </a:lvl3pPr>
            <a:lvl4pPr marL="1371600" indent="0">
              <a:buNone/>
              <a:defRPr sz="3600" b="0" i="0">
                <a:solidFill>
                  <a:schemeClr val="bg1"/>
                </a:solidFill>
                <a:latin typeface="Söhne" panose="020B0503030202060203" pitchFamily="34" charset="77"/>
              </a:defRPr>
            </a:lvl4pPr>
            <a:lvl5pPr marL="1828800" indent="0">
              <a:buNone/>
              <a:defRPr sz="3600" b="0" i="0">
                <a:solidFill>
                  <a:schemeClr val="bg1"/>
                </a:solidFill>
                <a:latin typeface="Söhne" panose="020B0503030202060203" pitchFamily="34" charset="77"/>
              </a:defRPr>
            </a:lvl5pPr>
          </a:lstStyle>
          <a:p>
            <a:pPr lvl="0"/>
            <a:r>
              <a:rPr lang="en-GB" dirty="0"/>
              <a:t>Click to edit Master text styles</a:t>
            </a:r>
          </a:p>
        </p:txBody>
      </p:sp>
    </p:spTree>
    <p:extLst>
      <p:ext uri="{BB962C8B-B14F-4D97-AF65-F5344CB8AC3E}">
        <p14:creationId xmlns:p14="http://schemas.microsoft.com/office/powerpoint/2010/main" val="354958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73ABB30E-818D-F641-8764-6B4BA2A32E3A}"/>
              </a:ext>
            </a:extLst>
          </p:cNvPr>
          <p:cNvSpPr txBox="1">
            <a:spLocks/>
          </p:cNvSpPr>
          <p:nvPr userDrawn="1"/>
        </p:nvSpPr>
        <p:spPr>
          <a:xfrm>
            <a:off x="11290538" y="260350"/>
            <a:ext cx="566500" cy="164776"/>
          </a:xfrm>
          <a:prstGeom prst="rect">
            <a:avLst/>
          </a:prstGeom>
        </p:spPr>
        <p:txBody>
          <a:bodyPr lIns="0" tIns="0" rIns="0" bIns="0"/>
          <a:lstStyle>
            <a:defPPr>
              <a:defRPr lang="en-US"/>
            </a:defPPr>
            <a:lvl1pPr marL="0" algn="l" defTabSz="914400" rtl="0" eaLnBrk="1" latinLnBrk="0" hangingPunct="1">
              <a:defRPr sz="10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2665553-76CF-4E43-9460-2BF38C651074}" type="slidenum">
              <a:rPr lang="en-US" sz="900" b="0" i="0" smtClean="0">
                <a:solidFill>
                  <a:srgbClr val="FF4815"/>
                </a:solidFill>
                <a:latin typeface="Arial" panose="020B0604020202020204" pitchFamily="34" charset="0"/>
                <a:cs typeface="Arial" panose="020B0604020202020204" pitchFamily="34" charset="0"/>
              </a:rPr>
              <a:pPr algn="r"/>
              <a:t>‹N°›</a:t>
            </a:fld>
            <a:endParaRPr lang="en-US" sz="900" b="0" i="0" dirty="0">
              <a:solidFill>
                <a:srgbClr val="FF4815"/>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85AEAF27-E294-504B-957B-F889AA5D5296}"/>
              </a:ext>
            </a:extLst>
          </p:cNvPr>
          <p:cNvCxnSpPr>
            <a:cxnSpLocks/>
          </p:cNvCxnSpPr>
          <p:nvPr userDrawn="1"/>
        </p:nvCxnSpPr>
        <p:spPr>
          <a:xfrm>
            <a:off x="359826" y="654520"/>
            <a:ext cx="11472349" cy="0"/>
          </a:xfrm>
          <a:prstGeom prst="line">
            <a:avLst/>
          </a:prstGeom>
          <a:ln>
            <a:solidFill>
              <a:srgbClr val="BF9E51"/>
            </a:solidFill>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B090328F-6AB3-DD40-876D-B940405B3624}"/>
              </a:ext>
            </a:extLst>
          </p:cNvPr>
          <p:cNvPicPr>
            <a:picLocks noChangeAspect="1"/>
          </p:cNvPicPr>
          <p:nvPr userDrawn="1"/>
        </p:nvPicPr>
        <p:blipFill>
          <a:blip r:embed="rId16"/>
          <a:srcRect/>
          <a:stretch/>
        </p:blipFill>
        <p:spPr>
          <a:xfrm>
            <a:off x="374751" y="135606"/>
            <a:ext cx="975079" cy="391494"/>
          </a:xfrm>
          <a:prstGeom prst="rect">
            <a:avLst/>
          </a:prstGeom>
        </p:spPr>
      </p:pic>
      <p:sp>
        <p:nvSpPr>
          <p:cNvPr id="11" name="Date Placeholder 4">
            <a:extLst>
              <a:ext uri="{FF2B5EF4-FFF2-40B4-BE49-F238E27FC236}">
                <a16:creationId xmlns:a16="http://schemas.microsoft.com/office/drawing/2014/main" id="{A7F1F8AF-2968-0B4B-8924-87A3E49DBC25}"/>
              </a:ext>
            </a:extLst>
          </p:cNvPr>
          <p:cNvSpPr txBox="1">
            <a:spLocks/>
          </p:cNvSpPr>
          <p:nvPr userDrawn="1"/>
        </p:nvSpPr>
        <p:spPr>
          <a:xfrm>
            <a:off x="3041180" y="266833"/>
            <a:ext cx="1113295" cy="164776"/>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Title of presentation</a:t>
            </a:r>
            <a:endParaRPr lang="en-US" sz="900" b="0" i="0" dirty="0">
              <a:solidFill>
                <a:srgbClr val="FF4815"/>
              </a:solidFill>
              <a:latin typeface="Arial" panose="020B0604020202020204" pitchFamily="34" charset="0"/>
              <a:cs typeface="Arial" panose="020B0604020202020204" pitchFamily="34" charset="0"/>
            </a:endParaRPr>
          </a:p>
        </p:txBody>
      </p:sp>
      <p:sp>
        <p:nvSpPr>
          <p:cNvPr id="7" name="Date Placeholder 4">
            <a:extLst>
              <a:ext uri="{FF2B5EF4-FFF2-40B4-BE49-F238E27FC236}">
                <a16:creationId xmlns:a16="http://schemas.microsoft.com/office/drawing/2014/main" id="{DAD76E5D-6CA2-B64C-9285-ED648607EE07}"/>
              </a:ext>
            </a:extLst>
          </p:cNvPr>
          <p:cNvSpPr txBox="1">
            <a:spLocks/>
          </p:cNvSpPr>
          <p:nvPr userDrawn="1"/>
        </p:nvSpPr>
        <p:spPr>
          <a:xfrm>
            <a:off x="7523970" y="260350"/>
            <a:ext cx="2530451" cy="169888"/>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Chapter title</a:t>
            </a:r>
          </a:p>
        </p:txBody>
      </p:sp>
      <p:sp>
        <p:nvSpPr>
          <p:cNvPr id="9" name="Date Placeholder 4">
            <a:extLst>
              <a:ext uri="{FF2B5EF4-FFF2-40B4-BE49-F238E27FC236}">
                <a16:creationId xmlns:a16="http://schemas.microsoft.com/office/drawing/2014/main" id="{544B0786-8587-104D-B1A3-B44397C1DD07}"/>
              </a:ext>
            </a:extLst>
          </p:cNvPr>
          <p:cNvSpPr txBox="1">
            <a:spLocks/>
          </p:cNvSpPr>
          <p:nvPr userDrawn="1"/>
        </p:nvSpPr>
        <p:spPr>
          <a:xfrm>
            <a:off x="10497152" y="266833"/>
            <a:ext cx="1225661" cy="163404"/>
          </a:xfrm>
          <a:prstGeom prst="rect">
            <a:avLst/>
          </a:prstGeom>
        </p:spPr>
        <p:txBody>
          <a:bodyPr lIns="0" tIns="0" rIns="0" bIns="0"/>
          <a:lstStyle>
            <a:defPPr>
              <a:defRPr lang="en-US"/>
            </a:defPPr>
            <a:lvl1pPr marL="0" algn="l" defTabSz="914400" rtl="0" eaLnBrk="1" latinLnBrk="0" hangingPunct="1">
              <a:defRPr sz="900" b="0" i="1" kern="1200">
                <a:solidFill>
                  <a:srgbClr val="323232"/>
                </a:solidFill>
                <a:latin typeface="Gellix"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rgbClr val="FF4815"/>
                </a:solidFill>
                <a:latin typeface="Arial" panose="020B0604020202020204" pitchFamily="34" charset="0"/>
                <a:cs typeface="Arial" panose="020B0604020202020204" pitchFamily="34" charset="0"/>
              </a:rPr>
              <a:t>Date</a:t>
            </a:r>
          </a:p>
        </p:txBody>
      </p:sp>
    </p:spTree>
    <p:extLst>
      <p:ext uri="{BB962C8B-B14F-4D97-AF65-F5344CB8AC3E}">
        <p14:creationId xmlns:p14="http://schemas.microsoft.com/office/powerpoint/2010/main" val="17139641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274101-C8F1-699F-5A1F-62F3BC87D070}"/>
              </a:ext>
            </a:extLst>
          </p:cNvPr>
          <p:cNvSpPr>
            <a:spLocks noGrp="1"/>
          </p:cNvSpPr>
          <p:nvPr>
            <p:ph type="body" sz="quarter" idx="16"/>
          </p:nvPr>
        </p:nvSpPr>
        <p:spPr/>
        <p:txBody>
          <a:bodyPr/>
          <a:lstStyle/>
          <a:p>
            <a:r>
              <a:rPr lang="en-US" dirty="0"/>
              <a:t>Groups </a:t>
            </a:r>
            <a:endParaRPr lang="en-GB" dirty="0"/>
          </a:p>
        </p:txBody>
      </p:sp>
      <p:graphicFrame>
        <p:nvGraphicFramePr>
          <p:cNvPr id="4" name="Table 3">
            <a:extLst>
              <a:ext uri="{FF2B5EF4-FFF2-40B4-BE49-F238E27FC236}">
                <a16:creationId xmlns:a16="http://schemas.microsoft.com/office/drawing/2014/main" id="{3DAE7255-21E5-52A5-CA13-B9D713A0B9C0}"/>
              </a:ext>
            </a:extLst>
          </p:cNvPr>
          <p:cNvGraphicFramePr>
            <a:graphicFrameLocks noGrp="1"/>
          </p:cNvGraphicFramePr>
          <p:nvPr>
            <p:extLst>
              <p:ext uri="{D42A27DB-BD31-4B8C-83A1-F6EECF244321}">
                <p14:modId xmlns:p14="http://schemas.microsoft.com/office/powerpoint/2010/main" val="901797074"/>
              </p:ext>
            </p:extLst>
          </p:nvPr>
        </p:nvGraphicFramePr>
        <p:xfrm>
          <a:off x="405526" y="1518208"/>
          <a:ext cx="11380948" cy="4575021"/>
        </p:xfrm>
        <a:graphic>
          <a:graphicData uri="http://schemas.openxmlformats.org/drawingml/2006/table">
            <a:tbl>
              <a:tblPr firstRow="1" bandRow="1">
                <a:tableStyleId>{5C22544A-7EE6-4342-B048-85BDC9FD1C3A}</a:tableStyleId>
              </a:tblPr>
              <a:tblGrid>
                <a:gridCol w="2069819">
                  <a:extLst>
                    <a:ext uri="{9D8B030D-6E8A-4147-A177-3AD203B41FA5}">
                      <a16:colId xmlns:a16="http://schemas.microsoft.com/office/drawing/2014/main" val="1311220409"/>
                    </a:ext>
                  </a:extLst>
                </a:gridCol>
                <a:gridCol w="9311129">
                  <a:extLst>
                    <a:ext uri="{9D8B030D-6E8A-4147-A177-3AD203B41FA5}">
                      <a16:colId xmlns:a16="http://schemas.microsoft.com/office/drawing/2014/main" val="4059425412"/>
                    </a:ext>
                  </a:extLst>
                </a:gridCol>
              </a:tblGrid>
              <a:tr h="1043290">
                <a:tc>
                  <a:txBody>
                    <a:bodyPr/>
                    <a:lstStyle/>
                    <a:p>
                      <a:endParaRPr lang="en-GB" sz="2400" dirty="0"/>
                    </a:p>
                  </a:txBody>
                  <a:tcPr/>
                </a:tc>
                <a:tc>
                  <a:txBody>
                    <a:bodyPr/>
                    <a:lstStyle/>
                    <a:p>
                      <a:r>
                        <a:rPr lang="en-US" sz="2400" dirty="0"/>
                        <a:t>Group 2</a:t>
                      </a:r>
                      <a:endParaRPr lang="en-GB" sz="2400" dirty="0"/>
                    </a:p>
                  </a:txBody>
                  <a:tcPr/>
                </a:tc>
                <a:extLst>
                  <a:ext uri="{0D108BD9-81ED-4DB2-BD59-A6C34878D82A}">
                    <a16:rowId xmlns:a16="http://schemas.microsoft.com/office/drawing/2014/main" val="2866503086"/>
                  </a:ext>
                </a:extLst>
              </a:tr>
              <a:tr h="514211">
                <a:tc>
                  <a:txBody>
                    <a:bodyPr/>
                    <a:lstStyle/>
                    <a:p>
                      <a:r>
                        <a:rPr lang="en-US" sz="2400" dirty="0"/>
                        <a:t>Moderator </a:t>
                      </a:r>
                      <a:endParaRPr lang="en-GB"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400" dirty="0"/>
                        <a:t>Patrick Bastiaensen</a:t>
                      </a:r>
                      <a:r>
                        <a:rPr lang="en-GB" sz="2400" dirty="0"/>
                        <a:t>, WOAH</a:t>
                      </a:r>
                    </a:p>
                  </a:txBody>
                  <a:tcPr/>
                </a:tc>
                <a:extLst>
                  <a:ext uri="{0D108BD9-81ED-4DB2-BD59-A6C34878D82A}">
                    <a16:rowId xmlns:a16="http://schemas.microsoft.com/office/drawing/2014/main" val="1205774793"/>
                  </a:ext>
                </a:extLst>
              </a:tr>
              <a:tr h="1295262">
                <a:tc>
                  <a:txBody>
                    <a:bodyPr/>
                    <a:lstStyle/>
                    <a:p>
                      <a:r>
                        <a:rPr lang="en-US" sz="2400" dirty="0"/>
                        <a:t>Participants </a:t>
                      </a:r>
                      <a:endParaRPr lang="en-GB" sz="2400" dirty="0"/>
                    </a:p>
                  </a:txBody>
                  <a:tcPr/>
                </a:tc>
                <a:tc>
                  <a:txBody>
                    <a:bodyPr/>
                    <a:lstStyle/>
                    <a:p>
                      <a:r>
                        <a:rPr lang="en-US" sz="2400" dirty="0"/>
                        <a:t>Virtual </a:t>
                      </a:r>
                    </a:p>
                    <a:p>
                      <a:r>
                        <a:rPr lang="en-US" sz="2400" dirty="0"/>
                        <a:t>Francophone participants </a:t>
                      </a:r>
                    </a:p>
                    <a:p>
                      <a:endParaRPr lang="en-US" sz="2400" dirty="0"/>
                    </a:p>
                    <a:p>
                      <a:r>
                        <a:rPr lang="en-US" sz="2400" dirty="0"/>
                        <a:t>Isabelle </a:t>
                      </a:r>
                      <a:r>
                        <a:rPr lang="en-US" sz="2400" dirty="0" err="1"/>
                        <a:t>Diezy</a:t>
                      </a:r>
                      <a:r>
                        <a:rPr lang="en-US" sz="2400" dirty="0"/>
                        <a:t> – </a:t>
                      </a:r>
                      <a:r>
                        <a:rPr lang="en-US" sz="2400" dirty="0" err="1"/>
                        <a:t>Labaye</a:t>
                      </a:r>
                      <a:r>
                        <a:rPr lang="en-US" sz="2400" dirty="0"/>
                        <a:t>, Chair of the Board of Trustees, </a:t>
                      </a:r>
                      <a:r>
                        <a:rPr lang="en-US" sz="2400" dirty="0" err="1"/>
                        <a:t>GALVmed</a:t>
                      </a:r>
                      <a:r>
                        <a:rPr lang="en-US" sz="2400" dirty="0"/>
                        <a:t>, Edinburgh (Paris)</a:t>
                      </a:r>
                    </a:p>
                    <a:p>
                      <a:endParaRPr lang="en-US" sz="2400" dirty="0"/>
                    </a:p>
                    <a:p>
                      <a:r>
                        <a:rPr lang="en-US" sz="2400" dirty="0"/>
                        <a:t>Patchili Bouzabo, Coordinator, Regional Animal Health </a:t>
                      </a:r>
                      <a:r>
                        <a:rPr lang="en-US" sz="2400" dirty="0" err="1"/>
                        <a:t>centre</a:t>
                      </a:r>
                      <a:r>
                        <a:rPr lang="en-US" sz="2400" dirty="0"/>
                        <a:t> for Central Africa, ECCAS, N’Djamena (Libreville). </a:t>
                      </a:r>
                    </a:p>
                  </a:txBody>
                  <a:tcPr/>
                </a:tc>
                <a:extLst>
                  <a:ext uri="{0D108BD9-81ED-4DB2-BD59-A6C34878D82A}">
                    <a16:rowId xmlns:a16="http://schemas.microsoft.com/office/drawing/2014/main" val="2598195341"/>
                  </a:ext>
                </a:extLst>
              </a:tr>
            </a:tbl>
          </a:graphicData>
        </a:graphic>
      </p:graphicFrame>
    </p:spTree>
    <p:extLst>
      <p:ext uri="{BB962C8B-B14F-4D97-AF65-F5344CB8AC3E}">
        <p14:creationId xmlns:p14="http://schemas.microsoft.com/office/powerpoint/2010/main" val="2994269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2543549877"/>
              </p:ext>
            </p:extLst>
          </p:nvPr>
        </p:nvGraphicFramePr>
        <p:xfrm>
          <a:off x="292100" y="913130"/>
          <a:ext cx="11480800" cy="326027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1275416">
                <a:tc>
                  <a:txBody>
                    <a:bodyPr/>
                    <a:lstStyle/>
                    <a:p>
                      <a:r>
                        <a:rPr lang="en-US" dirty="0">
                          <a:latin typeface="Arial" panose="020B0604020202020204" pitchFamily="34" charset="0"/>
                          <a:cs typeface="Arial" panose="020B0604020202020204" pitchFamily="34" charset="0"/>
                        </a:rPr>
                        <a:t>1. Strategy</a:t>
                      </a:r>
                    </a:p>
                    <a:p>
                      <a:endParaRPr lang="en-US"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Keywords: </a:t>
                      </a:r>
                    </a:p>
                    <a:p>
                      <a:r>
                        <a:rPr lang="en-US" sz="1600" i="1" dirty="0">
                          <a:latin typeface="Arial" panose="020B0604020202020204" pitchFamily="34" charset="0"/>
                          <a:cs typeface="Arial" panose="020B0604020202020204" pitchFamily="34" charset="0"/>
                        </a:rPr>
                        <a:t>Networking</a:t>
                      </a:r>
                    </a:p>
                    <a:p>
                      <a:r>
                        <a:rPr lang="en-US" sz="1600" i="1" dirty="0">
                          <a:latin typeface="Arial" panose="020B0604020202020204" pitchFamily="34" charset="0"/>
                          <a:cs typeface="Arial" panose="020B0604020202020204" pitchFamily="34" charset="0"/>
                        </a:rPr>
                        <a:t>Experience sharing</a:t>
                      </a:r>
                    </a:p>
                    <a:p>
                      <a:r>
                        <a:rPr lang="en-US" sz="1600" i="1" dirty="0">
                          <a:latin typeface="Arial" panose="020B0604020202020204" pitchFamily="34" charset="0"/>
                          <a:cs typeface="Arial" panose="020B0604020202020204" pitchFamily="34" charset="0"/>
                        </a:rPr>
                        <a:t>Collaboration </a:t>
                      </a:r>
                    </a:p>
                    <a:p>
                      <a:r>
                        <a:rPr lang="en-US" sz="1600" i="1" dirty="0">
                          <a:latin typeface="Arial" panose="020B0604020202020204" pitchFamily="34" charset="0"/>
                          <a:cs typeface="Arial" panose="020B0604020202020204" pitchFamily="34" charset="0"/>
                        </a:rPr>
                        <a:t>Capacity building </a:t>
                      </a:r>
                      <a:endParaRPr lang="en-GB" sz="1600" i="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1.1. What is this forum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Keywords mentioned were : sharing of best practices, accountability and advocacy for documents and resources that are already out there and are clearly unknown to most stakeholders. Also, once Strategies or Guidelines have been in place for more than ten years (e.g. PPP Guidelines on fisheries, AU) the Forum could recommend a review of these documents, identify what has worked and what not and rewrite the document in </a:t>
                      </a:r>
                      <a:r>
                        <a:rPr lang="en-US" sz="1800" dirty="0" err="1">
                          <a:latin typeface="Arial" panose="020B0604020202020204" pitchFamily="34" charset="0"/>
                          <a:cs typeface="Arial" panose="020B0604020202020204" pitchFamily="34" charset="0"/>
                        </a:rPr>
                        <a:t>accordinace</a:t>
                      </a:r>
                      <a:r>
                        <a:rPr lang="en-US" sz="1800" dirty="0">
                          <a:latin typeface="Arial" panose="020B0604020202020204" pitchFamily="34" charset="0"/>
                          <a:cs typeface="Arial" panose="020B0604020202020204" pitchFamily="34" charset="0"/>
                        </a:rPr>
                        <a:t> with the outcomes of such ex-post evaluation. By omission, it seems like capacity-building should not be part of the Forum’s work </a:t>
                      </a:r>
                      <a:r>
                        <a:rPr lang="en-US" sz="1800" dirty="0" err="1">
                          <a:latin typeface="Arial" panose="020B0604020202020204" pitchFamily="34" charset="0"/>
                          <a:cs typeface="Arial" panose="020B0604020202020204" pitchFamily="34" charset="0"/>
                        </a:rPr>
                        <a:t>programme</a:t>
                      </a:r>
                      <a:r>
                        <a:rPr lang="en-US" sz="18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30778768"/>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304455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1981908228"/>
              </p:ext>
            </p:extLst>
          </p:nvPr>
        </p:nvGraphicFramePr>
        <p:xfrm>
          <a:off x="292100" y="913130"/>
          <a:ext cx="11480800" cy="380891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888210">
                <a:tc>
                  <a:txBody>
                    <a:bodyPr/>
                    <a:lstStyle/>
                    <a:p>
                      <a:r>
                        <a:rPr lang="en-US" dirty="0">
                          <a:latin typeface="Arial" panose="020B0604020202020204" pitchFamily="34" charset="0"/>
                          <a:cs typeface="Arial" panose="020B0604020202020204" pitchFamily="34" charset="0"/>
                        </a:rPr>
                        <a:t>1. Strategy</a:t>
                      </a:r>
                    </a:p>
                    <a:p>
                      <a:endParaRPr lang="en-US" dirty="0">
                        <a:latin typeface="Arial" panose="020B0604020202020204" pitchFamily="34" charset="0"/>
                        <a:cs typeface="Arial" panose="020B0604020202020204" pitchFamily="34" charset="0"/>
                      </a:endParaRPr>
                    </a:p>
                    <a:p>
                      <a:r>
                        <a:rPr lang="en-US" sz="1800" i="1" dirty="0">
                          <a:latin typeface="Arial" panose="020B0604020202020204" pitchFamily="34" charset="0"/>
                          <a:cs typeface="Arial" panose="020B0604020202020204" pitchFamily="34" charset="0"/>
                        </a:rPr>
                        <a:t>Keywords: </a:t>
                      </a:r>
                    </a:p>
                    <a:p>
                      <a:r>
                        <a:rPr lang="en-US" sz="1800" i="1" dirty="0">
                          <a:latin typeface="Arial" panose="020B0604020202020204" pitchFamily="34" charset="0"/>
                          <a:cs typeface="Arial" panose="020B0604020202020204" pitchFamily="34" charset="0"/>
                        </a:rPr>
                        <a:t>Networking</a:t>
                      </a:r>
                    </a:p>
                    <a:p>
                      <a:r>
                        <a:rPr lang="en-US" sz="1800" i="1" dirty="0">
                          <a:latin typeface="Arial" panose="020B0604020202020204" pitchFamily="34" charset="0"/>
                          <a:cs typeface="Arial" panose="020B0604020202020204" pitchFamily="34" charset="0"/>
                        </a:rPr>
                        <a:t>Experience sharing</a:t>
                      </a:r>
                    </a:p>
                    <a:p>
                      <a:r>
                        <a:rPr lang="en-US" sz="1800" i="1" dirty="0">
                          <a:latin typeface="Arial" panose="020B0604020202020204" pitchFamily="34" charset="0"/>
                          <a:cs typeface="Arial" panose="020B0604020202020204" pitchFamily="34" charset="0"/>
                        </a:rPr>
                        <a:t>Collaboration </a:t>
                      </a:r>
                    </a:p>
                    <a:p>
                      <a:r>
                        <a:rPr lang="en-US" sz="1800" i="1" dirty="0">
                          <a:latin typeface="Arial" panose="020B0604020202020204" pitchFamily="34" charset="0"/>
                          <a:cs typeface="Arial" panose="020B0604020202020204" pitchFamily="34" charset="0"/>
                        </a:rPr>
                        <a:t>Capacity building </a:t>
                      </a:r>
                      <a:endParaRPr lang="en-GB" sz="1800" i="1" dirty="0">
                        <a:latin typeface="Arial" panose="020B0604020202020204" pitchFamily="34" charset="0"/>
                        <a:cs typeface="Arial" panose="020B0604020202020204" pitchFamily="34" charset="0"/>
                      </a:endParaRPr>
                    </a:p>
                    <a:p>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1.2 Specific objectives of this forum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Key to the Forum is the focus on private sector involvement. In some countries, the private sector is entirely absent for the veterinary domain and everything is done by the public sector, either because the farmers expect them to, or because government have a vested (financial) interest in controlling part of the veterinary domain, such as the administering of drugs and vaccines. Where the public sector </a:t>
                      </a:r>
                      <a:r>
                        <a:rPr lang="en-US" sz="1800" dirty="0" err="1">
                          <a:latin typeface="Arial" panose="020B0604020202020204" pitchFamily="34" charset="0"/>
                          <a:cs typeface="Arial" panose="020B0604020202020204" pitchFamily="34" charset="0"/>
                        </a:rPr>
                        <a:t>monopolises</a:t>
                      </a:r>
                      <a:r>
                        <a:rPr lang="en-US" sz="1800" dirty="0">
                          <a:latin typeface="Arial" panose="020B0604020202020204" pitchFamily="34" charset="0"/>
                          <a:cs typeface="Arial" panose="020B0604020202020204" pitchFamily="34" charset="0"/>
                        </a:rPr>
                        <a:t> veterinary services delivery, no private sector will naturally emerge.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Where the private sector does exist, there are still efforts expected to get them on board. What is the </a:t>
                      </a:r>
                      <a:r>
                        <a:rPr lang="en-US" sz="1800" i="1" dirty="0">
                          <a:latin typeface="Arial" panose="020B0604020202020204" pitchFamily="34" charset="0"/>
                          <a:cs typeface="Arial" panose="020B0604020202020204" pitchFamily="34" charset="0"/>
                        </a:rPr>
                        <a:t>carrot</a:t>
                      </a:r>
                      <a:r>
                        <a:rPr lang="en-US" sz="1800" dirty="0">
                          <a:latin typeface="Arial" panose="020B0604020202020204" pitchFamily="34" charset="0"/>
                          <a:cs typeface="Arial" panose="020B0604020202020204" pitchFamily="34" charset="0"/>
                        </a:rPr>
                        <a:t> that can be used to engage the private sector in such Forum ? Experiences from initiatives such as the </a:t>
                      </a:r>
                      <a:r>
                        <a:rPr lang="en-US" sz="1800" dirty="0" err="1">
                          <a:latin typeface="Arial" panose="020B0604020202020204" pitchFamily="34" charset="0"/>
                          <a:cs typeface="Arial" panose="020B0604020202020204" pitchFamily="34" charset="0"/>
                        </a:rPr>
                        <a:t>AgResults</a:t>
                      </a:r>
                      <a:r>
                        <a:rPr lang="en-US" sz="1800" dirty="0">
                          <a:latin typeface="Arial" panose="020B0604020202020204" pitchFamily="34" charset="0"/>
                          <a:cs typeface="Arial" panose="020B0604020202020204" pitchFamily="34" charset="0"/>
                        </a:rPr>
                        <a:t> project (FMD) can learn us a lot.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62951897"/>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1897992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4078772300"/>
              </p:ext>
            </p:extLst>
          </p:nvPr>
        </p:nvGraphicFramePr>
        <p:xfrm>
          <a:off x="292100" y="913130"/>
          <a:ext cx="11480800" cy="435755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888210">
                <a:tc>
                  <a:txBody>
                    <a:bodyPr/>
                    <a:lstStyle/>
                    <a:p>
                      <a:r>
                        <a:rPr lang="en-US" dirty="0">
                          <a:latin typeface="Arial" panose="020B0604020202020204" pitchFamily="34" charset="0"/>
                          <a:cs typeface="Arial" panose="020B0604020202020204" pitchFamily="34" charset="0"/>
                        </a:rPr>
                        <a:t>1. Strategy</a:t>
                      </a:r>
                    </a:p>
                    <a:p>
                      <a:endParaRPr lang="en-US" dirty="0">
                        <a:latin typeface="Arial" panose="020B0604020202020204" pitchFamily="34" charset="0"/>
                        <a:cs typeface="Arial" panose="020B0604020202020204" pitchFamily="34" charset="0"/>
                      </a:endParaRPr>
                    </a:p>
                    <a:p>
                      <a:r>
                        <a:rPr lang="en-US" sz="1800" i="1" dirty="0">
                          <a:latin typeface="Arial" panose="020B0604020202020204" pitchFamily="34" charset="0"/>
                          <a:cs typeface="Arial" panose="020B0604020202020204" pitchFamily="34" charset="0"/>
                        </a:rPr>
                        <a:t>Keywords: </a:t>
                      </a:r>
                    </a:p>
                    <a:p>
                      <a:r>
                        <a:rPr lang="en-US" sz="1800" i="1" dirty="0">
                          <a:latin typeface="Arial" panose="020B0604020202020204" pitchFamily="34" charset="0"/>
                          <a:cs typeface="Arial" panose="020B0604020202020204" pitchFamily="34" charset="0"/>
                        </a:rPr>
                        <a:t>Networking</a:t>
                      </a:r>
                    </a:p>
                    <a:p>
                      <a:r>
                        <a:rPr lang="en-US" sz="1800" i="1" dirty="0">
                          <a:latin typeface="Arial" panose="020B0604020202020204" pitchFamily="34" charset="0"/>
                          <a:cs typeface="Arial" panose="020B0604020202020204" pitchFamily="34" charset="0"/>
                        </a:rPr>
                        <a:t>Experience sharing</a:t>
                      </a:r>
                    </a:p>
                    <a:p>
                      <a:r>
                        <a:rPr lang="en-US" sz="1800" i="1" dirty="0">
                          <a:latin typeface="Arial" panose="020B0604020202020204" pitchFamily="34" charset="0"/>
                          <a:cs typeface="Arial" panose="020B0604020202020204" pitchFamily="34" charset="0"/>
                        </a:rPr>
                        <a:t>Collaboration </a:t>
                      </a:r>
                    </a:p>
                    <a:p>
                      <a:r>
                        <a:rPr lang="en-US" sz="1800" i="1" dirty="0">
                          <a:latin typeface="Arial" panose="020B0604020202020204" pitchFamily="34" charset="0"/>
                          <a:cs typeface="Arial" panose="020B0604020202020204" pitchFamily="34" charset="0"/>
                        </a:rPr>
                        <a:t>Capacity building </a:t>
                      </a:r>
                      <a:endParaRPr lang="en-GB" sz="1800" i="1"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1.3 Expected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Again, key here is what benefits the private sector can derive for participating in a Forum. If the industry suspects that the Forum is a lame duck or merely a talk-shop with no real power, they will quickly desist. The prospects of a more conducive environment and less antagonistic relationship with the government, enabling better and more encompassing policies, may get and keep them on 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The farming community is an essential partner in such Forum, but careful consideration of which associations are truly representative of the various sectors is needed, as some association lack credibility.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The involvement of non-government </a:t>
                      </a:r>
                      <a:r>
                        <a:rPr lang="en-US" sz="1800" dirty="0" err="1">
                          <a:latin typeface="Arial" panose="020B0604020202020204" pitchFamily="34" charset="0"/>
                          <a:cs typeface="Arial" panose="020B0604020202020204" pitchFamily="34" charset="0"/>
                        </a:rPr>
                        <a:t>organisations</a:t>
                      </a:r>
                      <a:r>
                        <a:rPr lang="en-US" sz="1800" dirty="0">
                          <a:latin typeface="Arial" panose="020B0604020202020204" pitchFamily="34" charset="0"/>
                          <a:cs typeface="Arial" panose="020B0604020202020204" pitchFamily="34" charset="0"/>
                        </a:rPr>
                        <a:t> (national and international) was not discussed. </a:t>
                      </a:r>
                    </a:p>
                  </a:txBody>
                  <a:tcPr/>
                </a:tc>
                <a:extLst>
                  <a:ext uri="{0D108BD9-81ED-4DB2-BD59-A6C34878D82A}">
                    <a16:rowId xmlns:a16="http://schemas.microsoft.com/office/drawing/2014/main" val="1279796152"/>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385343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721627046"/>
              </p:ext>
            </p:extLst>
          </p:nvPr>
        </p:nvGraphicFramePr>
        <p:xfrm>
          <a:off x="292100" y="913130"/>
          <a:ext cx="11480800" cy="435755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25631">
                <a:tc>
                  <a:txBody>
                    <a:bodyPr/>
                    <a:lstStyle/>
                    <a:p>
                      <a:r>
                        <a:rPr lang="en-GB" dirty="0">
                          <a:latin typeface="Arial" panose="020B0604020202020204" pitchFamily="34" charset="0"/>
                          <a:cs typeface="Arial" panose="020B0604020202020204" pitchFamily="34" charset="0"/>
                        </a:rPr>
                        <a:t>2. Governance </a:t>
                      </a:r>
                    </a:p>
                    <a:p>
                      <a:endParaRPr lang="en-GB"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2.1 Nature of the Forum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Strategic choices need to be made : is the Forum an open forum or a closed entity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Both have their pros and cons. An open Forum membership may lead to a top-heavy and </a:t>
                      </a:r>
                      <a:r>
                        <a:rPr lang="en-GB" dirty="0" err="1">
                          <a:latin typeface="Arial" panose="020B0604020202020204" pitchFamily="34" charset="0"/>
                          <a:cs typeface="Arial" panose="020B0604020202020204" pitchFamily="34" charset="0"/>
                        </a:rPr>
                        <a:t>burocratic</a:t>
                      </a:r>
                      <a:r>
                        <a:rPr lang="en-GB" dirty="0">
                          <a:latin typeface="Arial" panose="020B0604020202020204" pitchFamily="34" charset="0"/>
                          <a:cs typeface="Arial" panose="020B0604020202020204" pitchFamily="34" charset="0"/>
                        </a:rPr>
                        <a:t> entity which is unlikely to ever reach its goals. On the other hand, how does one avoid criticism of elitism or nepotism when a handful of bodies and associations run the Forum. Lessons can possibly be learned from another forum, the United Against Rabies (UAR) Forum, which combines both : an open membership to the Forum (as institutions) and a closed (possibly elected) Steering Group (SG) of no more than 10 individuals, either representing institutions, associations, but also champions (good-will ambassadors) and individual experts. This group “delivers the goods” that the Forum calls for. Another lesson from the UAR is the ned for a dedicated staff, full-time assigned to run the “secretariat” of such Forum.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54666958"/>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135887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2909488857"/>
              </p:ext>
            </p:extLst>
          </p:nvPr>
        </p:nvGraphicFramePr>
        <p:xfrm>
          <a:off x="292100" y="913130"/>
          <a:ext cx="11480800" cy="518051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25631">
                <a:tc>
                  <a:txBody>
                    <a:bodyPr/>
                    <a:lstStyle/>
                    <a:p>
                      <a:r>
                        <a:rPr lang="en-GB" dirty="0">
                          <a:latin typeface="Arial" panose="020B0604020202020204" pitchFamily="34" charset="0"/>
                          <a:cs typeface="Arial" panose="020B0604020202020204" pitchFamily="34" charset="0"/>
                        </a:rPr>
                        <a:t>2. Governance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2.2 Membership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The membership should be based on 50/50 parity of the private and the public sector, even recognizing that there are some grey areas between the two. This is essential to the credibility of the Forum in the eyes of the private sector stakeholders, including farmers. This will automatically force the Forum ‘management’ to be critical on the involvement of the public sector stakeholders, including the eight regional economic communities (REC) recognized by the AU (only 50% i.e. ECCAS, ECOWAS, IGAD and SADC took part in the orientation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Obvious candidates for membership from the private sector are e.g. the </a:t>
                      </a:r>
                      <a:r>
                        <a:rPr lang="en-US" i="1" dirty="0">
                          <a:latin typeface="Arial" panose="020B0604020202020204" pitchFamily="34" charset="0"/>
                          <a:cs typeface="Arial" panose="020B0604020202020204" pitchFamily="34" charset="0"/>
                        </a:rPr>
                        <a:t>Pan-African Farmers </a:t>
                      </a:r>
                      <a:r>
                        <a:rPr lang="en-US" i="1" dirty="0" err="1">
                          <a:latin typeface="Arial" panose="020B0604020202020204" pitchFamily="34" charset="0"/>
                          <a:cs typeface="Arial" panose="020B0604020202020204" pitchFamily="34" charset="0"/>
                        </a:rPr>
                        <a:t>Organisation</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(PAFO), but also the </a:t>
                      </a:r>
                      <a:r>
                        <a:rPr lang="en-US" i="1" dirty="0">
                          <a:latin typeface="Arial" panose="020B0604020202020204" pitchFamily="34" charset="0"/>
                          <a:cs typeface="Arial" panose="020B0604020202020204" pitchFamily="34" charset="0"/>
                        </a:rPr>
                        <a:t>World Farmers </a:t>
                      </a:r>
                      <a:r>
                        <a:rPr lang="en-US" i="1" dirty="0" err="1">
                          <a:latin typeface="Arial" panose="020B0604020202020204" pitchFamily="34" charset="0"/>
                          <a:cs typeface="Arial" panose="020B0604020202020204" pitchFamily="34" charset="0"/>
                        </a:rPr>
                        <a:t>Organisation</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(WFO) and sector-specific </a:t>
                      </a:r>
                      <a:r>
                        <a:rPr lang="en-US" dirty="0" err="1">
                          <a:latin typeface="Arial" panose="020B0604020202020204" pitchFamily="34" charset="0"/>
                          <a:cs typeface="Arial" panose="020B0604020202020204" pitchFamily="34" charset="0"/>
                        </a:rPr>
                        <a:t>organisations</a:t>
                      </a:r>
                      <a:r>
                        <a:rPr lang="en-US" dirty="0">
                          <a:latin typeface="Arial" panose="020B0604020202020204" pitchFamily="34" charset="0"/>
                          <a:cs typeface="Arial" panose="020B0604020202020204" pitchFamily="34" charset="0"/>
                        </a:rPr>
                        <a:t>, such as the </a:t>
                      </a:r>
                      <a:r>
                        <a:rPr lang="en-US" i="1" dirty="0">
                          <a:latin typeface="Arial" panose="020B0604020202020204" pitchFamily="34" charset="0"/>
                          <a:cs typeface="Arial" panose="020B0604020202020204" pitchFamily="34" charset="0"/>
                        </a:rPr>
                        <a:t>Eastern and Southern Africa Dairy Association </a:t>
                      </a:r>
                      <a:r>
                        <a:rPr lang="en-US" dirty="0">
                          <a:latin typeface="Arial" panose="020B0604020202020204" pitchFamily="34" charset="0"/>
                          <a:cs typeface="Arial" panose="020B0604020202020204" pitchFamily="34" charset="0"/>
                        </a:rPr>
                        <a:t>(ESADA) and the World or African </a:t>
                      </a:r>
                      <a:r>
                        <a:rPr lang="en-US" i="1" dirty="0">
                          <a:latin typeface="Arial" panose="020B0604020202020204" pitchFamily="34" charset="0"/>
                          <a:cs typeface="Arial" panose="020B0604020202020204" pitchFamily="34" charset="0"/>
                        </a:rPr>
                        <a:t>Veterinary Associations </a:t>
                      </a:r>
                      <a:r>
                        <a:rPr lang="en-US" dirty="0">
                          <a:latin typeface="Arial" panose="020B0604020202020204" pitchFamily="34" charset="0"/>
                          <a:cs typeface="Arial" panose="020B0604020202020204" pitchFamily="34" charset="0"/>
                        </a:rPr>
                        <a:t>(WVA or AVA) representing the profession. The commitment of </a:t>
                      </a:r>
                      <a:r>
                        <a:rPr lang="en-US" i="1" dirty="0">
                          <a:latin typeface="Arial" panose="020B0604020202020204" pitchFamily="34" charset="0"/>
                          <a:cs typeface="Arial" panose="020B0604020202020204" pitchFamily="34" charset="0"/>
                        </a:rPr>
                        <a:t>Health for Animals </a:t>
                      </a:r>
                      <a:r>
                        <a:rPr lang="en-US" dirty="0">
                          <a:latin typeface="Arial" panose="020B0604020202020204" pitchFamily="34" charset="0"/>
                          <a:cs typeface="Arial" panose="020B0604020202020204" pitchFamily="34" charset="0"/>
                        </a:rPr>
                        <a:t>(H4A), a pharmaceutical industry association is to be carefully assessed as well, based on passed engagement in Africa.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0559927"/>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2097223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874007109"/>
              </p:ext>
            </p:extLst>
          </p:nvPr>
        </p:nvGraphicFramePr>
        <p:xfrm>
          <a:off x="292100" y="913130"/>
          <a:ext cx="11480800" cy="554627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25631">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2. Governance </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2.3 Rules of engagement and steering mechanism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Much of the “engagement and steering mechanism” have already been addressed in the previous sections. In view of the section 3. on sustainability, it may be required to seek membership at the highest possible political level, to ensure – as far as possible – that membership is owned and cared for (financially, but also in terms of staff assigned, and attendance). This could mean ministerial level applications only (not at CVO level), secretary-generals of RECs and CEO’s of industry / farmers associations.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 proper and well-maintained website is a critical entry-point for the Forum.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5087461"/>
                  </a:ext>
                </a:extLst>
              </a:tr>
              <a:tr h="744855">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2.4 Meeting and Annual Meeting  (frequency, calendar)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If mirroring the Forum with e.g. the UAR Forum, a Steering Group of 10 could meet quarterly, whilst the Forum membership (100+) could meet once a year face-to-face (back to back with other continental events, </a:t>
                      </a:r>
                      <a:r>
                        <a:rPr lang="en-US" dirty="0" err="1">
                          <a:latin typeface="Arial" panose="020B0604020202020204" pitchFamily="34" charset="0"/>
                          <a:cs typeface="Arial" panose="020B0604020202020204" pitchFamily="34" charset="0"/>
                        </a:rPr>
                        <a:t>organised</a:t>
                      </a:r>
                      <a:r>
                        <a:rPr lang="en-US" dirty="0">
                          <a:latin typeface="Arial" panose="020B0604020202020204" pitchFamily="34" charset="0"/>
                          <a:cs typeface="Arial" panose="020B0604020202020204" pitchFamily="34" charset="0"/>
                        </a:rPr>
                        <a:t> by WOAH or the AU) and in between online (after 6 months).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24934333"/>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506376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66187D-715B-97C5-D1C5-9BA6855838CE}"/>
              </a:ext>
            </a:extLst>
          </p:cNvPr>
          <p:cNvGraphicFramePr>
            <a:graphicFrameLocks noGrp="1"/>
          </p:cNvGraphicFramePr>
          <p:nvPr>
            <p:extLst>
              <p:ext uri="{D42A27DB-BD31-4B8C-83A1-F6EECF244321}">
                <p14:modId xmlns:p14="http://schemas.microsoft.com/office/powerpoint/2010/main" val="3954914164"/>
              </p:ext>
            </p:extLst>
          </p:nvPr>
        </p:nvGraphicFramePr>
        <p:xfrm>
          <a:off x="292100" y="913130"/>
          <a:ext cx="11480800" cy="5820591"/>
        </p:xfrm>
        <a:graphic>
          <a:graphicData uri="http://schemas.openxmlformats.org/drawingml/2006/table">
            <a:tbl>
              <a:tblPr firstRow="1" bandRow="1">
                <a:tableStyleId>{5C22544A-7EE6-4342-B048-85BDC9FD1C3A}</a:tableStyleId>
              </a:tblPr>
              <a:tblGrid>
                <a:gridCol w="2170308">
                  <a:extLst>
                    <a:ext uri="{9D8B030D-6E8A-4147-A177-3AD203B41FA5}">
                      <a16:colId xmlns:a16="http://schemas.microsoft.com/office/drawing/2014/main" val="893588001"/>
                    </a:ext>
                  </a:extLst>
                </a:gridCol>
                <a:gridCol w="9310492">
                  <a:extLst>
                    <a:ext uri="{9D8B030D-6E8A-4147-A177-3AD203B41FA5}">
                      <a16:colId xmlns:a16="http://schemas.microsoft.com/office/drawing/2014/main" val="188892264"/>
                    </a:ext>
                  </a:extLst>
                </a:gridCol>
              </a:tblGrid>
              <a:tr h="425631">
                <a:tc>
                  <a:txBody>
                    <a:bodyPr/>
                    <a:lstStyle/>
                    <a:p>
                      <a:r>
                        <a:rPr lang="en-US" dirty="0">
                          <a:latin typeface="Arial" panose="020B0604020202020204" pitchFamily="34" charset="0"/>
                          <a:cs typeface="Arial" panose="020B0604020202020204" pitchFamily="34" charset="0"/>
                        </a:rPr>
                        <a:t>Main Theme</a:t>
                      </a:r>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Major points of discussion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0866258"/>
                  </a:ext>
                </a:extLst>
              </a:tr>
              <a:tr h="425631">
                <a:tc rowSpan="2">
                  <a:txBody>
                    <a:bodyPr/>
                    <a:lstStyle/>
                    <a:p>
                      <a:r>
                        <a:rPr lang="en-US" dirty="0">
                          <a:latin typeface="Arial" panose="020B0604020202020204" pitchFamily="34" charset="0"/>
                          <a:cs typeface="Arial" panose="020B0604020202020204" pitchFamily="34" charset="0"/>
                        </a:rPr>
                        <a:t>3. Sustainability </a:t>
                      </a:r>
                      <a:endParaRPr lang="en-GB"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3.1 Expected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Apart from the challenges of a lack of balance in the representation of both sectors (public and private), the main challenge is the funding. The usual approach to assume that the private sector can pay for itself and that funding should only be sought for public sector entities, does not hold water. Many private sector entities, e.g. farmers, NGOs, civil society </a:t>
                      </a:r>
                      <a:r>
                        <a:rPr lang="en-US" sz="1800" dirty="0" err="1">
                          <a:latin typeface="Arial" panose="020B0604020202020204" pitchFamily="34" charset="0"/>
                          <a:cs typeface="Arial" panose="020B0604020202020204" pitchFamily="34" charset="0"/>
                        </a:rPr>
                        <a:t>organisations</a:t>
                      </a:r>
                      <a:r>
                        <a:rPr lang="en-US" sz="1800" dirty="0">
                          <a:latin typeface="Arial" panose="020B0604020202020204" pitchFamily="34" charset="0"/>
                          <a:cs typeface="Arial" panose="020B0604020202020204" pitchFamily="34" charset="0"/>
                        </a:rPr>
                        <a:t>, charities, do not dispose of resources to participate in such forums without external support. This may even apply to SME’s in the industry.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On the other hand, many public sector entities national, regional and international, should be perfectly capable to partake in such Forum without sponsorship.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When invited, with sponsorship, any Member is at liberty to decline.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69028372"/>
                  </a:ext>
                </a:extLst>
              </a:tr>
              <a:tr h="425631">
                <a:tc vMerge="1">
                  <a:txBody>
                    <a:bodyPr/>
                    <a:lstStyle/>
                    <a:p>
                      <a:endParaRPr lang="en-GB"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3.2 Potential strategies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Rather than to reach out to the usual development partners (which is by no means discouraged) there is also the (additional) option to make the Forum a paid membership </a:t>
                      </a:r>
                      <a:r>
                        <a:rPr lang="en-US" dirty="0" err="1">
                          <a:latin typeface="Arial" panose="020B0604020202020204" pitchFamily="34" charset="0"/>
                          <a:cs typeface="Arial" panose="020B0604020202020204" pitchFamily="34" charset="0"/>
                        </a:rPr>
                        <a:t>organisation</a:t>
                      </a:r>
                      <a:r>
                        <a:rPr lang="en-US" dirty="0">
                          <a:latin typeface="Arial" panose="020B0604020202020204" pitchFamily="34" charset="0"/>
                          <a:cs typeface="Arial" panose="020B0604020202020204" pitchFamily="34" charset="0"/>
                        </a:rPr>
                        <a:t>, where membership fees may be symbolic, but raise the ownership.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61314422"/>
                  </a:ext>
                </a:extLst>
              </a:tr>
            </a:tbl>
          </a:graphicData>
        </a:graphic>
      </p:graphicFrame>
      <p:sp>
        <p:nvSpPr>
          <p:cNvPr id="5" name="TextBox 4">
            <a:extLst>
              <a:ext uri="{FF2B5EF4-FFF2-40B4-BE49-F238E27FC236}">
                <a16:creationId xmlns:a16="http://schemas.microsoft.com/office/drawing/2014/main" id="{4DB30745-2983-491F-A7D9-6E1A1DDA82FD}"/>
              </a:ext>
            </a:extLst>
          </p:cNvPr>
          <p:cNvSpPr txBox="1"/>
          <p:nvPr/>
        </p:nvSpPr>
        <p:spPr>
          <a:xfrm>
            <a:off x="1714500" y="84435"/>
            <a:ext cx="9867900" cy="523220"/>
          </a:xfrm>
          <a:prstGeom prst="rect">
            <a:avLst/>
          </a:prstGeom>
          <a:solidFill>
            <a:schemeClr val="bg1"/>
          </a:solidFill>
        </p:spPr>
        <p:txBody>
          <a:bodyPr wrap="square">
            <a:spAutoFit/>
          </a:bodyPr>
          <a:lstStyle/>
          <a:p>
            <a:r>
              <a:rPr lang="en-US" sz="2800" b="1" dirty="0"/>
              <a:t>Africa Forum for PPP in the Veterinary Domain: Discussions </a:t>
            </a:r>
            <a:endParaRPr lang="en-GB" sz="2800" b="1" dirty="0"/>
          </a:p>
        </p:txBody>
      </p:sp>
    </p:spTree>
    <p:extLst>
      <p:ext uri="{BB962C8B-B14F-4D97-AF65-F5344CB8AC3E}">
        <p14:creationId xmlns:p14="http://schemas.microsoft.com/office/powerpoint/2010/main" val="1487609957"/>
      </p:ext>
    </p:extLst>
  </p:cSld>
  <p:clrMapOvr>
    <a:masterClrMapping/>
  </p:clrMapOvr>
</p:sld>
</file>

<file path=ppt/theme/theme1.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1342</Words>
  <Application>Microsoft Office PowerPoint</Application>
  <PresentationFormat>Grand écran</PresentationFormat>
  <Paragraphs>98</Paragraphs>
  <Slides>8</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8</vt:i4>
      </vt:variant>
    </vt:vector>
  </HeadingPairs>
  <TitlesOfParts>
    <vt:vector size="11" baseType="lpstr">
      <vt:lpstr>Arial</vt:lpstr>
      <vt:lpstr>Söhne</vt:lpstr>
      <vt:lpstr>8_Office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work</dc:title>
  <dc:creator>Rahul Srivastava</dc:creator>
  <cp:lastModifiedBy>Patrick Bastiaensen</cp:lastModifiedBy>
  <cp:revision>5</cp:revision>
  <dcterms:created xsi:type="dcterms:W3CDTF">2024-04-03T13:26:39Z</dcterms:created>
  <dcterms:modified xsi:type="dcterms:W3CDTF">2024-04-06T10:47:28Z</dcterms:modified>
</cp:coreProperties>
</file>