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2145706367" r:id="rId2"/>
    <p:sldId id="2145706370" r:id="rId3"/>
    <p:sldId id="2145706371" r:id="rId4"/>
    <p:sldId id="2145706373" r:id="rId5"/>
    <p:sldId id="2145706372" r:id="rId6"/>
    <p:sldId id="2145706376" r:id="rId7"/>
    <p:sldId id="214570637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B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7E0F69-596F-44B4-96A3-B26F070B5375}" v="9" dt="2024-04-09T14:50:48.968"/>
    <p1510:client id="{F2B3D8B9-6E0C-4B37-90C8-AA0026C03065}" v="43" dt="2024-04-09T14:31:33.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12"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hul Srivastava" userId="0a3ec7fe-c4fd-412a-9ef6-68a3b6c17e2d" providerId="ADAL" clId="{F2B3D8B9-6E0C-4B37-90C8-AA0026C03065}"/>
    <pc:docChg chg="undo custSel addSld delSld modSld">
      <pc:chgData name="Rahul Srivastava" userId="0a3ec7fe-c4fd-412a-9ef6-68a3b6c17e2d" providerId="ADAL" clId="{F2B3D8B9-6E0C-4B37-90C8-AA0026C03065}" dt="2024-04-09T14:31:43.357" v="5251" actId="14100"/>
      <pc:docMkLst>
        <pc:docMk/>
      </pc:docMkLst>
      <pc:sldChg chg="modSp mod">
        <pc:chgData name="Rahul Srivastava" userId="0a3ec7fe-c4fd-412a-9ef6-68a3b6c17e2d" providerId="ADAL" clId="{F2B3D8B9-6E0C-4B37-90C8-AA0026C03065}" dt="2024-04-09T04:51:01.095" v="116" actId="14734"/>
        <pc:sldMkLst>
          <pc:docMk/>
          <pc:sldMk cId="2994269800" sldId="2145706367"/>
        </pc:sldMkLst>
        <pc:spChg chg="mod">
          <ac:chgData name="Rahul Srivastava" userId="0a3ec7fe-c4fd-412a-9ef6-68a3b6c17e2d" providerId="ADAL" clId="{F2B3D8B9-6E0C-4B37-90C8-AA0026C03065}" dt="2024-04-09T04:45:07.614" v="5" actId="14100"/>
          <ac:spMkLst>
            <pc:docMk/>
            <pc:sldMk cId="2994269800" sldId="2145706367"/>
            <ac:spMk id="3" creationId="{8D274101-C8F1-699F-5A1F-62F3BC87D070}"/>
          </ac:spMkLst>
        </pc:spChg>
        <pc:graphicFrameChg chg="mod modGraphic">
          <ac:chgData name="Rahul Srivastava" userId="0a3ec7fe-c4fd-412a-9ef6-68a3b6c17e2d" providerId="ADAL" clId="{F2B3D8B9-6E0C-4B37-90C8-AA0026C03065}" dt="2024-04-09T04:51:01.095" v="116" actId="14734"/>
          <ac:graphicFrameMkLst>
            <pc:docMk/>
            <pc:sldMk cId="2994269800" sldId="2145706367"/>
            <ac:graphicFrameMk id="4" creationId="{3DAE7255-21E5-52A5-CA13-B9D713A0B9C0}"/>
          </ac:graphicFrameMkLst>
        </pc:graphicFrameChg>
      </pc:sldChg>
      <pc:sldChg chg="modSp mod">
        <pc:chgData name="Rahul Srivastava" userId="0a3ec7fe-c4fd-412a-9ef6-68a3b6c17e2d" providerId="ADAL" clId="{F2B3D8B9-6E0C-4B37-90C8-AA0026C03065}" dt="2024-04-09T05:10:31.810" v="1100" actId="20577"/>
        <pc:sldMkLst>
          <pc:docMk/>
          <pc:sldMk cId="3044557672" sldId="2145706370"/>
        </pc:sldMkLst>
        <pc:graphicFrameChg chg="mod modGraphic">
          <ac:chgData name="Rahul Srivastava" userId="0a3ec7fe-c4fd-412a-9ef6-68a3b6c17e2d" providerId="ADAL" clId="{F2B3D8B9-6E0C-4B37-90C8-AA0026C03065}" dt="2024-04-09T05:10:31.810" v="1100" actId="20577"/>
          <ac:graphicFrameMkLst>
            <pc:docMk/>
            <pc:sldMk cId="3044557672" sldId="2145706370"/>
            <ac:graphicFrameMk id="4" creationId="{8066187D-715B-97C5-D1C5-9BA6855838CE}"/>
          </ac:graphicFrameMkLst>
        </pc:graphicFrameChg>
      </pc:sldChg>
      <pc:sldChg chg="modSp mod">
        <pc:chgData name="Rahul Srivastava" userId="0a3ec7fe-c4fd-412a-9ef6-68a3b6c17e2d" providerId="ADAL" clId="{F2B3D8B9-6E0C-4B37-90C8-AA0026C03065}" dt="2024-04-09T05:20:52.328" v="1773" actId="20577"/>
        <pc:sldMkLst>
          <pc:docMk/>
          <pc:sldMk cId="1897992294" sldId="2145706371"/>
        </pc:sldMkLst>
        <pc:graphicFrameChg chg="mod modGraphic">
          <ac:chgData name="Rahul Srivastava" userId="0a3ec7fe-c4fd-412a-9ef6-68a3b6c17e2d" providerId="ADAL" clId="{F2B3D8B9-6E0C-4B37-90C8-AA0026C03065}" dt="2024-04-09T05:20:52.328" v="1773" actId="20577"/>
          <ac:graphicFrameMkLst>
            <pc:docMk/>
            <pc:sldMk cId="1897992294" sldId="2145706371"/>
            <ac:graphicFrameMk id="4" creationId="{8066187D-715B-97C5-D1C5-9BA6855838CE}"/>
          </ac:graphicFrameMkLst>
        </pc:graphicFrameChg>
      </pc:sldChg>
      <pc:sldChg chg="modSp mod">
        <pc:chgData name="Rahul Srivastava" userId="0a3ec7fe-c4fd-412a-9ef6-68a3b6c17e2d" providerId="ADAL" clId="{F2B3D8B9-6E0C-4B37-90C8-AA0026C03065}" dt="2024-04-09T12:43:38.962" v="3508" actId="1076"/>
        <pc:sldMkLst>
          <pc:docMk/>
          <pc:sldMk cId="1358878755" sldId="2145706372"/>
        </pc:sldMkLst>
        <pc:graphicFrameChg chg="mod modGraphic">
          <ac:chgData name="Rahul Srivastava" userId="0a3ec7fe-c4fd-412a-9ef6-68a3b6c17e2d" providerId="ADAL" clId="{F2B3D8B9-6E0C-4B37-90C8-AA0026C03065}" dt="2024-04-09T12:43:38.962" v="3508" actId="1076"/>
          <ac:graphicFrameMkLst>
            <pc:docMk/>
            <pc:sldMk cId="1358878755" sldId="2145706372"/>
            <ac:graphicFrameMk id="4" creationId="{8066187D-715B-97C5-D1C5-9BA6855838CE}"/>
          </ac:graphicFrameMkLst>
        </pc:graphicFrameChg>
      </pc:sldChg>
      <pc:sldChg chg="modSp mod">
        <pc:chgData name="Rahul Srivastava" userId="0a3ec7fe-c4fd-412a-9ef6-68a3b6c17e2d" providerId="ADAL" clId="{F2B3D8B9-6E0C-4B37-90C8-AA0026C03065}" dt="2024-04-09T12:29:04.955" v="2794"/>
        <pc:sldMkLst>
          <pc:docMk/>
          <pc:sldMk cId="3853433034" sldId="2145706373"/>
        </pc:sldMkLst>
        <pc:graphicFrameChg chg="mod modGraphic">
          <ac:chgData name="Rahul Srivastava" userId="0a3ec7fe-c4fd-412a-9ef6-68a3b6c17e2d" providerId="ADAL" clId="{F2B3D8B9-6E0C-4B37-90C8-AA0026C03065}" dt="2024-04-09T12:29:04.955" v="2794"/>
          <ac:graphicFrameMkLst>
            <pc:docMk/>
            <pc:sldMk cId="3853433034" sldId="2145706373"/>
            <ac:graphicFrameMk id="4" creationId="{8066187D-715B-97C5-D1C5-9BA6855838CE}"/>
          </ac:graphicFrameMkLst>
        </pc:graphicFrameChg>
      </pc:sldChg>
      <pc:sldChg chg="modSp mod">
        <pc:chgData name="Rahul Srivastava" userId="0a3ec7fe-c4fd-412a-9ef6-68a3b6c17e2d" providerId="ADAL" clId="{F2B3D8B9-6E0C-4B37-90C8-AA0026C03065}" dt="2024-04-09T14:31:43.357" v="5251" actId="14100"/>
        <pc:sldMkLst>
          <pc:docMk/>
          <pc:sldMk cId="1487609957" sldId="2145706374"/>
        </pc:sldMkLst>
        <pc:spChg chg="mod">
          <ac:chgData name="Rahul Srivastava" userId="0a3ec7fe-c4fd-412a-9ef6-68a3b6c17e2d" providerId="ADAL" clId="{F2B3D8B9-6E0C-4B37-90C8-AA0026C03065}" dt="2024-04-09T04:55:11.169" v="150" actId="1076"/>
          <ac:spMkLst>
            <pc:docMk/>
            <pc:sldMk cId="1487609957" sldId="2145706374"/>
            <ac:spMk id="5" creationId="{4DB30745-2983-491F-A7D9-6E1A1DDA82FD}"/>
          </ac:spMkLst>
        </pc:spChg>
        <pc:graphicFrameChg chg="mod modGraphic">
          <ac:chgData name="Rahul Srivastava" userId="0a3ec7fe-c4fd-412a-9ef6-68a3b6c17e2d" providerId="ADAL" clId="{F2B3D8B9-6E0C-4B37-90C8-AA0026C03065}" dt="2024-04-09T14:31:43.357" v="5251" actId="14100"/>
          <ac:graphicFrameMkLst>
            <pc:docMk/>
            <pc:sldMk cId="1487609957" sldId="2145706374"/>
            <ac:graphicFrameMk id="4" creationId="{8066187D-715B-97C5-D1C5-9BA6855838CE}"/>
          </ac:graphicFrameMkLst>
        </pc:graphicFrameChg>
      </pc:sldChg>
      <pc:sldChg chg="modSp mod">
        <pc:chgData name="Rahul Srivastava" userId="0a3ec7fe-c4fd-412a-9ef6-68a3b6c17e2d" providerId="ADAL" clId="{F2B3D8B9-6E0C-4B37-90C8-AA0026C03065}" dt="2024-04-09T12:52:04.959" v="4224" actId="20577"/>
        <pc:sldMkLst>
          <pc:docMk/>
          <pc:sldMk cId="2097223818" sldId="2145706375"/>
        </pc:sldMkLst>
        <pc:graphicFrameChg chg="mod modGraphic">
          <ac:chgData name="Rahul Srivastava" userId="0a3ec7fe-c4fd-412a-9ef6-68a3b6c17e2d" providerId="ADAL" clId="{F2B3D8B9-6E0C-4B37-90C8-AA0026C03065}" dt="2024-04-09T12:52:04.959" v="4224" actId="20577"/>
          <ac:graphicFrameMkLst>
            <pc:docMk/>
            <pc:sldMk cId="2097223818" sldId="2145706375"/>
            <ac:graphicFrameMk id="4" creationId="{8066187D-715B-97C5-D1C5-9BA6855838CE}"/>
          </ac:graphicFrameMkLst>
        </pc:graphicFrameChg>
      </pc:sldChg>
      <pc:sldChg chg="modSp mod">
        <pc:chgData name="Rahul Srivastava" userId="0a3ec7fe-c4fd-412a-9ef6-68a3b6c17e2d" providerId="ADAL" clId="{F2B3D8B9-6E0C-4B37-90C8-AA0026C03065}" dt="2024-04-09T12:56:19.766" v="4454" actId="12"/>
        <pc:sldMkLst>
          <pc:docMk/>
          <pc:sldMk cId="506376582" sldId="2145706376"/>
        </pc:sldMkLst>
        <pc:graphicFrameChg chg="mod modGraphic">
          <ac:chgData name="Rahul Srivastava" userId="0a3ec7fe-c4fd-412a-9ef6-68a3b6c17e2d" providerId="ADAL" clId="{F2B3D8B9-6E0C-4B37-90C8-AA0026C03065}" dt="2024-04-09T12:56:19.766" v="4454" actId="12"/>
          <ac:graphicFrameMkLst>
            <pc:docMk/>
            <pc:sldMk cId="506376582" sldId="2145706376"/>
            <ac:graphicFrameMk id="4" creationId="{8066187D-715B-97C5-D1C5-9BA6855838CE}"/>
          </ac:graphicFrameMkLst>
        </pc:graphicFrameChg>
      </pc:sldChg>
      <pc:sldChg chg="modSp new del mod">
        <pc:chgData name="Rahul Srivastava" userId="0a3ec7fe-c4fd-412a-9ef6-68a3b6c17e2d" providerId="ADAL" clId="{F2B3D8B9-6E0C-4B37-90C8-AA0026C03065}" dt="2024-04-09T12:37:10.548" v="2795" actId="47"/>
        <pc:sldMkLst>
          <pc:docMk/>
          <pc:sldMk cId="2699735218" sldId="2145706377"/>
        </pc:sldMkLst>
        <pc:spChg chg="mod">
          <ac:chgData name="Rahul Srivastava" userId="0a3ec7fe-c4fd-412a-9ef6-68a3b6c17e2d" providerId="ADAL" clId="{F2B3D8B9-6E0C-4B37-90C8-AA0026C03065}" dt="2024-04-09T05:34:50.374" v="2791" actId="5793"/>
          <ac:spMkLst>
            <pc:docMk/>
            <pc:sldMk cId="2699735218" sldId="2145706377"/>
            <ac:spMk id="2" creationId="{496DEC8C-9152-3E9A-3E9F-607467216DA6}"/>
          </ac:spMkLst>
        </pc:spChg>
      </pc:sldChg>
    </pc:docChg>
  </pc:docChgLst>
  <pc:docChgLst>
    <pc:chgData name="Rahul Srivastava" userId="0a3ec7fe-c4fd-412a-9ef6-68a3b6c17e2d" providerId="ADAL" clId="{E87E0F69-596F-44B4-96A3-B26F070B5375}"/>
    <pc:docChg chg="undo custSel delSld modSld">
      <pc:chgData name="Rahul Srivastava" userId="0a3ec7fe-c4fd-412a-9ef6-68a3b6c17e2d" providerId="ADAL" clId="{E87E0F69-596F-44B4-96A3-B26F070B5375}" dt="2024-04-09T14:50:48.968" v="381"/>
      <pc:docMkLst>
        <pc:docMk/>
      </pc:docMkLst>
      <pc:sldChg chg="addSp delSp modSp mod">
        <pc:chgData name="Rahul Srivastava" userId="0a3ec7fe-c4fd-412a-9ef6-68a3b6c17e2d" providerId="ADAL" clId="{E87E0F69-596F-44B4-96A3-B26F070B5375}" dt="2024-04-09T14:50:13.532" v="379" actId="122"/>
        <pc:sldMkLst>
          <pc:docMk/>
          <pc:sldMk cId="2994269800" sldId="2145706367"/>
        </pc:sldMkLst>
        <pc:spChg chg="mod">
          <ac:chgData name="Rahul Srivastava" userId="0a3ec7fe-c4fd-412a-9ef6-68a3b6c17e2d" providerId="ADAL" clId="{E87E0F69-596F-44B4-96A3-B26F070B5375}" dt="2024-04-09T14:40:33.520" v="59" actId="6549"/>
          <ac:spMkLst>
            <pc:docMk/>
            <pc:sldMk cId="2994269800" sldId="2145706367"/>
            <ac:spMk id="3" creationId="{8D274101-C8F1-699F-5A1F-62F3BC87D070}"/>
          </ac:spMkLst>
        </pc:spChg>
        <pc:graphicFrameChg chg="mod modGraphic">
          <ac:chgData name="Rahul Srivastava" userId="0a3ec7fe-c4fd-412a-9ef6-68a3b6c17e2d" providerId="ADAL" clId="{E87E0F69-596F-44B4-96A3-B26F070B5375}" dt="2024-04-09T14:50:13.532" v="379" actId="122"/>
          <ac:graphicFrameMkLst>
            <pc:docMk/>
            <pc:sldMk cId="2994269800" sldId="2145706367"/>
            <ac:graphicFrameMk id="4" creationId="{3DAE7255-21E5-52A5-CA13-B9D713A0B9C0}"/>
          </ac:graphicFrameMkLst>
        </pc:graphicFrameChg>
        <pc:picChg chg="add del mod modCrop">
          <ac:chgData name="Rahul Srivastava" userId="0a3ec7fe-c4fd-412a-9ef6-68a3b6c17e2d" providerId="ADAL" clId="{E87E0F69-596F-44B4-96A3-B26F070B5375}" dt="2024-04-09T14:50:03.979" v="376" actId="478"/>
          <ac:picMkLst>
            <pc:docMk/>
            <pc:sldMk cId="2994269800" sldId="2145706367"/>
            <ac:picMk id="5" creationId="{6F2769AD-4834-5C7B-22A0-333C998DF9B4}"/>
          </ac:picMkLst>
        </pc:picChg>
      </pc:sldChg>
      <pc:sldChg chg="modSp mod">
        <pc:chgData name="Rahul Srivastava" userId="0a3ec7fe-c4fd-412a-9ef6-68a3b6c17e2d" providerId="ADAL" clId="{E87E0F69-596F-44B4-96A3-B26F070B5375}" dt="2024-04-09T14:42:30.822" v="118" actId="1076"/>
        <pc:sldMkLst>
          <pc:docMk/>
          <pc:sldMk cId="3044557672" sldId="2145706370"/>
        </pc:sldMkLst>
        <pc:spChg chg="mod">
          <ac:chgData name="Rahul Srivastava" userId="0a3ec7fe-c4fd-412a-9ef6-68a3b6c17e2d" providerId="ADAL" clId="{E87E0F69-596F-44B4-96A3-B26F070B5375}" dt="2024-04-09T14:42:30.822" v="118" actId="1076"/>
          <ac:spMkLst>
            <pc:docMk/>
            <pc:sldMk cId="3044557672" sldId="2145706370"/>
            <ac:spMk id="5" creationId="{4DB30745-2983-491F-A7D9-6E1A1DDA82FD}"/>
          </ac:spMkLst>
        </pc:spChg>
        <pc:graphicFrameChg chg="mod modGraphic">
          <ac:chgData name="Rahul Srivastava" userId="0a3ec7fe-c4fd-412a-9ef6-68a3b6c17e2d" providerId="ADAL" clId="{E87E0F69-596F-44B4-96A3-B26F070B5375}" dt="2024-04-09T14:40:59.949" v="62" actId="113"/>
          <ac:graphicFrameMkLst>
            <pc:docMk/>
            <pc:sldMk cId="3044557672" sldId="2145706370"/>
            <ac:graphicFrameMk id="4" creationId="{8066187D-715B-97C5-D1C5-9BA6855838CE}"/>
          </ac:graphicFrameMkLst>
        </pc:graphicFrameChg>
      </pc:sldChg>
      <pc:sldChg chg="addSp delSp modSp mod">
        <pc:chgData name="Rahul Srivastava" userId="0a3ec7fe-c4fd-412a-9ef6-68a3b6c17e2d" providerId="ADAL" clId="{E87E0F69-596F-44B4-96A3-B26F070B5375}" dt="2024-04-09T14:42:37.173" v="120"/>
        <pc:sldMkLst>
          <pc:docMk/>
          <pc:sldMk cId="1897992294" sldId="2145706371"/>
        </pc:sldMkLst>
        <pc:spChg chg="add mod">
          <ac:chgData name="Rahul Srivastava" userId="0a3ec7fe-c4fd-412a-9ef6-68a3b6c17e2d" providerId="ADAL" clId="{E87E0F69-596F-44B4-96A3-B26F070B5375}" dt="2024-04-09T14:42:37.173" v="120"/>
          <ac:spMkLst>
            <pc:docMk/>
            <pc:sldMk cId="1897992294" sldId="2145706371"/>
            <ac:spMk id="2" creationId="{D285B002-0C95-668D-2AF5-90CEFA15B372}"/>
          </ac:spMkLst>
        </pc:spChg>
        <pc:spChg chg="del">
          <ac:chgData name="Rahul Srivastava" userId="0a3ec7fe-c4fd-412a-9ef6-68a3b6c17e2d" providerId="ADAL" clId="{E87E0F69-596F-44B4-96A3-B26F070B5375}" dt="2024-04-09T14:42:36.489" v="119" actId="478"/>
          <ac:spMkLst>
            <pc:docMk/>
            <pc:sldMk cId="1897992294" sldId="2145706371"/>
            <ac:spMk id="5" creationId="{4DB30745-2983-491F-A7D9-6E1A1DDA82FD}"/>
          </ac:spMkLst>
        </pc:spChg>
        <pc:graphicFrameChg chg="modGraphic">
          <ac:chgData name="Rahul Srivastava" userId="0a3ec7fe-c4fd-412a-9ef6-68a3b6c17e2d" providerId="ADAL" clId="{E87E0F69-596F-44B4-96A3-B26F070B5375}" dt="2024-04-09T14:41:06.235" v="64" actId="113"/>
          <ac:graphicFrameMkLst>
            <pc:docMk/>
            <pc:sldMk cId="1897992294" sldId="2145706371"/>
            <ac:graphicFrameMk id="4" creationId="{8066187D-715B-97C5-D1C5-9BA6855838CE}"/>
          </ac:graphicFrameMkLst>
        </pc:graphicFrameChg>
      </pc:sldChg>
      <pc:sldChg chg="addSp delSp modSp mod">
        <pc:chgData name="Rahul Srivastava" userId="0a3ec7fe-c4fd-412a-9ef6-68a3b6c17e2d" providerId="ADAL" clId="{E87E0F69-596F-44B4-96A3-B26F070B5375}" dt="2024-04-09T14:46:49.192" v="358" actId="20577"/>
        <pc:sldMkLst>
          <pc:docMk/>
          <pc:sldMk cId="1358878755" sldId="2145706372"/>
        </pc:sldMkLst>
        <pc:spChg chg="add mod">
          <ac:chgData name="Rahul Srivastava" userId="0a3ec7fe-c4fd-412a-9ef6-68a3b6c17e2d" providerId="ADAL" clId="{E87E0F69-596F-44B4-96A3-B26F070B5375}" dt="2024-04-09T14:42:42.677" v="122"/>
          <ac:spMkLst>
            <pc:docMk/>
            <pc:sldMk cId="1358878755" sldId="2145706372"/>
            <ac:spMk id="2" creationId="{1102B5D1-B61C-3218-34D4-B2AE0DA7264E}"/>
          </ac:spMkLst>
        </pc:spChg>
        <pc:spChg chg="del">
          <ac:chgData name="Rahul Srivastava" userId="0a3ec7fe-c4fd-412a-9ef6-68a3b6c17e2d" providerId="ADAL" clId="{E87E0F69-596F-44B4-96A3-B26F070B5375}" dt="2024-04-09T14:42:42.289" v="121" actId="478"/>
          <ac:spMkLst>
            <pc:docMk/>
            <pc:sldMk cId="1358878755" sldId="2145706372"/>
            <ac:spMk id="5" creationId="{4DB30745-2983-491F-A7D9-6E1A1DDA82FD}"/>
          </ac:spMkLst>
        </pc:spChg>
        <pc:graphicFrameChg chg="mod modGraphic">
          <ac:chgData name="Rahul Srivastava" userId="0a3ec7fe-c4fd-412a-9ef6-68a3b6c17e2d" providerId="ADAL" clId="{E87E0F69-596F-44B4-96A3-B26F070B5375}" dt="2024-04-09T14:46:49.192" v="358" actId="20577"/>
          <ac:graphicFrameMkLst>
            <pc:docMk/>
            <pc:sldMk cId="1358878755" sldId="2145706372"/>
            <ac:graphicFrameMk id="4" creationId="{8066187D-715B-97C5-D1C5-9BA6855838CE}"/>
          </ac:graphicFrameMkLst>
        </pc:graphicFrameChg>
      </pc:sldChg>
      <pc:sldChg chg="addSp delSp modSp mod">
        <pc:chgData name="Rahul Srivastava" userId="0a3ec7fe-c4fd-412a-9ef6-68a3b6c17e2d" providerId="ADAL" clId="{E87E0F69-596F-44B4-96A3-B26F070B5375}" dt="2024-04-09T14:50:48.968" v="381"/>
        <pc:sldMkLst>
          <pc:docMk/>
          <pc:sldMk cId="3853433034" sldId="2145706373"/>
        </pc:sldMkLst>
        <pc:spChg chg="add mod">
          <ac:chgData name="Rahul Srivastava" userId="0a3ec7fe-c4fd-412a-9ef6-68a3b6c17e2d" providerId="ADAL" clId="{E87E0F69-596F-44B4-96A3-B26F070B5375}" dt="2024-04-09T14:50:48.968" v="381"/>
          <ac:spMkLst>
            <pc:docMk/>
            <pc:sldMk cId="3853433034" sldId="2145706373"/>
            <ac:spMk id="2" creationId="{D7FA960E-3334-DF43-8966-59A698A22614}"/>
          </ac:spMkLst>
        </pc:spChg>
        <pc:spChg chg="del">
          <ac:chgData name="Rahul Srivastava" userId="0a3ec7fe-c4fd-412a-9ef6-68a3b6c17e2d" providerId="ADAL" clId="{E87E0F69-596F-44B4-96A3-B26F070B5375}" dt="2024-04-09T14:50:48.015" v="380" actId="478"/>
          <ac:spMkLst>
            <pc:docMk/>
            <pc:sldMk cId="3853433034" sldId="2145706373"/>
            <ac:spMk id="5" creationId="{4DB30745-2983-491F-A7D9-6E1A1DDA82FD}"/>
          </ac:spMkLst>
        </pc:spChg>
        <pc:graphicFrameChg chg="mod modGraphic">
          <ac:chgData name="Rahul Srivastava" userId="0a3ec7fe-c4fd-412a-9ef6-68a3b6c17e2d" providerId="ADAL" clId="{E87E0F69-596F-44B4-96A3-B26F070B5375}" dt="2024-04-09T14:41:11.666" v="66" actId="113"/>
          <ac:graphicFrameMkLst>
            <pc:docMk/>
            <pc:sldMk cId="3853433034" sldId="2145706373"/>
            <ac:graphicFrameMk id="4" creationId="{8066187D-715B-97C5-D1C5-9BA6855838CE}"/>
          </ac:graphicFrameMkLst>
        </pc:graphicFrameChg>
      </pc:sldChg>
      <pc:sldChg chg="addSp delSp modSp mod">
        <pc:chgData name="Rahul Srivastava" userId="0a3ec7fe-c4fd-412a-9ef6-68a3b6c17e2d" providerId="ADAL" clId="{E87E0F69-596F-44B4-96A3-B26F070B5375}" dt="2024-04-09T14:42:52.236" v="126"/>
        <pc:sldMkLst>
          <pc:docMk/>
          <pc:sldMk cId="1487609957" sldId="2145706374"/>
        </pc:sldMkLst>
        <pc:spChg chg="add mod">
          <ac:chgData name="Rahul Srivastava" userId="0a3ec7fe-c4fd-412a-9ef6-68a3b6c17e2d" providerId="ADAL" clId="{E87E0F69-596F-44B4-96A3-B26F070B5375}" dt="2024-04-09T14:42:52.236" v="126"/>
          <ac:spMkLst>
            <pc:docMk/>
            <pc:sldMk cId="1487609957" sldId="2145706374"/>
            <ac:spMk id="2" creationId="{C265E4F4-AF72-9129-3447-8C38D38C9D24}"/>
          </ac:spMkLst>
        </pc:spChg>
        <pc:spChg chg="del">
          <ac:chgData name="Rahul Srivastava" userId="0a3ec7fe-c4fd-412a-9ef6-68a3b6c17e2d" providerId="ADAL" clId="{E87E0F69-596F-44B4-96A3-B26F070B5375}" dt="2024-04-09T14:42:51.633" v="125" actId="478"/>
          <ac:spMkLst>
            <pc:docMk/>
            <pc:sldMk cId="1487609957" sldId="2145706374"/>
            <ac:spMk id="5" creationId="{4DB30745-2983-491F-A7D9-6E1A1DDA82FD}"/>
          </ac:spMkLst>
        </pc:spChg>
        <pc:graphicFrameChg chg="mod modGraphic">
          <ac:chgData name="Rahul Srivastava" userId="0a3ec7fe-c4fd-412a-9ef6-68a3b6c17e2d" providerId="ADAL" clId="{E87E0F69-596F-44B4-96A3-B26F070B5375}" dt="2024-04-09T14:39:45.756" v="51" actId="255"/>
          <ac:graphicFrameMkLst>
            <pc:docMk/>
            <pc:sldMk cId="1487609957" sldId="2145706374"/>
            <ac:graphicFrameMk id="4" creationId="{8066187D-715B-97C5-D1C5-9BA6855838CE}"/>
          </ac:graphicFrameMkLst>
        </pc:graphicFrameChg>
      </pc:sldChg>
      <pc:sldChg chg="modSp del mod">
        <pc:chgData name="Rahul Srivastava" userId="0a3ec7fe-c4fd-412a-9ef6-68a3b6c17e2d" providerId="ADAL" clId="{E87E0F69-596F-44B4-96A3-B26F070B5375}" dt="2024-04-09T14:37:39.570" v="38" actId="47"/>
        <pc:sldMkLst>
          <pc:docMk/>
          <pc:sldMk cId="2097223818" sldId="2145706375"/>
        </pc:sldMkLst>
        <pc:graphicFrameChg chg="mod modGraphic">
          <ac:chgData name="Rahul Srivastava" userId="0a3ec7fe-c4fd-412a-9ef6-68a3b6c17e2d" providerId="ADAL" clId="{E87E0F69-596F-44B4-96A3-B26F070B5375}" dt="2024-04-09T14:37:11.336" v="31" actId="21"/>
          <ac:graphicFrameMkLst>
            <pc:docMk/>
            <pc:sldMk cId="2097223818" sldId="2145706375"/>
            <ac:graphicFrameMk id="4" creationId="{8066187D-715B-97C5-D1C5-9BA6855838CE}"/>
          </ac:graphicFrameMkLst>
        </pc:graphicFrameChg>
      </pc:sldChg>
      <pc:sldChg chg="addSp delSp modSp mod">
        <pc:chgData name="Rahul Srivastava" userId="0a3ec7fe-c4fd-412a-9ef6-68a3b6c17e2d" providerId="ADAL" clId="{E87E0F69-596F-44B4-96A3-B26F070B5375}" dt="2024-04-09T14:44:01.425" v="221" actId="20577"/>
        <pc:sldMkLst>
          <pc:docMk/>
          <pc:sldMk cId="506376582" sldId="2145706376"/>
        </pc:sldMkLst>
        <pc:spChg chg="add mod">
          <ac:chgData name="Rahul Srivastava" userId="0a3ec7fe-c4fd-412a-9ef6-68a3b6c17e2d" providerId="ADAL" clId="{E87E0F69-596F-44B4-96A3-B26F070B5375}" dt="2024-04-09T14:42:47.772" v="124"/>
          <ac:spMkLst>
            <pc:docMk/>
            <pc:sldMk cId="506376582" sldId="2145706376"/>
            <ac:spMk id="2" creationId="{D895228D-716D-017B-29FE-717F88275356}"/>
          </ac:spMkLst>
        </pc:spChg>
        <pc:spChg chg="del">
          <ac:chgData name="Rahul Srivastava" userId="0a3ec7fe-c4fd-412a-9ef6-68a3b6c17e2d" providerId="ADAL" clId="{E87E0F69-596F-44B4-96A3-B26F070B5375}" dt="2024-04-09T14:42:46.457" v="123" actId="478"/>
          <ac:spMkLst>
            <pc:docMk/>
            <pc:sldMk cId="506376582" sldId="2145706376"/>
            <ac:spMk id="5" creationId="{4DB30745-2983-491F-A7D9-6E1A1DDA82FD}"/>
          </ac:spMkLst>
        </pc:spChg>
        <pc:graphicFrameChg chg="mod modGraphic">
          <ac:chgData name="Rahul Srivastava" userId="0a3ec7fe-c4fd-412a-9ef6-68a3b6c17e2d" providerId="ADAL" clId="{E87E0F69-596F-44B4-96A3-B26F070B5375}" dt="2024-04-09T14:44:01.425" v="221" actId="20577"/>
          <ac:graphicFrameMkLst>
            <pc:docMk/>
            <pc:sldMk cId="506376582" sldId="2145706376"/>
            <ac:graphicFrameMk id="4" creationId="{8066187D-715B-97C5-D1C5-9BA6855838C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9D46CE-4C9B-452E-AEFA-6F87ABDE625D}" type="datetimeFigureOut">
              <a:rPr lang="en-GB" smtClean="0"/>
              <a:t>09/04/2024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006BE-466E-4B38-B939-2EED76B527C5}" type="slidenum">
              <a:rPr lang="en-GB" smtClean="0"/>
              <a:t>‹#›</a:t>
            </a:fld>
            <a:endParaRPr lang="en-GB"/>
          </a:p>
        </p:txBody>
      </p:sp>
    </p:spTree>
    <p:extLst>
      <p:ext uri="{BB962C8B-B14F-4D97-AF65-F5344CB8AC3E}">
        <p14:creationId xmlns:p14="http://schemas.microsoft.com/office/powerpoint/2010/main" val="78100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8006BE-466E-4B38-B939-2EED76B527C5}" type="slidenum">
              <a:rPr lang="en-GB" smtClean="0"/>
              <a:t>7</a:t>
            </a:fld>
            <a:endParaRPr lang="en-GB"/>
          </a:p>
        </p:txBody>
      </p:sp>
    </p:spTree>
    <p:extLst>
      <p:ext uri="{BB962C8B-B14F-4D97-AF65-F5344CB8AC3E}">
        <p14:creationId xmlns:p14="http://schemas.microsoft.com/office/powerpoint/2010/main" val="713712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dex">
    <p:bg>
      <p:bgPr>
        <a:solidFill>
          <a:srgbClr val="EFEEE8"/>
        </a:solidFill>
        <a:effectLst/>
      </p:bgPr>
    </p:bg>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D4AEF2F4-0BB7-3F4C-AE77-7622C036DEBB}"/>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Index</a:t>
            </a:r>
          </a:p>
        </p:txBody>
      </p:sp>
      <p:sp>
        <p:nvSpPr>
          <p:cNvPr id="6" name="Text Placeholder 3">
            <a:extLst>
              <a:ext uri="{FF2B5EF4-FFF2-40B4-BE49-F238E27FC236}">
                <a16:creationId xmlns:a16="http://schemas.microsoft.com/office/drawing/2014/main" id="{164A9801-8EE8-054E-973D-DED5B229A711}"/>
              </a:ext>
            </a:extLst>
          </p:cNvPr>
          <p:cNvSpPr>
            <a:spLocks noGrp="1"/>
          </p:cNvSpPr>
          <p:nvPr>
            <p:ph type="body" sz="quarter" idx="12" hasCustomPrompt="1"/>
          </p:nvPr>
        </p:nvSpPr>
        <p:spPr>
          <a:xfrm>
            <a:off x="3071605" y="987405"/>
            <a:ext cx="8721990" cy="3976317"/>
          </a:xfrm>
          <a:prstGeom prst="rect">
            <a:avLst/>
          </a:prstGeom>
        </p:spPr>
        <p:txBody>
          <a:bodyPr lIns="0" tIns="0" rIns="0" bIns="0"/>
          <a:lstStyle>
            <a:lvl1pPr marL="513000" indent="-457200">
              <a:lnSpc>
                <a:spcPts val="2820"/>
              </a:lnSpc>
              <a:spcBef>
                <a:spcPts val="0"/>
              </a:spcBef>
              <a:spcAft>
                <a:spcPts val="1000"/>
              </a:spcAft>
              <a:buClr>
                <a:srgbClr val="FF4815"/>
              </a:buClr>
              <a:buSzPct val="100000"/>
              <a:buFont typeface="+mj-lt"/>
              <a:buAutoNum type="arabicPeriod"/>
              <a:defRPr sz="2200" b="0" i="0">
                <a:solidFill>
                  <a:srgbClr val="FF4815"/>
                </a:solidFill>
                <a:latin typeface="Arial" panose="020B0604020202020204" pitchFamily="34" charset="0"/>
                <a:cs typeface="Arial" panose="020B0604020202020204" pitchFamily="34" charset="0"/>
              </a:defRPr>
            </a:lvl1pPr>
          </a:lstStyle>
          <a:p>
            <a:pPr lvl="0"/>
            <a:r>
              <a:rPr lang="en-GB" dirty="0"/>
              <a:t>Click to add section titles</a:t>
            </a:r>
          </a:p>
          <a:p>
            <a:pPr lvl="0"/>
            <a:endParaRPr lang="en-US" dirty="0"/>
          </a:p>
        </p:txBody>
      </p:sp>
    </p:spTree>
    <p:extLst>
      <p:ext uri="{BB962C8B-B14F-4D97-AF65-F5344CB8AC3E}">
        <p14:creationId xmlns:p14="http://schemas.microsoft.com/office/powerpoint/2010/main" val="3126434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bg>
      <p:bgPr>
        <a:solidFill>
          <a:srgbClr val="EFEE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44B006-4676-3E40-8C60-40940B3FB663}"/>
              </a:ext>
            </a:extLst>
          </p:cNvPr>
          <p:cNvPicPr>
            <a:picLocks noChangeAspect="1"/>
          </p:cNvPicPr>
          <p:nvPr userDrawn="1"/>
        </p:nvPicPr>
        <p:blipFill>
          <a:blip r:embed="rId2"/>
          <a:stretch>
            <a:fillRect/>
          </a:stretch>
        </p:blipFill>
        <p:spPr>
          <a:xfrm>
            <a:off x="3042880" y="1078995"/>
            <a:ext cx="792071" cy="792071"/>
          </a:xfrm>
          <a:prstGeom prst="rect">
            <a:avLst/>
          </a:prstGeom>
        </p:spPr>
      </p:pic>
      <p:pic>
        <p:nvPicPr>
          <p:cNvPr id="41" name="Picture 40">
            <a:extLst>
              <a:ext uri="{FF2B5EF4-FFF2-40B4-BE49-F238E27FC236}">
                <a16:creationId xmlns:a16="http://schemas.microsoft.com/office/drawing/2014/main" id="{132390F8-01E8-A141-9387-07C6B9705E3E}"/>
              </a:ext>
            </a:extLst>
          </p:cNvPr>
          <p:cNvPicPr>
            <a:picLocks noChangeAspect="1"/>
          </p:cNvPicPr>
          <p:nvPr userDrawn="1"/>
        </p:nvPicPr>
        <p:blipFill>
          <a:blip r:embed="rId3"/>
          <a:stretch>
            <a:fillRect/>
          </a:stretch>
        </p:blipFill>
        <p:spPr>
          <a:xfrm>
            <a:off x="3042880" y="2545906"/>
            <a:ext cx="792071" cy="799836"/>
          </a:xfrm>
          <a:prstGeom prst="rect">
            <a:avLst/>
          </a:prstGeom>
        </p:spPr>
      </p:pic>
      <p:pic>
        <p:nvPicPr>
          <p:cNvPr id="42" name="Picture 41">
            <a:extLst>
              <a:ext uri="{FF2B5EF4-FFF2-40B4-BE49-F238E27FC236}">
                <a16:creationId xmlns:a16="http://schemas.microsoft.com/office/drawing/2014/main" id="{836C7465-326A-B344-99BD-9CAE5B49EF89}"/>
              </a:ext>
            </a:extLst>
          </p:cNvPr>
          <p:cNvPicPr>
            <a:picLocks noChangeAspect="1"/>
          </p:cNvPicPr>
          <p:nvPr userDrawn="1"/>
        </p:nvPicPr>
        <p:blipFill>
          <a:blip r:embed="rId4"/>
          <a:stretch>
            <a:fillRect/>
          </a:stretch>
        </p:blipFill>
        <p:spPr>
          <a:xfrm>
            <a:off x="3053885" y="4021068"/>
            <a:ext cx="792071" cy="792071"/>
          </a:xfrm>
          <a:prstGeom prst="rect">
            <a:avLst/>
          </a:prstGeom>
        </p:spPr>
      </p:pic>
      <p:pic>
        <p:nvPicPr>
          <p:cNvPr id="43" name="Picture 42">
            <a:extLst>
              <a:ext uri="{FF2B5EF4-FFF2-40B4-BE49-F238E27FC236}">
                <a16:creationId xmlns:a16="http://schemas.microsoft.com/office/drawing/2014/main" id="{E8C62AF3-8A9E-274C-8D23-09A84929056D}"/>
              </a:ext>
            </a:extLst>
          </p:cNvPr>
          <p:cNvPicPr>
            <a:picLocks noChangeAspect="1"/>
          </p:cNvPicPr>
          <p:nvPr userDrawn="1"/>
        </p:nvPicPr>
        <p:blipFill>
          <a:blip r:embed="rId5"/>
          <a:stretch>
            <a:fillRect/>
          </a:stretch>
        </p:blipFill>
        <p:spPr>
          <a:xfrm>
            <a:off x="3037509" y="5468522"/>
            <a:ext cx="823133" cy="792071"/>
          </a:xfrm>
          <a:prstGeom prst="rect">
            <a:avLst/>
          </a:prstGeom>
        </p:spPr>
      </p:pic>
      <p:pic>
        <p:nvPicPr>
          <p:cNvPr id="44" name="Picture 43">
            <a:extLst>
              <a:ext uri="{FF2B5EF4-FFF2-40B4-BE49-F238E27FC236}">
                <a16:creationId xmlns:a16="http://schemas.microsoft.com/office/drawing/2014/main" id="{DC53E45C-6835-C549-8D44-2D4334CA7DC0}"/>
              </a:ext>
            </a:extLst>
          </p:cNvPr>
          <p:cNvPicPr>
            <a:picLocks noChangeAspect="1"/>
          </p:cNvPicPr>
          <p:nvPr userDrawn="1"/>
        </p:nvPicPr>
        <p:blipFill>
          <a:blip r:embed="rId6"/>
          <a:stretch>
            <a:fillRect/>
          </a:stretch>
        </p:blipFill>
        <p:spPr>
          <a:xfrm>
            <a:off x="7544313" y="1048897"/>
            <a:ext cx="716948" cy="777322"/>
          </a:xfrm>
          <a:prstGeom prst="rect">
            <a:avLst/>
          </a:prstGeom>
        </p:spPr>
      </p:pic>
      <p:pic>
        <p:nvPicPr>
          <p:cNvPr id="45" name="Picture 44">
            <a:extLst>
              <a:ext uri="{FF2B5EF4-FFF2-40B4-BE49-F238E27FC236}">
                <a16:creationId xmlns:a16="http://schemas.microsoft.com/office/drawing/2014/main" id="{AF177E1E-71E8-014B-B862-DC8688C99F20}"/>
              </a:ext>
            </a:extLst>
          </p:cNvPr>
          <p:cNvPicPr>
            <a:picLocks noChangeAspect="1"/>
          </p:cNvPicPr>
          <p:nvPr userDrawn="1"/>
        </p:nvPicPr>
        <p:blipFill>
          <a:blip r:embed="rId7"/>
          <a:stretch>
            <a:fillRect/>
          </a:stretch>
        </p:blipFill>
        <p:spPr>
          <a:xfrm>
            <a:off x="7495357" y="2546110"/>
            <a:ext cx="765904" cy="780776"/>
          </a:xfrm>
          <a:prstGeom prst="rect">
            <a:avLst/>
          </a:prstGeom>
        </p:spPr>
      </p:pic>
      <p:pic>
        <p:nvPicPr>
          <p:cNvPr id="46" name="Picture 45">
            <a:extLst>
              <a:ext uri="{FF2B5EF4-FFF2-40B4-BE49-F238E27FC236}">
                <a16:creationId xmlns:a16="http://schemas.microsoft.com/office/drawing/2014/main" id="{8EE2F0F3-86FB-8840-BDA0-B692D5666668}"/>
              </a:ext>
            </a:extLst>
          </p:cNvPr>
          <p:cNvPicPr>
            <a:picLocks noChangeAspect="1"/>
          </p:cNvPicPr>
          <p:nvPr userDrawn="1"/>
        </p:nvPicPr>
        <p:blipFill>
          <a:blip r:embed="rId8"/>
          <a:stretch>
            <a:fillRect/>
          </a:stretch>
        </p:blipFill>
        <p:spPr>
          <a:xfrm>
            <a:off x="7495357" y="4028691"/>
            <a:ext cx="791763" cy="745189"/>
          </a:xfrm>
          <a:prstGeom prst="rect">
            <a:avLst/>
          </a:prstGeom>
        </p:spPr>
      </p:pic>
      <p:pic>
        <p:nvPicPr>
          <p:cNvPr id="47" name="Picture 46">
            <a:extLst>
              <a:ext uri="{FF2B5EF4-FFF2-40B4-BE49-F238E27FC236}">
                <a16:creationId xmlns:a16="http://schemas.microsoft.com/office/drawing/2014/main" id="{CD5A70B9-B3A6-E141-8CC7-46AFF4039D36}"/>
              </a:ext>
            </a:extLst>
          </p:cNvPr>
          <p:cNvPicPr>
            <a:picLocks noChangeAspect="1"/>
          </p:cNvPicPr>
          <p:nvPr userDrawn="1"/>
        </p:nvPicPr>
        <p:blipFill>
          <a:blip r:embed="rId9"/>
          <a:stretch>
            <a:fillRect/>
          </a:stretch>
        </p:blipFill>
        <p:spPr>
          <a:xfrm>
            <a:off x="7495357" y="5493772"/>
            <a:ext cx="791764" cy="388269"/>
          </a:xfrm>
          <a:prstGeom prst="rect">
            <a:avLst/>
          </a:prstGeom>
        </p:spPr>
      </p:pic>
      <p:sp>
        <p:nvSpPr>
          <p:cNvPr id="19" name="Text Placeholder 7">
            <a:extLst>
              <a:ext uri="{FF2B5EF4-FFF2-40B4-BE49-F238E27FC236}">
                <a16:creationId xmlns:a16="http://schemas.microsoft.com/office/drawing/2014/main" id="{8E88869E-D3AD-1240-BB76-10372E14A3F9}"/>
              </a:ext>
            </a:extLst>
          </p:cNvPr>
          <p:cNvSpPr>
            <a:spLocks noGrp="1"/>
          </p:cNvSpPr>
          <p:nvPr>
            <p:ph type="body" sz="quarter" idx="17" hasCustomPrompt="1"/>
          </p:nvPr>
        </p:nvSpPr>
        <p:spPr>
          <a:xfrm>
            <a:off x="4078355" y="10488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1" name="Text Placeholder 7">
            <a:extLst>
              <a:ext uri="{FF2B5EF4-FFF2-40B4-BE49-F238E27FC236}">
                <a16:creationId xmlns:a16="http://schemas.microsoft.com/office/drawing/2014/main" id="{5ABCEAAD-F8FA-8146-B564-A78D51CE26BF}"/>
              </a:ext>
            </a:extLst>
          </p:cNvPr>
          <p:cNvSpPr>
            <a:spLocks noGrp="1"/>
          </p:cNvSpPr>
          <p:nvPr>
            <p:ph type="body" sz="quarter" idx="18" hasCustomPrompt="1"/>
          </p:nvPr>
        </p:nvSpPr>
        <p:spPr>
          <a:xfrm>
            <a:off x="4078355" y="25220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2" name="Text Placeholder 7">
            <a:extLst>
              <a:ext uri="{FF2B5EF4-FFF2-40B4-BE49-F238E27FC236}">
                <a16:creationId xmlns:a16="http://schemas.microsoft.com/office/drawing/2014/main" id="{B7656C29-A330-2945-9A01-0142B2C42558}"/>
              </a:ext>
            </a:extLst>
          </p:cNvPr>
          <p:cNvSpPr>
            <a:spLocks noGrp="1"/>
          </p:cNvSpPr>
          <p:nvPr>
            <p:ph type="body" sz="quarter" idx="19" hasCustomPrompt="1"/>
          </p:nvPr>
        </p:nvSpPr>
        <p:spPr>
          <a:xfrm>
            <a:off x="4078355" y="40206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3" name="Text Placeholder 7">
            <a:extLst>
              <a:ext uri="{FF2B5EF4-FFF2-40B4-BE49-F238E27FC236}">
                <a16:creationId xmlns:a16="http://schemas.microsoft.com/office/drawing/2014/main" id="{417A8FCE-4410-A74D-8A04-8FA9987929AB}"/>
              </a:ext>
            </a:extLst>
          </p:cNvPr>
          <p:cNvSpPr>
            <a:spLocks noGrp="1"/>
          </p:cNvSpPr>
          <p:nvPr>
            <p:ph type="body" sz="quarter" idx="20" hasCustomPrompt="1"/>
          </p:nvPr>
        </p:nvSpPr>
        <p:spPr>
          <a:xfrm>
            <a:off x="4078355" y="55192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4" name="Text Placeholder 7">
            <a:extLst>
              <a:ext uri="{FF2B5EF4-FFF2-40B4-BE49-F238E27FC236}">
                <a16:creationId xmlns:a16="http://schemas.microsoft.com/office/drawing/2014/main" id="{B1550127-EAC5-9445-979E-BDE25C632BB4}"/>
              </a:ext>
            </a:extLst>
          </p:cNvPr>
          <p:cNvSpPr>
            <a:spLocks noGrp="1"/>
          </p:cNvSpPr>
          <p:nvPr>
            <p:ph type="body" sz="quarter" idx="21" hasCustomPrompt="1"/>
          </p:nvPr>
        </p:nvSpPr>
        <p:spPr>
          <a:xfrm>
            <a:off x="8510655" y="10488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5" name="Text Placeholder 7">
            <a:extLst>
              <a:ext uri="{FF2B5EF4-FFF2-40B4-BE49-F238E27FC236}">
                <a16:creationId xmlns:a16="http://schemas.microsoft.com/office/drawing/2014/main" id="{C79E6E87-E78B-024F-909E-E11B2900184C}"/>
              </a:ext>
            </a:extLst>
          </p:cNvPr>
          <p:cNvSpPr>
            <a:spLocks noGrp="1"/>
          </p:cNvSpPr>
          <p:nvPr>
            <p:ph type="body" sz="quarter" idx="22" hasCustomPrompt="1"/>
          </p:nvPr>
        </p:nvSpPr>
        <p:spPr>
          <a:xfrm>
            <a:off x="8510655" y="25220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6" name="Text Placeholder 7">
            <a:extLst>
              <a:ext uri="{FF2B5EF4-FFF2-40B4-BE49-F238E27FC236}">
                <a16:creationId xmlns:a16="http://schemas.microsoft.com/office/drawing/2014/main" id="{DB91F8DF-9400-AB45-B4BD-A06EFD811B41}"/>
              </a:ext>
            </a:extLst>
          </p:cNvPr>
          <p:cNvSpPr>
            <a:spLocks noGrp="1"/>
          </p:cNvSpPr>
          <p:nvPr>
            <p:ph type="body" sz="quarter" idx="23" hasCustomPrompt="1"/>
          </p:nvPr>
        </p:nvSpPr>
        <p:spPr>
          <a:xfrm>
            <a:off x="8510655" y="40206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8" name="Text Placeholder 7">
            <a:extLst>
              <a:ext uri="{FF2B5EF4-FFF2-40B4-BE49-F238E27FC236}">
                <a16:creationId xmlns:a16="http://schemas.microsoft.com/office/drawing/2014/main" id="{DF5F1C22-36D6-AD41-A86A-5967381CF4D4}"/>
              </a:ext>
            </a:extLst>
          </p:cNvPr>
          <p:cNvSpPr>
            <a:spLocks noGrp="1"/>
          </p:cNvSpPr>
          <p:nvPr>
            <p:ph type="body" sz="quarter" idx="24" hasCustomPrompt="1"/>
          </p:nvPr>
        </p:nvSpPr>
        <p:spPr>
          <a:xfrm>
            <a:off x="8510655" y="55192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7" name="Text Placeholder 7">
            <a:extLst>
              <a:ext uri="{FF2B5EF4-FFF2-40B4-BE49-F238E27FC236}">
                <a16:creationId xmlns:a16="http://schemas.microsoft.com/office/drawing/2014/main" id="{DA90A3CB-BBD6-6149-8B79-90184C14644E}"/>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35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nfographic or image">
    <p:bg>
      <p:bgPr>
        <a:solidFill>
          <a:srgbClr val="EFEEE8"/>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3051959" y="1050906"/>
            <a:ext cx="8790638" cy="5439456"/>
          </a:xfrm>
          <a:prstGeom prst="rect">
            <a:avLst/>
          </a:prstGeom>
        </p:spPr>
        <p:txBody>
          <a:bodyPr/>
          <a:lstStyle>
            <a:lvl1pPr>
              <a:buNone/>
              <a:defRPr/>
            </a:lvl1pPr>
          </a:lstStyle>
          <a:p>
            <a:endParaRPr lang="en-US" dirty="0"/>
          </a:p>
        </p:txBody>
      </p:sp>
      <p:sp>
        <p:nvSpPr>
          <p:cNvPr id="4" name="Text Placeholder 7">
            <a:extLst>
              <a:ext uri="{FF2B5EF4-FFF2-40B4-BE49-F238E27FC236}">
                <a16:creationId xmlns:a16="http://schemas.microsoft.com/office/drawing/2014/main" id="{B576CA61-8916-A042-B4AD-85C8AE7FE129}"/>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10641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fographic or image">
    <p:bg>
      <p:bgPr>
        <a:solidFill>
          <a:schemeClr val="bg1"/>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3051959" y="1050906"/>
            <a:ext cx="8790638" cy="5439456"/>
          </a:xfrm>
          <a:prstGeom prst="rect">
            <a:avLst/>
          </a:prstGeom>
        </p:spPr>
        <p:txBody>
          <a:bodyPr/>
          <a:lstStyle>
            <a:lvl1pPr>
              <a:buNone/>
              <a:defRPr/>
            </a:lvl1pPr>
          </a:lstStyle>
          <a:p>
            <a:endParaRPr lang="en-US" dirty="0"/>
          </a:p>
        </p:txBody>
      </p:sp>
      <p:sp>
        <p:nvSpPr>
          <p:cNvPr id="4" name="Text Placeholder 7">
            <a:extLst>
              <a:ext uri="{FF2B5EF4-FFF2-40B4-BE49-F238E27FC236}">
                <a16:creationId xmlns:a16="http://schemas.microsoft.com/office/drawing/2014/main" id="{4AE73A4E-02E9-194D-AA01-A6CAC359E170}"/>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3742934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 short paragraph ">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7535122" y="1050906"/>
            <a:ext cx="4307474" cy="5439456"/>
          </a:xfrm>
          <a:prstGeom prst="rect">
            <a:avLst/>
          </a:prstGeom>
        </p:spPr>
        <p:txBody>
          <a:bodyPr/>
          <a:lstStyle>
            <a:lvl1pPr>
              <a:buNone/>
              <a:defRPr/>
            </a:lvl1pPr>
          </a:lstStyle>
          <a:p>
            <a:endParaRPr lang="en-US" dirty="0"/>
          </a:p>
        </p:txBody>
      </p:sp>
      <p:sp>
        <p:nvSpPr>
          <p:cNvPr id="5" name="Text Placeholder 7">
            <a:extLst>
              <a:ext uri="{FF2B5EF4-FFF2-40B4-BE49-F238E27FC236}">
                <a16:creationId xmlns:a16="http://schemas.microsoft.com/office/drawing/2014/main" id="{2AC5DCEA-BA1B-B946-A05B-5993EA5643A4}"/>
              </a:ext>
            </a:extLst>
          </p:cNvPr>
          <p:cNvSpPr>
            <a:spLocks noGrp="1"/>
          </p:cNvSpPr>
          <p:nvPr>
            <p:ph type="body" sz="quarter" idx="15"/>
          </p:nvPr>
        </p:nvSpPr>
        <p:spPr>
          <a:xfrm>
            <a:off x="3041179" y="1050904"/>
            <a:ext cx="4307474" cy="2797195"/>
          </a:xfrm>
          <a:prstGeom prst="rect">
            <a:avLst/>
          </a:prstGeom>
        </p:spPr>
        <p:txBody>
          <a:bodyPr lIns="0" tIns="0" rIns="0" bIns="0"/>
          <a:lstStyle>
            <a:lvl1pPr marL="0" indent="0">
              <a:lnSpc>
                <a:spcPts val="2160"/>
              </a:lnSpc>
              <a:spcBef>
                <a:spcPts val="0"/>
              </a:spcBef>
              <a:buNone/>
              <a:defRPr sz="1800" b="0" i="0">
                <a:solidFill>
                  <a:srgbClr val="BF9E51"/>
                </a:solidFill>
                <a:latin typeface="Arial" panose="020B0604020202020204" pitchFamily="34" charset="0"/>
                <a:cs typeface="Arial" panose="020B0604020202020204" pitchFamily="34" charset="0"/>
              </a:defRPr>
            </a:lvl1pPr>
          </a:lstStyle>
          <a:p>
            <a:pPr lvl="0"/>
            <a:endParaRPr lang="en-US" dirty="0"/>
          </a:p>
        </p:txBody>
      </p:sp>
      <p:sp>
        <p:nvSpPr>
          <p:cNvPr id="7" name="Text Placeholder 7">
            <a:extLst>
              <a:ext uri="{FF2B5EF4-FFF2-40B4-BE49-F238E27FC236}">
                <a16:creationId xmlns:a16="http://schemas.microsoft.com/office/drawing/2014/main" id="{C342515B-3C9E-1F4F-A8C8-1CEEA3F4AFD5}"/>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295018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of text + images">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79DE58E-8BD7-2D4B-A069-213501D494E3}"/>
              </a:ext>
            </a:extLst>
          </p:cNvPr>
          <p:cNvSpPr>
            <a:spLocks noGrp="1"/>
          </p:cNvSpPr>
          <p:nvPr>
            <p:ph type="pic" sz="quarter" idx="13"/>
          </p:nvPr>
        </p:nvSpPr>
        <p:spPr>
          <a:xfrm>
            <a:off x="3041179" y="4006328"/>
            <a:ext cx="4307474" cy="2484033"/>
          </a:xfrm>
          <a:prstGeom prst="rect">
            <a:avLst/>
          </a:prstGeom>
        </p:spPr>
        <p:txBody>
          <a:bodyPr/>
          <a:lstStyle>
            <a:lvl1pPr>
              <a:buNone/>
              <a:defRPr/>
            </a:lvl1pPr>
          </a:lstStyle>
          <a:p>
            <a:endParaRPr lang="en-US" dirty="0"/>
          </a:p>
        </p:txBody>
      </p:sp>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7535122" y="4006328"/>
            <a:ext cx="4307474" cy="2484033"/>
          </a:xfrm>
          <a:prstGeom prst="rect">
            <a:avLst/>
          </a:prstGeom>
        </p:spPr>
        <p:txBody>
          <a:bodyPr/>
          <a:lstStyle>
            <a:lvl1pPr>
              <a:buNone/>
              <a:defRPr/>
            </a:lvl1pPr>
          </a:lstStyle>
          <a:p>
            <a:endParaRPr lang="en-US" dirty="0"/>
          </a:p>
        </p:txBody>
      </p:sp>
      <p:sp>
        <p:nvSpPr>
          <p:cNvPr id="9" name="Text Placeholder 7">
            <a:extLst>
              <a:ext uri="{FF2B5EF4-FFF2-40B4-BE49-F238E27FC236}">
                <a16:creationId xmlns:a16="http://schemas.microsoft.com/office/drawing/2014/main" id="{F7D6E1BA-57BC-1D4B-B73C-AA473498A4CA}"/>
              </a:ext>
            </a:extLst>
          </p:cNvPr>
          <p:cNvSpPr>
            <a:spLocks noGrp="1"/>
          </p:cNvSpPr>
          <p:nvPr>
            <p:ph type="body" sz="quarter" idx="15"/>
          </p:nvPr>
        </p:nvSpPr>
        <p:spPr>
          <a:xfrm>
            <a:off x="3041179" y="1050904"/>
            <a:ext cx="4307474" cy="2797195"/>
          </a:xfrm>
          <a:prstGeom prst="rect">
            <a:avLst/>
          </a:prstGeom>
        </p:spPr>
        <p:txBody>
          <a:bodyPr lIns="0" tIns="0" rIns="0" bIns="0"/>
          <a:lstStyle>
            <a:lvl1pPr marL="0" indent="0">
              <a:lnSpc>
                <a:spcPts val="1900"/>
              </a:lnSpc>
              <a:buNone/>
              <a:defRPr sz="1400" b="0" i="0">
                <a:solidFill>
                  <a:srgbClr val="FF4815"/>
                </a:solidFill>
                <a:latin typeface="Arial" panose="020B0604020202020204" pitchFamily="34" charset="0"/>
                <a:cs typeface="Arial" panose="020B0604020202020204" pitchFamily="34" charset="0"/>
              </a:defRPr>
            </a:lvl1pPr>
          </a:lstStyle>
          <a:p>
            <a:pPr lvl="0"/>
            <a:endParaRPr lang="en-US" dirty="0"/>
          </a:p>
        </p:txBody>
      </p:sp>
      <p:sp>
        <p:nvSpPr>
          <p:cNvPr id="7" name="Text Placeholder 7">
            <a:extLst>
              <a:ext uri="{FF2B5EF4-FFF2-40B4-BE49-F238E27FC236}">
                <a16:creationId xmlns:a16="http://schemas.microsoft.com/office/drawing/2014/main" id="{B2189421-81BB-2A4A-87BA-4E70B3812FBC}"/>
              </a:ext>
            </a:extLst>
          </p:cNvPr>
          <p:cNvSpPr>
            <a:spLocks noGrp="1"/>
          </p:cNvSpPr>
          <p:nvPr>
            <p:ph type="body" sz="quarter" idx="18"/>
          </p:nvPr>
        </p:nvSpPr>
        <p:spPr>
          <a:xfrm>
            <a:off x="7524279" y="1050904"/>
            <a:ext cx="4307474" cy="2797195"/>
          </a:xfrm>
          <a:prstGeom prst="rect">
            <a:avLst/>
          </a:prstGeom>
        </p:spPr>
        <p:txBody>
          <a:bodyPr lIns="0" tIns="0" rIns="0" bIns="0"/>
          <a:lstStyle>
            <a:lvl1pPr marL="0" indent="0">
              <a:lnSpc>
                <a:spcPts val="1900"/>
              </a:lnSpc>
              <a:buNone/>
              <a:defRPr sz="1400" b="0" i="0">
                <a:solidFill>
                  <a:srgbClr val="FF4815"/>
                </a:solidFill>
                <a:latin typeface="Arial" panose="020B0604020202020204" pitchFamily="34" charset="0"/>
                <a:cs typeface="Arial" panose="020B0604020202020204" pitchFamily="34" charset="0"/>
              </a:defRPr>
            </a:lvl1pPr>
          </a:lstStyle>
          <a:p>
            <a:pPr lvl="0"/>
            <a:endParaRPr lang="en-US" dirty="0"/>
          </a:p>
        </p:txBody>
      </p:sp>
      <p:sp>
        <p:nvSpPr>
          <p:cNvPr id="12" name="Text Placeholder 7">
            <a:extLst>
              <a:ext uri="{FF2B5EF4-FFF2-40B4-BE49-F238E27FC236}">
                <a16:creationId xmlns:a16="http://schemas.microsoft.com/office/drawing/2014/main" id="{C133333D-84C2-6F49-B2B6-E042995DA885}"/>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812458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s + image or graphic">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1EC41EF-CBC4-0D45-9BD1-31F2002449ED}"/>
              </a:ext>
            </a:extLst>
          </p:cNvPr>
          <p:cNvSpPr>
            <a:spLocks noGrp="1"/>
          </p:cNvSpPr>
          <p:nvPr>
            <p:ph type="pic" sz="quarter" idx="14"/>
          </p:nvPr>
        </p:nvSpPr>
        <p:spPr>
          <a:xfrm>
            <a:off x="7535122" y="1050906"/>
            <a:ext cx="4307474" cy="5439456"/>
          </a:xfrm>
          <a:prstGeom prst="rect">
            <a:avLst/>
          </a:prstGeom>
        </p:spPr>
        <p:txBody>
          <a:bodyPr/>
          <a:lstStyle>
            <a:lvl1pPr>
              <a:buNone/>
              <a:defRPr/>
            </a:lvl1pPr>
          </a:lstStyle>
          <a:p>
            <a:endParaRPr lang="en-US" dirty="0"/>
          </a:p>
        </p:txBody>
      </p:sp>
      <p:sp>
        <p:nvSpPr>
          <p:cNvPr id="8" name="Text Placeholder 7">
            <a:extLst>
              <a:ext uri="{FF2B5EF4-FFF2-40B4-BE49-F238E27FC236}">
                <a16:creationId xmlns:a16="http://schemas.microsoft.com/office/drawing/2014/main" id="{5F29BB31-A220-884D-ACCF-8150CA29163C}"/>
              </a:ext>
            </a:extLst>
          </p:cNvPr>
          <p:cNvSpPr>
            <a:spLocks noGrp="1"/>
          </p:cNvSpPr>
          <p:nvPr>
            <p:ph type="body" sz="quarter" idx="15"/>
          </p:nvPr>
        </p:nvSpPr>
        <p:spPr>
          <a:xfrm>
            <a:off x="405526" y="5902986"/>
            <a:ext cx="2393950" cy="587375"/>
          </a:xfrm>
          <a:prstGeom prst="rect">
            <a:avLst/>
          </a:prstGeom>
        </p:spPr>
        <p:txBody>
          <a:bodyPr lIns="0" tIns="0" rIns="0" bIns="0"/>
          <a:lstStyle>
            <a:lvl1pPr marL="0" indent="0">
              <a:buNone/>
              <a:defRPr sz="1200" b="0" i="0">
                <a:solidFill>
                  <a:srgbClr val="FF4815"/>
                </a:solidFill>
                <a:latin typeface="Arial" panose="020B0604020202020204" pitchFamily="34" charset="0"/>
                <a:cs typeface="Arial" panose="020B0604020202020204" pitchFamily="34" charset="0"/>
              </a:defRPr>
            </a:lvl1pPr>
          </a:lstStyle>
          <a:p>
            <a:pPr lvl="0"/>
            <a:endParaRPr lang="en-US" dirty="0"/>
          </a:p>
        </p:txBody>
      </p:sp>
      <p:sp>
        <p:nvSpPr>
          <p:cNvPr id="7" name="Text Placeholder 3">
            <a:extLst>
              <a:ext uri="{FF2B5EF4-FFF2-40B4-BE49-F238E27FC236}">
                <a16:creationId xmlns:a16="http://schemas.microsoft.com/office/drawing/2014/main" id="{96EDFC6F-B1B4-8543-8EB4-0925F40B20BC}"/>
              </a:ext>
            </a:extLst>
          </p:cNvPr>
          <p:cNvSpPr>
            <a:spLocks noGrp="1"/>
          </p:cNvSpPr>
          <p:nvPr>
            <p:ph type="body" sz="quarter" idx="13" hasCustomPrompt="1"/>
          </p:nvPr>
        </p:nvSpPr>
        <p:spPr>
          <a:xfrm>
            <a:off x="3070198" y="1050905"/>
            <a:ext cx="4265487" cy="5439456"/>
          </a:xfrm>
          <a:prstGeom prst="rect">
            <a:avLst/>
          </a:prstGeom>
        </p:spPr>
        <p:txBody>
          <a:bodyPr lIns="0" tIns="0" rIns="0" bIns="0"/>
          <a:lstStyle>
            <a:lvl1pPr marL="341550" marR="0" indent="-285750" algn="l" defTabSz="914400" rtl="0" eaLnBrk="1" fontAlgn="auto" latinLnBrk="0" hangingPunct="1">
              <a:lnSpc>
                <a:spcPts val="2360"/>
              </a:lnSpc>
              <a:spcBef>
                <a:spcPts val="0"/>
              </a:spcBef>
              <a:spcAft>
                <a:spcPts val="800"/>
              </a:spcAft>
              <a:buClr>
                <a:srgbClr val="BF9E51"/>
              </a:buClr>
              <a:buSzPct val="120000"/>
              <a:buFont typeface="Arial" panose="020B0604020202020204" pitchFamily="34" charset="0"/>
              <a:buChar char="•"/>
              <a:tabLst/>
              <a:defRPr sz="1800" b="0" i="0">
                <a:solidFill>
                  <a:srgbClr val="BF9E51"/>
                </a:solidFill>
                <a:latin typeface="Arial" panose="020B0604020202020204" pitchFamily="34" charset="0"/>
                <a:cs typeface="Arial" panose="020B0604020202020204" pitchFamily="34" charset="0"/>
              </a:defRPr>
            </a:lvl1pPr>
          </a:lstStyle>
          <a:p>
            <a:pPr lvl="0"/>
            <a:r>
              <a:rPr lang="en-GB" dirty="0"/>
              <a:t>Click to add chapter text</a:t>
            </a:r>
          </a:p>
          <a:p>
            <a:pPr lvl="0"/>
            <a:r>
              <a:rPr lang="en-GB" dirty="0"/>
              <a:t>Click to add chapter text</a:t>
            </a:r>
          </a:p>
          <a:p>
            <a:pPr lvl="0"/>
            <a:endParaRPr lang="en-US" dirty="0"/>
          </a:p>
        </p:txBody>
      </p:sp>
      <p:sp>
        <p:nvSpPr>
          <p:cNvPr id="9" name="Text Placeholder 7">
            <a:extLst>
              <a:ext uri="{FF2B5EF4-FFF2-40B4-BE49-F238E27FC236}">
                <a16:creationId xmlns:a16="http://schemas.microsoft.com/office/drawing/2014/main" id="{466E4E21-1F11-7B43-8123-C6E800293E88}"/>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326290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15E596C4-B8A9-F742-B1E3-E191FD587449}"/>
              </a:ext>
            </a:extLst>
          </p:cNvPr>
          <p:cNvSpPr>
            <a:spLocks noGrp="1"/>
          </p:cNvSpPr>
          <p:nvPr>
            <p:ph type="body" sz="quarter" idx="12"/>
          </p:nvPr>
        </p:nvSpPr>
        <p:spPr>
          <a:xfrm>
            <a:off x="3041179" y="987405"/>
            <a:ext cx="8752416" cy="2771795"/>
          </a:xfrm>
          <a:prstGeom prst="rect">
            <a:avLst/>
          </a:prstGeom>
        </p:spPr>
        <p:txBody>
          <a:bodyPr lIns="0" tIns="0" rIns="0" bIns="0"/>
          <a:lstStyle>
            <a:lvl1pPr marL="513000" indent="-457200">
              <a:lnSpc>
                <a:spcPts val="2820"/>
              </a:lnSpc>
              <a:spcBef>
                <a:spcPts val="0"/>
              </a:spcBef>
              <a:spcAft>
                <a:spcPts val="1000"/>
              </a:spcAft>
              <a:buClr>
                <a:srgbClr val="FF4815"/>
              </a:buClr>
              <a:buSzPct val="100000"/>
              <a:buFont typeface="+mj-lt"/>
              <a:buAutoNum type="arabicPeriod"/>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4" name="Text Placeholder 7">
            <a:extLst>
              <a:ext uri="{FF2B5EF4-FFF2-40B4-BE49-F238E27FC236}">
                <a16:creationId xmlns:a16="http://schemas.microsoft.com/office/drawing/2014/main" id="{DA130A57-9B7D-B64C-AC00-E7BC0247AD44}"/>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309120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list size 1">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508A734-3C83-0F46-B2F0-3906354ECBBF}"/>
              </a:ext>
            </a:extLst>
          </p:cNvPr>
          <p:cNvSpPr>
            <a:spLocks noGrp="1"/>
          </p:cNvSpPr>
          <p:nvPr>
            <p:ph type="body" sz="quarter" idx="12"/>
          </p:nvPr>
        </p:nvSpPr>
        <p:spPr>
          <a:xfrm>
            <a:off x="3041179" y="987405"/>
            <a:ext cx="8752416" cy="2771795"/>
          </a:xfrm>
          <a:prstGeom prst="rect">
            <a:avLst/>
          </a:prstGeom>
        </p:spPr>
        <p:txBody>
          <a:bodyPr lIns="0" tIns="0" rIns="0" bIns="0"/>
          <a:lstStyle>
            <a:lvl1pPr marL="284400" indent="-228600">
              <a:lnSpc>
                <a:spcPts val="2820"/>
              </a:lnSpc>
              <a:spcBef>
                <a:spcPts val="0"/>
              </a:spcBef>
              <a:spcAft>
                <a:spcPts val="1000"/>
              </a:spcAft>
              <a:buClr>
                <a:srgbClr val="FF4815"/>
              </a:buClr>
              <a:buSzPct val="120000"/>
              <a:buFont typeface="Arial" panose="020B0604020202020204" pitchFamily="34" charset="0"/>
              <a:buChar char="•"/>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4" name="Text Placeholder 7">
            <a:extLst>
              <a:ext uri="{FF2B5EF4-FFF2-40B4-BE49-F238E27FC236}">
                <a16:creationId xmlns:a16="http://schemas.microsoft.com/office/drawing/2014/main" id="{65CDB92C-1F05-7C47-B574-D583E03A4923}"/>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0923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list size 2">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508A734-3C83-0F46-B2F0-3906354ECBBF}"/>
              </a:ext>
            </a:extLst>
          </p:cNvPr>
          <p:cNvSpPr>
            <a:spLocks noGrp="1"/>
          </p:cNvSpPr>
          <p:nvPr>
            <p:ph type="body" sz="quarter" idx="12" hasCustomPrompt="1"/>
          </p:nvPr>
        </p:nvSpPr>
        <p:spPr>
          <a:xfrm>
            <a:off x="3041179" y="987405"/>
            <a:ext cx="8752416" cy="5692795"/>
          </a:xfrm>
          <a:prstGeom prst="rect">
            <a:avLst/>
          </a:prstGeom>
        </p:spPr>
        <p:txBody>
          <a:bodyPr lIns="0" tIns="0" rIns="0" bIns="0"/>
          <a:lstStyle>
            <a:lvl1pPr marL="284400" marR="0" indent="-228600" algn="l" defTabSz="914400" rtl="0" eaLnBrk="1" fontAlgn="auto" latinLnBrk="0" hangingPunct="1">
              <a:lnSpc>
                <a:spcPts val="5020"/>
              </a:lnSpc>
              <a:spcBef>
                <a:spcPts val="0"/>
              </a:spcBef>
              <a:spcAft>
                <a:spcPts val="1000"/>
              </a:spcAft>
              <a:buClr>
                <a:srgbClr val="FF4815"/>
              </a:buClr>
              <a:buSzPct val="120000"/>
              <a:buFont typeface="Arial" panose="020B0604020202020204" pitchFamily="34" charset="0"/>
              <a:buChar char="•"/>
              <a:tabLst/>
              <a:defRPr sz="4400" b="0" i="0">
                <a:solidFill>
                  <a:srgbClr val="FF4815"/>
                </a:solidFill>
                <a:latin typeface="Arial" panose="020B0604020202020204" pitchFamily="34" charset="0"/>
                <a:cs typeface="Arial" panose="020B0604020202020204" pitchFamily="34" charset="0"/>
              </a:defRPr>
            </a:lvl1pPr>
          </a:lstStyle>
          <a:p>
            <a:pPr lvl="0"/>
            <a:r>
              <a:rPr lang="en-GB" dirty="0"/>
              <a:t> Click to edit Master text</a:t>
            </a:r>
          </a:p>
          <a:p>
            <a:pPr lvl="0"/>
            <a:r>
              <a:rPr lang="en-GB" dirty="0"/>
              <a:t> Size 2</a:t>
            </a:r>
          </a:p>
          <a:p>
            <a:pPr lvl="0"/>
            <a:r>
              <a:rPr lang="en-GB" dirty="0"/>
              <a:t> Size 2</a:t>
            </a:r>
          </a:p>
          <a:p>
            <a:pPr lvl="0"/>
            <a:endParaRPr lang="en-GB" dirty="0"/>
          </a:p>
          <a:p>
            <a:pPr lvl="0"/>
            <a:endParaRPr lang="en-GB" dirty="0"/>
          </a:p>
          <a:p>
            <a:pPr lvl="0"/>
            <a:endParaRPr lang="en-US" dirty="0"/>
          </a:p>
        </p:txBody>
      </p:sp>
      <p:sp>
        <p:nvSpPr>
          <p:cNvPr id="6" name="Text Placeholder 7">
            <a:extLst>
              <a:ext uri="{FF2B5EF4-FFF2-40B4-BE49-F238E27FC236}">
                <a16:creationId xmlns:a16="http://schemas.microsoft.com/office/drawing/2014/main" id="{BCD060A9-7991-2E45-88A2-DA8666D72AF3}"/>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878127252"/>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ullet point list size 2">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508A734-3C83-0F46-B2F0-3906354ECBBF}"/>
              </a:ext>
            </a:extLst>
          </p:cNvPr>
          <p:cNvSpPr>
            <a:spLocks noGrp="1"/>
          </p:cNvSpPr>
          <p:nvPr>
            <p:ph type="body" sz="quarter" idx="12" hasCustomPrompt="1"/>
          </p:nvPr>
        </p:nvSpPr>
        <p:spPr>
          <a:xfrm>
            <a:off x="3041179" y="987405"/>
            <a:ext cx="8752416" cy="5692795"/>
          </a:xfrm>
          <a:prstGeom prst="rect">
            <a:avLst/>
          </a:prstGeom>
        </p:spPr>
        <p:txBody>
          <a:bodyPr lIns="0" tIns="0" rIns="0" bIns="0"/>
          <a:lstStyle>
            <a:lvl1pPr marL="284400" marR="0" indent="-228600" algn="l" defTabSz="914400" rtl="0" eaLnBrk="1" fontAlgn="auto" latinLnBrk="0" hangingPunct="1">
              <a:lnSpc>
                <a:spcPts val="5020"/>
              </a:lnSpc>
              <a:spcBef>
                <a:spcPts val="0"/>
              </a:spcBef>
              <a:spcAft>
                <a:spcPts val="1000"/>
              </a:spcAft>
              <a:buClr>
                <a:srgbClr val="BF9E51"/>
              </a:buClr>
              <a:buSzPct val="120000"/>
              <a:buFont typeface="Arial" panose="020B0604020202020204" pitchFamily="34" charset="0"/>
              <a:buChar char="•"/>
              <a:tabLst/>
              <a:defRPr sz="4400" b="0" i="0">
                <a:solidFill>
                  <a:srgbClr val="BF9E51"/>
                </a:solidFill>
                <a:latin typeface="Arial" panose="020B0604020202020204" pitchFamily="34" charset="0"/>
                <a:cs typeface="Arial" panose="020B0604020202020204" pitchFamily="34" charset="0"/>
              </a:defRPr>
            </a:lvl1pPr>
          </a:lstStyle>
          <a:p>
            <a:pPr lvl="0"/>
            <a:r>
              <a:rPr lang="en-GB" dirty="0"/>
              <a:t> Click to edit Master text</a:t>
            </a:r>
          </a:p>
          <a:p>
            <a:pPr lvl="0"/>
            <a:r>
              <a:rPr lang="en-GB" dirty="0"/>
              <a:t> Size 2</a:t>
            </a:r>
          </a:p>
          <a:p>
            <a:pPr lvl="0"/>
            <a:r>
              <a:rPr lang="en-GB" dirty="0"/>
              <a:t> Size 2</a:t>
            </a:r>
          </a:p>
          <a:p>
            <a:pPr lvl="0"/>
            <a:endParaRPr lang="en-GB" dirty="0"/>
          </a:p>
          <a:p>
            <a:pPr lvl="0"/>
            <a:endParaRPr lang="en-GB" dirty="0"/>
          </a:p>
          <a:p>
            <a:pPr lvl="0"/>
            <a:endParaRPr lang="en-US" dirty="0"/>
          </a:p>
        </p:txBody>
      </p:sp>
      <p:sp>
        <p:nvSpPr>
          <p:cNvPr id="6" name="Text Placeholder 7">
            <a:extLst>
              <a:ext uri="{FF2B5EF4-FFF2-40B4-BE49-F238E27FC236}">
                <a16:creationId xmlns:a16="http://schemas.microsoft.com/office/drawing/2014/main" id="{BCD060A9-7991-2E45-88A2-DA8666D72AF3}"/>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628741970"/>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 point list + 2 images (below)">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6F6CD35C-61E6-1B49-A910-FB1C89A41DED}"/>
              </a:ext>
            </a:extLst>
          </p:cNvPr>
          <p:cNvSpPr>
            <a:spLocks noGrp="1"/>
          </p:cNvSpPr>
          <p:nvPr>
            <p:ph type="body" sz="quarter" idx="12"/>
          </p:nvPr>
        </p:nvSpPr>
        <p:spPr>
          <a:xfrm>
            <a:off x="3041179" y="987405"/>
            <a:ext cx="8752416" cy="2771795"/>
          </a:xfrm>
          <a:prstGeom prst="rect">
            <a:avLst/>
          </a:prstGeom>
        </p:spPr>
        <p:txBody>
          <a:bodyPr lIns="0" tIns="0" rIns="0" bIns="0"/>
          <a:lstStyle>
            <a:lvl1pPr marL="284400" indent="-228600">
              <a:lnSpc>
                <a:spcPts val="2820"/>
              </a:lnSpc>
              <a:spcBef>
                <a:spcPts val="0"/>
              </a:spcBef>
              <a:spcAft>
                <a:spcPts val="1000"/>
              </a:spcAft>
              <a:buClr>
                <a:srgbClr val="FF4815"/>
              </a:buClr>
              <a:buSzPct val="120000"/>
              <a:buFont typeface="Arial" panose="020B0604020202020204" pitchFamily="34" charset="0"/>
              <a:buChar char="•"/>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7" name="Picture Placeholder 8">
            <a:extLst>
              <a:ext uri="{FF2B5EF4-FFF2-40B4-BE49-F238E27FC236}">
                <a16:creationId xmlns:a16="http://schemas.microsoft.com/office/drawing/2014/main" id="{D996574A-0652-2E4C-A999-E558AFDA10B1}"/>
              </a:ext>
            </a:extLst>
          </p:cNvPr>
          <p:cNvSpPr>
            <a:spLocks noGrp="1"/>
          </p:cNvSpPr>
          <p:nvPr>
            <p:ph type="pic" sz="quarter" idx="13"/>
          </p:nvPr>
        </p:nvSpPr>
        <p:spPr>
          <a:xfrm>
            <a:off x="3041179" y="4006328"/>
            <a:ext cx="4307474" cy="2484033"/>
          </a:xfrm>
          <a:prstGeom prst="rect">
            <a:avLst/>
          </a:prstGeom>
        </p:spPr>
        <p:txBody>
          <a:bodyPr/>
          <a:lstStyle>
            <a:lvl1pPr>
              <a:buNone/>
              <a:defRPr/>
            </a:lvl1pPr>
          </a:lstStyle>
          <a:p>
            <a:endParaRPr lang="en-US" dirty="0"/>
          </a:p>
        </p:txBody>
      </p:sp>
      <p:sp>
        <p:nvSpPr>
          <p:cNvPr id="8" name="Picture Placeholder 8">
            <a:extLst>
              <a:ext uri="{FF2B5EF4-FFF2-40B4-BE49-F238E27FC236}">
                <a16:creationId xmlns:a16="http://schemas.microsoft.com/office/drawing/2014/main" id="{171B52C2-B24A-3043-9891-43B68181DACA}"/>
              </a:ext>
            </a:extLst>
          </p:cNvPr>
          <p:cNvSpPr>
            <a:spLocks noGrp="1"/>
          </p:cNvSpPr>
          <p:nvPr>
            <p:ph type="pic" sz="quarter" idx="14"/>
          </p:nvPr>
        </p:nvSpPr>
        <p:spPr>
          <a:xfrm>
            <a:off x="7535122" y="4006328"/>
            <a:ext cx="4307474" cy="2484033"/>
          </a:xfrm>
          <a:prstGeom prst="rect">
            <a:avLst/>
          </a:prstGeom>
        </p:spPr>
        <p:txBody>
          <a:bodyPr/>
          <a:lstStyle>
            <a:lvl1pPr>
              <a:buNone/>
              <a:defRPr/>
            </a:lvl1pPr>
          </a:lstStyle>
          <a:p>
            <a:endParaRPr lang="en-US" dirty="0"/>
          </a:p>
        </p:txBody>
      </p:sp>
      <p:sp>
        <p:nvSpPr>
          <p:cNvPr id="9" name="Text Placeholder 7">
            <a:extLst>
              <a:ext uri="{FF2B5EF4-FFF2-40B4-BE49-F238E27FC236}">
                <a16:creationId xmlns:a16="http://schemas.microsoft.com/office/drawing/2014/main" id="{F3838819-D9C5-EF49-AEE0-23C7B9A496F0}"/>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408481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 line patter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1B004E-2547-5945-912F-8722C2FF955E}"/>
              </a:ext>
            </a:extLst>
          </p:cNvPr>
          <p:cNvPicPr>
            <a:picLocks noChangeAspect="1"/>
          </p:cNvPicPr>
          <p:nvPr userDrawn="1"/>
        </p:nvPicPr>
        <p:blipFill>
          <a:blip r:embed="rId2"/>
          <a:srcRect/>
          <a:stretch/>
        </p:blipFill>
        <p:spPr>
          <a:xfrm>
            <a:off x="0" y="0"/>
            <a:ext cx="12192000" cy="6858000"/>
          </a:xfrm>
          <a:prstGeom prst="rect">
            <a:avLst/>
          </a:prstGeom>
        </p:spPr>
      </p:pic>
      <p:sp>
        <p:nvSpPr>
          <p:cNvPr id="7" name="Text Placeholder 3">
            <a:extLst>
              <a:ext uri="{FF2B5EF4-FFF2-40B4-BE49-F238E27FC236}">
                <a16:creationId xmlns:a16="http://schemas.microsoft.com/office/drawing/2014/main" id="{8344534F-10C5-1444-B569-9883CB351838}"/>
              </a:ext>
            </a:extLst>
          </p:cNvPr>
          <p:cNvSpPr>
            <a:spLocks noGrp="1"/>
          </p:cNvSpPr>
          <p:nvPr>
            <p:ph type="body" sz="quarter" idx="12"/>
          </p:nvPr>
        </p:nvSpPr>
        <p:spPr>
          <a:xfrm>
            <a:off x="3041179" y="987405"/>
            <a:ext cx="8752416" cy="2771795"/>
          </a:xfrm>
          <a:prstGeom prst="rect">
            <a:avLst/>
          </a:prstGeom>
        </p:spPr>
        <p:txBody>
          <a:bodyPr lIns="0" tIns="0" rIns="0" bIns="0"/>
          <a:lstStyle>
            <a:lvl1pPr marL="284400" indent="-228600">
              <a:lnSpc>
                <a:spcPts val="2820"/>
              </a:lnSpc>
              <a:spcBef>
                <a:spcPts val="0"/>
              </a:spcBef>
              <a:spcAft>
                <a:spcPts val="1000"/>
              </a:spcAft>
              <a:buClr>
                <a:srgbClr val="FF4815"/>
              </a:buClr>
              <a:buSzPct val="120000"/>
              <a:buFont typeface="Arial" panose="020B0604020202020204" pitchFamily="34" charset="0"/>
              <a:buChar char="•"/>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6" name="Text Placeholder 7">
            <a:extLst>
              <a:ext uri="{FF2B5EF4-FFF2-40B4-BE49-F238E27FC236}">
                <a16:creationId xmlns:a16="http://schemas.microsoft.com/office/drawing/2014/main" id="{76E8BA51-BC3D-D541-902D-1738070BB858}"/>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95730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Quote - pastel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8B3CD2-615C-6344-B7AC-DB8169F13932}"/>
              </a:ext>
            </a:extLst>
          </p:cNvPr>
          <p:cNvPicPr>
            <a:picLocks noChangeAspect="1"/>
          </p:cNvPicPr>
          <p:nvPr userDrawn="1"/>
        </p:nvPicPr>
        <p:blipFill>
          <a:blip r:embed="rId2"/>
          <a:stretch>
            <a:fillRect/>
          </a:stretch>
        </p:blipFill>
        <p:spPr>
          <a:xfrm>
            <a:off x="359826" y="1039531"/>
            <a:ext cx="2006856" cy="1479507"/>
          </a:xfrm>
          <a:prstGeom prst="rect">
            <a:avLst/>
          </a:prstGeom>
        </p:spPr>
      </p:pic>
      <p:pic>
        <p:nvPicPr>
          <p:cNvPr id="6" name="Picture 5">
            <a:extLst>
              <a:ext uri="{FF2B5EF4-FFF2-40B4-BE49-F238E27FC236}">
                <a16:creationId xmlns:a16="http://schemas.microsoft.com/office/drawing/2014/main" id="{C271CAB9-4D7C-7C44-9D03-C1722224FF16}"/>
              </a:ext>
            </a:extLst>
          </p:cNvPr>
          <p:cNvPicPr>
            <a:picLocks noChangeAspect="1"/>
          </p:cNvPicPr>
          <p:nvPr userDrawn="1"/>
        </p:nvPicPr>
        <p:blipFill>
          <a:blip r:embed="rId2"/>
          <a:stretch>
            <a:fillRect/>
          </a:stretch>
        </p:blipFill>
        <p:spPr>
          <a:xfrm rot="10800000">
            <a:off x="9850182" y="5077802"/>
            <a:ext cx="2006856" cy="1479507"/>
          </a:xfrm>
          <a:prstGeom prst="rect">
            <a:avLst/>
          </a:prstGeom>
        </p:spPr>
      </p:pic>
      <p:sp>
        <p:nvSpPr>
          <p:cNvPr id="7" name="Text Placeholder 3">
            <a:extLst>
              <a:ext uri="{FF2B5EF4-FFF2-40B4-BE49-F238E27FC236}">
                <a16:creationId xmlns:a16="http://schemas.microsoft.com/office/drawing/2014/main" id="{62DB8993-5FAD-9E41-B93B-1B67C0BADAD4}"/>
              </a:ext>
            </a:extLst>
          </p:cNvPr>
          <p:cNvSpPr>
            <a:spLocks noGrp="1"/>
          </p:cNvSpPr>
          <p:nvPr>
            <p:ph type="body" sz="quarter" idx="12" hasCustomPrompt="1"/>
          </p:nvPr>
        </p:nvSpPr>
        <p:spPr>
          <a:xfrm>
            <a:off x="3041179" y="3429000"/>
            <a:ext cx="4763504" cy="670318"/>
          </a:xfrm>
          <a:prstGeom prst="rect">
            <a:avLst/>
          </a:prstGeom>
        </p:spPr>
        <p:txBody>
          <a:bodyPr lIns="0"/>
          <a:lstStyle>
            <a:lvl1pPr marL="0">
              <a:lnSpc>
                <a:spcPct val="100000"/>
              </a:lnSpc>
              <a:spcBef>
                <a:spcPts val="0"/>
              </a:spcBef>
              <a:buNone/>
              <a:defRPr sz="1500" b="0" i="0">
                <a:solidFill>
                  <a:srgbClr val="FF4815"/>
                </a:solidFill>
                <a:latin typeface="Söhne" panose="020B0503030202060203" pitchFamily="34" charset="77"/>
                <a:cs typeface="Matter SQ" pitchFamily="2" charset="77"/>
              </a:defRPr>
            </a:lvl1pPr>
          </a:lstStyle>
          <a:p>
            <a:pPr lvl="0"/>
            <a:r>
              <a:rPr lang="en-GB" dirty="0"/>
              <a:t>Name</a:t>
            </a:r>
          </a:p>
          <a:p>
            <a:pPr lvl="0"/>
            <a:r>
              <a:rPr lang="en-GB" dirty="0"/>
              <a:t>Occupation</a:t>
            </a:r>
            <a:endParaRPr lang="en-US" dirty="0"/>
          </a:p>
        </p:txBody>
      </p:sp>
      <p:sp>
        <p:nvSpPr>
          <p:cNvPr id="8" name="Text Placeholder 6">
            <a:extLst>
              <a:ext uri="{FF2B5EF4-FFF2-40B4-BE49-F238E27FC236}">
                <a16:creationId xmlns:a16="http://schemas.microsoft.com/office/drawing/2014/main" id="{A2AA4356-A5E1-4642-9987-F9B96A871EF3}"/>
              </a:ext>
            </a:extLst>
          </p:cNvPr>
          <p:cNvSpPr>
            <a:spLocks noGrp="1"/>
          </p:cNvSpPr>
          <p:nvPr>
            <p:ph type="body" sz="quarter" idx="17"/>
          </p:nvPr>
        </p:nvSpPr>
        <p:spPr>
          <a:xfrm>
            <a:off x="3041179" y="969645"/>
            <a:ext cx="8815859" cy="2251075"/>
          </a:xfrm>
          <a:prstGeom prst="rect">
            <a:avLst/>
          </a:prstGeom>
        </p:spPr>
        <p:txBody>
          <a:bodyPr lIns="0" tIns="0" rIns="0" bIns="0"/>
          <a:lstStyle>
            <a:lvl1pPr marL="0" indent="0">
              <a:lnSpc>
                <a:spcPts val="4020"/>
              </a:lnSpc>
              <a:buNone/>
              <a:defRPr sz="3400" b="0" i="0">
                <a:solidFill>
                  <a:srgbClr val="FF4815"/>
                </a:solidFill>
                <a:latin typeface="Söhne" panose="020B0503030202060203" pitchFamily="34" charset="77"/>
              </a:defRPr>
            </a:lvl1pPr>
            <a:lvl2pPr marL="457200" indent="0">
              <a:buNone/>
              <a:defRPr sz="3600" b="0" i="0">
                <a:solidFill>
                  <a:schemeClr val="bg1"/>
                </a:solidFill>
                <a:latin typeface="Söhne" panose="020B0503030202060203" pitchFamily="34" charset="77"/>
              </a:defRPr>
            </a:lvl2pPr>
            <a:lvl3pPr marL="914400" indent="0">
              <a:buNone/>
              <a:defRPr sz="3600" b="0" i="0">
                <a:solidFill>
                  <a:schemeClr val="bg1"/>
                </a:solidFill>
                <a:latin typeface="Söhne" panose="020B0503030202060203" pitchFamily="34" charset="77"/>
              </a:defRPr>
            </a:lvl3pPr>
            <a:lvl4pPr marL="1371600" indent="0">
              <a:buNone/>
              <a:defRPr sz="3600" b="0" i="0">
                <a:solidFill>
                  <a:schemeClr val="bg1"/>
                </a:solidFill>
                <a:latin typeface="Söhne" panose="020B0503030202060203" pitchFamily="34" charset="77"/>
              </a:defRPr>
            </a:lvl4pPr>
            <a:lvl5pPr marL="1828800" indent="0">
              <a:buNone/>
              <a:defRPr sz="3600" b="0" i="0">
                <a:solidFill>
                  <a:schemeClr val="bg1"/>
                </a:solidFill>
                <a:latin typeface="Söhne" panose="020B0503030202060203" pitchFamily="34" charset="77"/>
              </a:defRPr>
            </a:lvl5pPr>
          </a:lstStyle>
          <a:p>
            <a:pPr lvl="0"/>
            <a:r>
              <a:rPr lang="en-GB" dirty="0"/>
              <a:t>Click to edit Master text styles</a:t>
            </a:r>
          </a:p>
        </p:txBody>
      </p:sp>
    </p:spTree>
    <p:extLst>
      <p:ext uri="{BB962C8B-B14F-4D97-AF65-F5344CB8AC3E}">
        <p14:creationId xmlns:p14="http://schemas.microsoft.com/office/powerpoint/2010/main" val="3549587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73ABB30E-818D-F641-8764-6B4BA2A32E3A}"/>
              </a:ext>
            </a:extLst>
          </p:cNvPr>
          <p:cNvSpPr txBox="1">
            <a:spLocks/>
          </p:cNvSpPr>
          <p:nvPr userDrawn="1"/>
        </p:nvSpPr>
        <p:spPr>
          <a:xfrm>
            <a:off x="11290538" y="260350"/>
            <a:ext cx="566500" cy="164776"/>
          </a:xfrm>
          <a:prstGeom prst="rect">
            <a:avLst/>
          </a:prstGeom>
        </p:spPr>
        <p:txBody>
          <a:bodyPr lIns="0" tIns="0" rIns="0" bIns="0"/>
          <a:lstStyle>
            <a:defPPr>
              <a:defRPr lang="en-US"/>
            </a:defPPr>
            <a:lvl1pPr marL="0" algn="l" defTabSz="914400" rtl="0" eaLnBrk="1" latinLnBrk="0" hangingPunct="1">
              <a:defRPr sz="10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2665553-76CF-4E43-9460-2BF38C651074}" type="slidenum">
              <a:rPr lang="en-US" sz="900" b="0" i="0" smtClean="0">
                <a:solidFill>
                  <a:srgbClr val="FF4815"/>
                </a:solidFill>
                <a:latin typeface="Arial" panose="020B0604020202020204" pitchFamily="34" charset="0"/>
                <a:cs typeface="Arial" panose="020B0604020202020204" pitchFamily="34" charset="0"/>
              </a:rPr>
              <a:pPr algn="r"/>
              <a:t>‹#›</a:t>
            </a:fld>
            <a:endParaRPr lang="en-US" sz="900" b="0" i="0" dirty="0">
              <a:solidFill>
                <a:srgbClr val="FF4815"/>
              </a:solidFill>
              <a:latin typeface="Arial" panose="020B0604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85AEAF27-E294-504B-957B-F889AA5D5296}"/>
              </a:ext>
            </a:extLst>
          </p:cNvPr>
          <p:cNvCxnSpPr>
            <a:cxnSpLocks/>
          </p:cNvCxnSpPr>
          <p:nvPr userDrawn="1"/>
        </p:nvCxnSpPr>
        <p:spPr>
          <a:xfrm>
            <a:off x="359826" y="654520"/>
            <a:ext cx="11472349" cy="0"/>
          </a:xfrm>
          <a:prstGeom prst="line">
            <a:avLst/>
          </a:prstGeom>
          <a:ln>
            <a:solidFill>
              <a:srgbClr val="BF9E51"/>
            </a:solidFill>
          </a:ln>
        </p:spPr>
        <p:style>
          <a:lnRef idx="1">
            <a:schemeClr val="dk1"/>
          </a:lnRef>
          <a:fillRef idx="0">
            <a:schemeClr val="dk1"/>
          </a:fillRef>
          <a:effectRef idx="0">
            <a:schemeClr val="dk1"/>
          </a:effectRef>
          <a:fontRef idx="minor">
            <a:schemeClr val="tx1"/>
          </a:fontRef>
        </p:style>
      </p:cxnSp>
      <p:pic>
        <p:nvPicPr>
          <p:cNvPr id="19" name="Picture 18">
            <a:extLst>
              <a:ext uri="{FF2B5EF4-FFF2-40B4-BE49-F238E27FC236}">
                <a16:creationId xmlns:a16="http://schemas.microsoft.com/office/drawing/2014/main" id="{B090328F-6AB3-DD40-876D-B940405B3624}"/>
              </a:ext>
            </a:extLst>
          </p:cNvPr>
          <p:cNvPicPr>
            <a:picLocks noChangeAspect="1"/>
          </p:cNvPicPr>
          <p:nvPr userDrawn="1"/>
        </p:nvPicPr>
        <p:blipFill>
          <a:blip r:embed="rId16"/>
          <a:srcRect/>
          <a:stretch/>
        </p:blipFill>
        <p:spPr>
          <a:xfrm>
            <a:off x="374751" y="135606"/>
            <a:ext cx="975079" cy="391494"/>
          </a:xfrm>
          <a:prstGeom prst="rect">
            <a:avLst/>
          </a:prstGeom>
        </p:spPr>
      </p:pic>
      <p:sp>
        <p:nvSpPr>
          <p:cNvPr id="11" name="Date Placeholder 4">
            <a:extLst>
              <a:ext uri="{FF2B5EF4-FFF2-40B4-BE49-F238E27FC236}">
                <a16:creationId xmlns:a16="http://schemas.microsoft.com/office/drawing/2014/main" id="{A7F1F8AF-2968-0B4B-8924-87A3E49DBC25}"/>
              </a:ext>
            </a:extLst>
          </p:cNvPr>
          <p:cNvSpPr txBox="1">
            <a:spLocks/>
          </p:cNvSpPr>
          <p:nvPr userDrawn="1"/>
        </p:nvSpPr>
        <p:spPr>
          <a:xfrm>
            <a:off x="3041180" y="266833"/>
            <a:ext cx="1113295" cy="164776"/>
          </a:xfrm>
          <a:prstGeom prst="rect">
            <a:avLst/>
          </a:prstGeom>
        </p:spPr>
        <p:txBody>
          <a:bodyPr lIns="0" tIns="0" rIns="0" bIns="0"/>
          <a:lstStyle>
            <a:defPPr>
              <a:defRPr lang="en-US"/>
            </a:defPPr>
            <a:lvl1pPr marL="0" algn="l" defTabSz="914400" rtl="0" eaLnBrk="1" latinLnBrk="0" hangingPunct="1">
              <a:defRPr sz="9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rgbClr val="FF4815"/>
                </a:solidFill>
                <a:latin typeface="Arial" panose="020B0604020202020204" pitchFamily="34" charset="0"/>
                <a:cs typeface="Arial" panose="020B0604020202020204" pitchFamily="34" charset="0"/>
              </a:rPr>
              <a:t>Title of presentation</a:t>
            </a:r>
            <a:endParaRPr lang="en-US" sz="900" b="0" i="0" dirty="0">
              <a:solidFill>
                <a:srgbClr val="FF4815"/>
              </a:solidFill>
              <a:latin typeface="Arial" panose="020B0604020202020204" pitchFamily="34" charset="0"/>
              <a:cs typeface="Arial" panose="020B0604020202020204" pitchFamily="34" charset="0"/>
            </a:endParaRPr>
          </a:p>
        </p:txBody>
      </p:sp>
      <p:sp>
        <p:nvSpPr>
          <p:cNvPr id="7" name="Date Placeholder 4">
            <a:extLst>
              <a:ext uri="{FF2B5EF4-FFF2-40B4-BE49-F238E27FC236}">
                <a16:creationId xmlns:a16="http://schemas.microsoft.com/office/drawing/2014/main" id="{DAD76E5D-6CA2-B64C-9285-ED648607EE07}"/>
              </a:ext>
            </a:extLst>
          </p:cNvPr>
          <p:cNvSpPr txBox="1">
            <a:spLocks/>
          </p:cNvSpPr>
          <p:nvPr userDrawn="1"/>
        </p:nvSpPr>
        <p:spPr>
          <a:xfrm>
            <a:off x="7523970" y="260350"/>
            <a:ext cx="2530451" cy="169888"/>
          </a:xfrm>
          <a:prstGeom prst="rect">
            <a:avLst/>
          </a:prstGeom>
        </p:spPr>
        <p:txBody>
          <a:bodyPr lIns="0" tIns="0" rIns="0" bIns="0"/>
          <a:lstStyle>
            <a:defPPr>
              <a:defRPr lang="en-US"/>
            </a:defPPr>
            <a:lvl1pPr marL="0" algn="l" defTabSz="914400" rtl="0" eaLnBrk="1" latinLnBrk="0" hangingPunct="1">
              <a:defRPr sz="9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rgbClr val="FF4815"/>
                </a:solidFill>
                <a:latin typeface="Arial" panose="020B0604020202020204" pitchFamily="34" charset="0"/>
                <a:cs typeface="Arial" panose="020B0604020202020204" pitchFamily="34" charset="0"/>
              </a:rPr>
              <a:t>Chapter title</a:t>
            </a:r>
          </a:p>
        </p:txBody>
      </p:sp>
      <p:sp>
        <p:nvSpPr>
          <p:cNvPr id="9" name="Date Placeholder 4">
            <a:extLst>
              <a:ext uri="{FF2B5EF4-FFF2-40B4-BE49-F238E27FC236}">
                <a16:creationId xmlns:a16="http://schemas.microsoft.com/office/drawing/2014/main" id="{544B0786-8587-104D-B1A3-B44397C1DD07}"/>
              </a:ext>
            </a:extLst>
          </p:cNvPr>
          <p:cNvSpPr txBox="1">
            <a:spLocks/>
          </p:cNvSpPr>
          <p:nvPr userDrawn="1"/>
        </p:nvSpPr>
        <p:spPr>
          <a:xfrm>
            <a:off x="10497152" y="266833"/>
            <a:ext cx="1225661" cy="163404"/>
          </a:xfrm>
          <a:prstGeom prst="rect">
            <a:avLst/>
          </a:prstGeom>
        </p:spPr>
        <p:txBody>
          <a:bodyPr lIns="0" tIns="0" rIns="0" bIns="0"/>
          <a:lstStyle>
            <a:defPPr>
              <a:defRPr lang="en-US"/>
            </a:defPPr>
            <a:lvl1pPr marL="0" algn="l" defTabSz="914400" rtl="0" eaLnBrk="1" latinLnBrk="0" hangingPunct="1">
              <a:defRPr sz="9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rgbClr val="FF4815"/>
                </a:solidFill>
                <a:latin typeface="Arial" panose="020B0604020202020204" pitchFamily="34" charset="0"/>
                <a:cs typeface="Arial" panose="020B0604020202020204" pitchFamily="34" charset="0"/>
              </a:rPr>
              <a:t>Date</a:t>
            </a:r>
          </a:p>
        </p:txBody>
      </p:sp>
    </p:spTree>
    <p:extLst>
      <p:ext uri="{BB962C8B-B14F-4D97-AF65-F5344CB8AC3E}">
        <p14:creationId xmlns:p14="http://schemas.microsoft.com/office/powerpoint/2010/main" val="17139641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274101-C8F1-699F-5A1F-62F3BC87D070}"/>
              </a:ext>
            </a:extLst>
          </p:cNvPr>
          <p:cNvSpPr>
            <a:spLocks noGrp="1"/>
          </p:cNvSpPr>
          <p:nvPr>
            <p:ph type="body" sz="quarter" idx="16"/>
          </p:nvPr>
        </p:nvSpPr>
        <p:spPr>
          <a:xfrm>
            <a:off x="1896869" y="180049"/>
            <a:ext cx="9108588" cy="288038"/>
          </a:xfrm>
          <a:solidFill>
            <a:schemeClr val="bg1"/>
          </a:solidFill>
          <a:ln>
            <a:solidFill>
              <a:schemeClr val="bg1"/>
            </a:solidFill>
          </a:ln>
        </p:spPr>
        <p:txBody>
          <a:bodyPr/>
          <a:lstStyle/>
          <a:p>
            <a:r>
              <a:rPr lang="en-US" dirty="0"/>
              <a:t> </a:t>
            </a:r>
            <a:endParaRPr lang="en-GB" dirty="0"/>
          </a:p>
        </p:txBody>
      </p:sp>
      <p:graphicFrame>
        <p:nvGraphicFramePr>
          <p:cNvPr id="4" name="Table 3">
            <a:extLst>
              <a:ext uri="{FF2B5EF4-FFF2-40B4-BE49-F238E27FC236}">
                <a16:creationId xmlns:a16="http://schemas.microsoft.com/office/drawing/2014/main" id="{3DAE7255-21E5-52A5-CA13-B9D713A0B9C0}"/>
              </a:ext>
            </a:extLst>
          </p:cNvPr>
          <p:cNvGraphicFramePr>
            <a:graphicFrameLocks noGrp="1"/>
          </p:cNvGraphicFramePr>
          <p:nvPr>
            <p:extLst>
              <p:ext uri="{D42A27DB-BD31-4B8C-83A1-F6EECF244321}">
                <p14:modId xmlns:p14="http://schemas.microsoft.com/office/powerpoint/2010/main" val="410756638"/>
              </p:ext>
            </p:extLst>
          </p:nvPr>
        </p:nvGraphicFramePr>
        <p:xfrm>
          <a:off x="2686083" y="1214268"/>
          <a:ext cx="6349633" cy="4429463"/>
        </p:xfrm>
        <a:graphic>
          <a:graphicData uri="http://schemas.openxmlformats.org/drawingml/2006/table">
            <a:tbl>
              <a:tblPr firstRow="1" bandRow="1">
                <a:tableStyleId>{5940675A-B579-460E-94D1-54222C63F5DA}</a:tableStyleId>
              </a:tblPr>
              <a:tblGrid>
                <a:gridCol w="6349633">
                  <a:extLst>
                    <a:ext uri="{9D8B030D-6E8A-4147-A177-3AD203B41FA5}">
                      <a16:colId xmlns:a16="http://schemas.microsoft.com/office/drawing/2014/main" val="2892108446"/>
                    </a:ext>
                  </a:extLst>
                </a:gridCol>
              </a:tblGrid>
              <a:tr h="609439">
                <a:tc>
                  <a:txBody>
                    <a:bodyPr/>
                    <a:lstStyle/>
                    <a:p>
                      <a:pPr algn="ctr"/>
                      <a:r>
                        <a:rPr lang="en-US" sz="2000" b="1" dirty="0">
                          <a:solidFill>
                            <a:schemeClr val="tx1"/>
                          </a:solidFill>
                          <a:latin typeface="Arial" panose="020B0604020202020204" pitchFamily="34" charset="0"/>
                          <a:cs typeface="Arial" panose="020B0604020202020204" pitchFamily="34" charset="0"/>
                        </a:rPr>
                        <a:t>Group 3</a:t>
                      </a:r>
                      <a:endParaRPr lang="en-GB" sz="20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66503086"/>
                  </a:ext>
                </a:extLst>
              </a:tr>
              <a:tr h="6805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Moderator: Rahul Srivastava, WOAH</a:t>
                      </a:r>
                      <a:endParaRPr lang="en-GB"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05774793"/>
                  </a:ext>
                </a:extLst>
              </a:tr>
              <a:tr h="2903619">
                <a:tc>
                  <a:txBody>
                    <a:bodyPr/>
                    <a:lstStyle/>
                    <a:p>
                      <a:pPr algn="ctr"/>
                      <a:r>
                        <a:rPr lang="en-US" sz="2000" dirty="0">
                          <a:latin typeface="Arial" panose="020B0604020202020204" pitchFamily="34" charset="0"/>
                          <a:cs typeface="Arial" panose="020B0604020202020204" pitchFamily="34" charset="0"/>
                        </a:rPr>
                        <a:t>Virtual: Anglophone Participants </a:t>
                      </a:r>
                    </a:p>
                    <a:p>
                      <a:pPr algn="ctr"/>
                      <a:endParaRPr lang="en-US" sz="2000" dirty="0">
                        <a:latin typeface="Arial" panose="020B0604020202020204" pitchFamily="34" charset="0"/>
                        <a:cs typeface="Arial" panose="020B0604020202020204" pitchFamily="34" charset="0"/>
                      </a:endParaRPr>
                    </a:p>
                    <a:p>
                      <a:pPr marL="342900" indent="-342900" algn="ctr">
                        <a:buFont typeface="+mj-lt"/>
                        <a:buAutoNum type="arabicPeriod"/>
                      </a:pPr>
                      <a:r>
                        <a:rPr lang="en-GB" sz="2000" b="0" kern="1200" dirty="0">
                          <a:solidFill>
                            <a:schemeClr val="dk1"/>
                          </a:solidFill>
                          <a:effectLst/>
                          <a:latin typeface="Arial" panose="020B0604020202020204" pitchFamily="34" charset="0"/>
                          <a:cs typeface="Arial" panose="020B0604020202020204" pitchFamily="34" charset="0"/>
                        </a:rPr>
                        <a:t>Charles </a:t>
                      </a:r>
                      <a:r>
                        <a:rPr lang="en-GB" sz="2000" b="0" kern="1200" dirty="0" err="1">
                          <a:solidFill>
                            <a:schemeClr val="dk1"/>
                          </a:solidFill>
                          <a:effectLst/>
                          <a:latin typeface="Arial" panose="020B0604020202020204" pitchFamily="34" charset="0"/>
                          <a:cs typeface="Arial" panose="020B0604020202020204" pitchFamily="34" charset="0"/>
                        </a:rPr>
                        <a:t>Bodjo</a:t>
                      </a:r>
                      <a:r>
                        <a:rPr lang="en-GB" sz="2000" b="0" kern="1200" dirty="0">
                          <a:solidFill>
                            <a:schemeClr val="dk1"/>
                          </a:solidFill>
                          <a:effectLst/>
                          <a:latin typeface="Arial" panose="020B0604020202020204" pitchFamily="34" charset="0"/>
                          <a:cs typeface="Arial" panose="020B0604020202020204" pitchFamily="34" charset="0"/>
                        </a:rPr>
                        <a:t>, AU-PANVAC </a:t>
                      </a:r>
                    </a:p>
                    <a:p>
                      <a:pPr marL="342900" indent="-342900" algn="ctr">
                        <a:buFont typeface="+mj-lt"/>
                        <a:buAutoNum type="arabicPeriod"/>
                      </a:pPr>
                      <a:endParaRPr lang="en-GB" sz="2000" b="0" kern="1200" dirty="0">
                        <a:solidFill>
                          <a:schemeClr val="dk1"/>
                        </a:solidFill>
                        <a:effectLst/>
                        <a:latin typeface="Arial" panose="020B0604020202020204" pitchFamily="34" charset="0"/>
                        <a:cs typeface="Arial" panose="020B0604020202020204" pitchFamily="34" charset="0"/>
                      </a:endParaRPr>
                    </a:p>
                    <a:p>
                      <a:pPr marL="342900" indent="-342900" algn="ctr" rtl="0" fontAlgn="base">
                        <a:buFont typeface="+mj-lt"/>
                        <a:buAutoNum type="arabicPeriod"/>
                      </a:pPr>
                      <a:r>
                        <a:rPr lang="en-GB" sz="2000" b="0" kern="1200" dirty="0">
                          <a:solidFill>
                            <a:schemeClr val="dk1"/>
                          </a:solidFill>
                          <a:effectLst/>
                          <a:latin typeface="Arial" panose="020B0604020202020204" pitchFamily="34" charset="0"/>
                          <a:cs typeface="Arial" panose="020B0604020202020204" pitchFamily="34" charset="0"/>
                        </a:rPr>
                        <a:t>Lois Muraguri, </a:t>
                      </a:r>
                      <a:r>
                        <a:rPr lang="en-GB" sz="2000" b="0" kern="1200" dirty="0" err="1">
                          <a:solidFill>
                            <a:schemeClr val="dk1"/>
                          </a:solidFill>
                          <a:effectLst/>
                          <a:latin typeface="Arial" panose="020B0604020202020204" pitchFamily="34" charset="0"/>
                          <a:cs typeface="Arial" panose="020B0604020202020204" pitchFamily="34" charset="0"/>
                        </a:rPr>
                        <a:t>GALVmed</a:t>
                      </a:r>
                      <a:r>
                        <a:rPr lang="en-GB" sz="2000" b="0" kern="1200" dirty="0">
                          <a:solidFill>
                            <a:schemeClr val="dk1"/>
                          </a:solidFill>
                          <a:effectLst/>
                          <a:latin typeface="Arial" panose="020B0604020202020204" pitchFamily="34" charset="0"/>
                          <a:cs typeface="Arial" panose="020B0604020202020204" pitchFamily="34" charset="0"/>
                        </a:rPr>
                        <a:t> </a:t>
                      </a:r>
                    </a:p>
                    <a:p>
                      <a:pPr marL="342900" indent="-342900" algn="ctr" rtl="0" fontAlgn="base">
                        <a:buFont typeface="+mj-lt"/>
                        <a:buAutoNum type="arabicPeriod"/>
                      </a:pPr>
                      <a:endParaRPr lang="en-GB" sz="2000" b="0" kern="1200" dirty="0">
                        <a:solidFill>
                          <a:schemeClr val="dk1"/>
                        </a:solidFill>
                        <a:effectLst/>
                        <a:latin typeface="Arial" panose="020B0604020202020204" pitchFamily="34" charset="0"/>
                        <a:cs typeface="Arial" panose="020B0604020202020204" pitchFamily="34" charset="0"/>
                      </a:endParaRPr>
                    </a:p>
                    <a:p>
                      <a:pPr marL="342900" indent="-342900" algn="ctr" rtl="0" fontAlgn="base">
                        <a:buFont typeface="+mj-lt"/>
                        <a:buAutoNum type="arabicPeriod"/>
                      </a:pPr>
                      <a:r>
                        <a:rPr lang="en-GB" sz="2000" b="0" kern="1200" dirty="0">
                          <a:solidFill>
                            <a:schemeClr val="dk1"/>
                          </a:solidFill>
                          <a:effectLst/>
                          <a:latin typeface="Arial" panose="020B0604020202020204" pitchFamily="34" charset="0"/>
                          <a:cs typeface="Arial" panose="020B0604020202020204" pitchFamily="34" charset="0"/>
                        </a:rPr>
                        <a:t>Melvin </a:t>
                      </a:r>
                      <a:r>
                        <a:rPr lang="en-GB" sz="2000" b="0" kern="1200" dirty="0" err="1">
                          <a:solidFill>
                            <a:schemeClr val="dk1"/>
                          </a:solidFill>
                          <a:effectLst/>
                          <a:latin typeface="Arial" panose="020B0604020202020204" pitchFamily="34" charset="0"/>
                          <a:cs typeface="Arial" panose="020B0604020202020204" pitchFamily="34" charset="0"/>
                        </a:rPr>
                        <a:t>Spreij</a:t>
                      </a:r>
                      <a:r>
                        <a:rPr lang="en-GB" sz="2000" b="0" kern="1200" dirty="0">
                          <a:solidFill>
                            <a:schemeClr val="dk1"/>
                          </a:solidFill>
                          <a:effectLst/>
                          <a:latin typeface="Arial" panose="020B0604020202020204" pitchFamily="34" charset="0"/>
                          <a:cs typeface="Arial" panose="020B0604020202020204" pitchFamily="34" charset="0"/>
                        </a:rPr>
                        <a:t>, STDF, WTO </a:t>
                      </a:r>
                    </a:p>
                    <a:p>
                      <a:pPr marL="342900" indent="-342900" algn="ctr" rtl="0" fontAlgn="base">
                        <a:buFont typeface="+mj-lt"/>
                        <a:buAutoNum type="arabicPeriod"/>
                      </a:pPr>
                      <a:endParaRPr lang="en-GB" sz="2000" b="0" kern="1200" dirty="0">
                        <a:solidFill>
                          <a:schemeClr val="dk1"/>
                        </a:solidFill>
                        <a:effectLst/>
                        <a:latin typeface="Arial" panose="020B0604020202020204" pitchFamily="34" charset="0"/>
                        <a:cs typeface="Arial" panose="020B0604020202020204" pitchFamily="34" charset="0"/>
                      </a:endParaRPr>
                    </a:p>
                    <a:p>
                      <a:pPr marL="342900" indent="-342900" algn="ctr" rtl="0" fontAlgn="base">
                        <a:buFont typeface="+mj-lt"/>
                        <a:buAutoNum type="arabicPeriod"/>
                      </a:pPr>
                      <a:r>
                        <a:rPr lang="en-GB" sz="2000" b="0" kern="1200" dirty="0">
                          <a:solidFill>
                            <a:schemeClr val="dk1"/>
                          </a:solidFill>
                          <a:effectLst/>
                          <a:latin typeface="Arial" panose="020B0604020202020204" pitchFamily="34" charset="0"/>
                          <a:cs typeface="Arial" panose="020B0604020202020204" pitchFamily="34" charset="0"/>
                        </a:rPr>
                        <a:t>Mohammed Shamsuddin, FAO-RAF </a:t>
                      </a:r>
                    </a:p>
                    <a:p>
                      <a:pPr algn="ct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98195341"/>
                  </a:ext>
                </a:extLst>
              </a:tr>
            </a:tbl>
          </a:graphicData>
        </a:graphic>
      </p:graphicFrame>
    </p:spTree>
    <p:extLst>
      <p:ext uri="{BB962C8B-B14F-4D97-AF65-F5344CB8AC3E}">
        <p14:creationId xmlns:p14="http://schemas.microsoft.com/office/powerpoint/2010/main" val="2994269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1061191150"/>
              </p:ext>
            </p:extLst>
          </p:nvPr>
        </p:nvGraphicFramePr>
        <p:xfrm>
          <a:off x="101599" y="924015"/>
          <a:ext cx="11707395" cy="5398580"/>
        </p:xfrm>
        <a:graphic>
          <a:graphicData uri="http://schemas.openxmlformats.org/drawingml/2006/table">
            <a:tbl>
              <a:tblPr firstRow="1" bandRow="1">
                <a:tableStyleId>{5940675A-B579-460E-94D1-54222C63F5DA}</a:tableStyleId>
              </a:tblPr>
              <a:tblGrid>
                <a:gridCol w="2335047">
                  <a:extLst>
                    <a:ext uri="{9D8B030D-6E8A-4147-A177-3AD203B41FA5}">
                      <a16:colId xmlns:a16="http://schemas.microsoft.com/office/drawing/2014/main" val="893588001"/>
                    </a:ext>
                  </a:extLst>
                </a:gridCol>
                <a:gridCol w="9372348">
                  <a:extLst>
                    <a:ext uri="{9D8B030D-6E8A-4147-A177-3AD203B41FA5}">
                      <a16:colId xmlns:a16="http://schemas.microsoft.com/office/drawing/2014/main" val="2404967647"/>
                    </a:ext>
                  </a:extLst>
                </a:gridCol>
              </a:tblGrid>
              <a:tr h="563588">
                <a:tc>
                  <a:txBody>
                    <a:bodyPr/>
                    <a:lstStyle/>
                    <a:p>
                      <a:r>
                        <a:rPr lang="en-US" sz="1600" b="1" dirty="0">
                          <a:latin typeface="Arial" panose="020B0604020202020204" pitchFamily="34" charset="0"/>
                          <a:cs typeface="Arial" panose="020B0604020202020204" pitchFamily="34" charset="0"/>
                        </a:rPr>
                        <a:t>Main Theme</a:t>
                      </a:r>
                      <a:endParaRPr lang="en-GB" sz="1600" b="1" dirty="0">
                        <a:latin typeface="Arial" panose="020B0604020202020204" pitchFamily="34" charset="0"/>
                        <a:cs typeface="Arial" panose="020B0604020202020204" pitchFamily="34" charset="0"/>
                      </a:endParaRPr>
                    </a:p>
                  </a:txBody>
                  <a:tcPr/>
                </a:tc>
                <a:tc>
                  <a:txBody>
                    <a:bodyPr/>
                    <a:lstStyle/>
                    <a:p>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834992">
                <a:tc>
                  <a:txBody>
                    <a:bodyPr/>
                    <a:lstStyle/>
                    <a:p>
                      <a:r>
                        <a:rPr lang="en-US" sz="1600" b="1" dirty="0">
                          <a:latin typeface="Arial" panose="020B0604020202020204" pitchFamily="34" charset="0"/>
                          <a:cs typeface="Arial" panose="020B0604020202020204" pitchFamily="34" charset="0"/>
                        </a:rPr>
                        <a:t>1. Strategy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Keywords: </a:t>
                      </a:r>
                    </a:p>
                    <a:p>
                      <a:r>
                        <a:rPr lang="en-US" sz="1600" dirty="0">
                          <a:latin typeface="Arial" panose="020B0604020202020204" pitchFamily="34" charset="0"/>
                          <a:cs typeface="Arial" panose="020B0604020202020204" pitchFamily="34" charset="0"/>
                        </a:rPr>
                        <a:t>Networking</a:t>
                      </a:r>
                    </a:p>
                    <a:p>
                      <a:r>
                        <a:rPr lang="en-US" sz="1600" dirty="0">
                          <a:latin typeface="Arial" panose="020B0604020202020204" pitchFamily="34" charset="0"/>
                          <a:cs typeface="Arial" panose="020B0604020202020204" pitchFamily="34" charset="0"/>
                        </a:rPr>
                        <a:t>Experience sharing</a:t>
                      </a:r>
                    </a:p>
                    <a:p>
                      <a:r>
                        <a:rPr lang="en-US" sz="1600" dirty="0">
                          <a:latin typeface="Arial" panose="020B0604020202020204" pitchFamily="34" charset="0"/>
                          <a:cs typeface="Arial" panose="020B0604020202020204" pitchFamily="34" charset="0"/>
                        </a:rPr>
                        <a:t>Collaboration </a:t>
                      </a:r>
                    </a:p>
                    <a:p>
                      <a:r>
                        <a:rPr lang="en-US" sz="1600" dirty="0">
                          <a:latin typeface="Arial" panose="020B0604020202020204" pitchFamily="34" charset="0"/>
                          <a:cs typeface="Arial" panose="020B0604020202020204" pitchFamily="34" charset="0"/>
                        </a:rPr>
                        <a:t>Capacity building </a:t>
                      </a:r>
                      <a:endParaRPr lang="en-GB" sz="1600" i="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1.1. What is this forum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group suggested a two-stage approach for this forum. Initially, the forum's main focus should be to provide a platform for sharing knowledge and networking opportunities for stakeholders in the veterinary domain in Africa. However, in the future, the forum may consider providing incubation support for innovative ideas in the African veterinary sector.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group emphasised that this forum should explore synergies with other continental-level activities in public-private partnerships (PPP) or similar activities in Africa. For example, AU-PANVAC holds biannual meetings with veterinary vaccine stakeholders, and STDF, WTO has a PPP initiative called the PPP Practitioners Group to facilitate trade.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group also stated that it is important to define "what this forum is not" to avoid any confusion.</a:t>
                      </a:r>
                    </a:p>
                  </a:txBody>
                  <a:tcPr/>
                </a:tc>
                <a:extLst>
                  <a:ext uri="{0D108BD9-81ED-4DB2-BD59-A6C34878D82A}">
                    <a16:rowId xmlns:a16="http://schemas.microsoft.com/office/drawing/2014/main" val="1630778768"/>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678406" y="166073"/>
            <a:ext cx="9867900" cy="369332"/>
          </a:xfrm>
          <a:prstGeom prst="rect">
            <a:avLst/>
          </a:prstGeom>
          <a:solidFill>
            <a:schemeClr val="bg1"/>
          </a:solidFill>
        </p:spPr>
        <p:txBody>
          <a:bodyPr wrap="square">
            <a:spAutoFit/>
          </a:bodyPr>
          <a:lstStyle/>
          <a:p>
            <a:r>
              <a:rPr lang="en-US" b="1" dirty="0">
                <a:latin typeface="Arial" panose="020B0604020202020204" pitchFamily="34" charset="0"/>
                <a:cs typeface="Arial" panose="020B0604020202020204" pitchFamily="34" charset="0"/>
              </a:rPr>
              <a:t>Group Discussion: Operation aspects of Africa Forum for PPP in the Veterinary Domain </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455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3061726137"/>
              </p:ext>
            </p:extLst>
          </p:nvPr>
        </p:nvGraphicFramePr>
        <p:xfrm>
          <a:off x="355600" y="977537"/>
          <a:ext cx="11483474" cy="4731447"/>
        </p:xfrm>
        <a:graphic>
          <a:graphicData uri="http://schemas.openxmlformats.org/drawingml/2006/table">
            <a:tbl>
              <a:tblPr firstRow="1" bandRow="1">
                <a:tableStyleId>{5940675A-B579-460E-94D1-54222C63F5DA}</a:tableStyleId>
              </a:tblPr>
              <a:tblGrid>
                <a:gridCol w="2170813">
                  <a:extLst>
                    <a:ext uri="{9D8B030D-6E8A-4147-A177-3AD203B41FA5}">
                      <a16:colId xmlns:a16="http://schemas.microsoft.com/office/drawing/2014/main" val="893588001"/>
                    </a:ext>
                  </a:extLst>
                </a:gridCol>
                <a:gridCol w="9312661">
                  <a:extLst>
                    <a:ext uri="{9D8B030D-6E8A-4147-A177-3AD203B41FA5}">
                      <a16:colId xmlns:a16="http://schemas.microsoft.com/office/drawing/2014/main" val="1970165738"/>
                    </a:ext>
                  </a:extLst>
                </a:gridCol>
              </a:tblGrid>
              <a:tr h="568971">
                <a:tc>
                  <a:txBody>
                    <a:bodyPr/>
                    <a:lstStyle/>
                    <a:p>
                      <a:r>
                        <a:rPr lang="en-US" sz="1600" dirty="0">
                          <a:latin typeface="Arial" panose="020B0604020202020204" pitchFamily="34" charset="0"/>
                          <a:cs typeface="Arial" panose="020B0604020202020204" pitchFamily="34" charset="0"/>
                        </a:rPr>
                        <a:t>Main Theme</a:t>
                      </a:r>
                      <a:endParaRPr lang="en-GB" sz="1600" dirty="0">
                        <a:latin typeface="Arial" panose="020B0604020202020204" pitchFamily="34" charset="0"/>
                        <a:cs typeface="Arial" panose="020B0604020202020204" pitchFamily="34" charset="0"/>
                      </a:endParaRPr>
                    </a:p>
                  </a:txBody>
                  <a:tcPr/>
                </a:tc>
                <a:tc>
                  <a:txBody>
                    <a:bodyPr/>
                    <a:lstStyle/>
                    <a:p>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162476">
                <a:tc>
                  <a:txBody>
                    <a:bodyPr/>
                    <a:lstStyle/>
                    <a:p>
                      <a:r>
                        <a:rPr lang="en-US" sz="1600" b="1" dirty="0">
                          <a:latin typeface="Arial" panose="020B0604020202020204" pitchFamily="34" charset="0"/>
                          <a:cs typeface="Arial" panose="020B0604020202020204" pitchFamily="34" charset="0"/>
                        </a:rPr>
                        <a:t>1. Strategy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Keywords: </a:t>
                      </a:r>
                    </a:p>
                    <a:p>
                      <a:r>
                        <a:rPr lang="en-US" sz="1600" dirty="0">
                          <a:latin typeface="Arial" panose="020B0604020202020204" pitchFamily="34" charset="0"/>
                          <a:cs typeface="Arial" panose="020B0604020202020204" pitchFamily="34" charset="0"/>
                        </a:rPr>
                        <a:t>Networking</a:t>
                      </a:r>
                    </a:p>
                    <a:p>
                      <a:r>
                        <a:rPr lang="en-US" sz="1600" dirty="0">
                          <a:latin typeface="Arial" panose="020B0604020202020204" pitchFamily="34" charset="0"/>
                          <a:cs typeface="Arial" panose="020B0604020202020204" pitchFamily="34" charset="0"/>
                        </a:rPr>
                        <a:t>Experience sharing</a:t>
                      </a:r>
                    </a:p>
                    <a:p>
                      <a:r>
                        <a:rPr lang="en-US" sz="1600" dirty="0">
                          <a:latin typeface="Arial" panose="020B0604020202020204" pitchFamily="34" charset="0"/>
                          <a:cs typeface="Arial" panose="020B0604020202020204" pitchFamily="34" charset="0"/>
                        </a:rPr>
                        <a:t>Collaboration </a:t>
                      </a:r>
                    </a:p>
                    <a:p>
                      <a:r>
                        <a:rPr lang="en-US" sz="1600" dirty="0">
                          <a:latin typeface="Arial" panose="020B0604020202020204" pitchFamily="34" charset="0"/>
                          <a:cs typeface="Arial" panose="020B0604020202020204" pitchFamily="34" charset="0"/>
                        </a:rPr>
                        <a:t>Capacity building </a:t>
                      </a:r>
                      <a:endParaRPr lang="en-GB"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1.2 Specific objectives of this forum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group identified important questions to be addressed through specific objectives of the forum. These include understanding why the private sector is not flourishing and identifying any policy barriers that may exist.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Additionally, the forum aims to discuss ways to develop national, regional, and continental policies, in order to build confidence in the private sector and encourage their investment and engagement with the public sector.  E.g. Animal disease control and eradication implementation plan (PPR eradication or Rabies elimination) can attract private stakeholder like vaccine manufacturer, distributors and workforce involved in vaccinations. </a:t>
                      </a:r>
                    </a:p>
                  </a:txBody>
                  <a:tcPr/>
                </a:tc>
                <a:extLst>
                  <a:ext uri="{0D108BD9-81ED-4DB2-BD59-A6C34878D82A}">
                    <a16:rowId xmlns:a16="http://schemas.microsoft.com/office/drawing/2014/main" val="1262951897"/>
                  </a:ext>
                </a:extLst>
              </a:tr>
            </a:tbl>
          </a:graphicData>
        </a:graphic>
      </p:graphicFrame>
      <p:sp>
        <p:nvSpPr>
          <p:cNvPr id="2" name="TextBox 1">
            <a:extLst>
              <a:ext uri="{FF2B5EF4-FFF2-40B4-BE49-F238E27FC236}">
                <a16:creationId xmlns:a16="http://schemas.microsoft.com/office/drawing/2014/main" id="{D285B002-0C95-668D-2AF5-90CEFA15B372}"/>
              </a:ext>
            </a:extLst>
          </p:cNvPr>
          <p:cNvSpPr txBox="1"/>
          <p:nvPr/>
        </p:nvSpPr>
        <p:spPr>
          <a:xfrm>
            <a:off x="1678406" y="166073"/>
            <a:ext cx="9867900" cy="369332"/>
          </a:xfrm>
          <a:prstGeom prst="rect">
            <a:avLst/>
          </a:prstGeom>
          <a:solidFill>
            <a:schemeClr val="bg1"/>
          </a:solidFill>
        </p:spPr>
        <p:txBody>
          <a:bodyPr wrap="square">
            <a:spAutoFit/>
          </a:bodyPr>
          <a:lstStyle/>
          <a:p>
            <a:r>
              <a:rPr lang="en-US" b="1" dirty="0">
                <a:latin typeface="Arial" panose="020B0604020202020204" pitchFamily="34" charset="0"/>
                <a:cs typeface="Arial" panose="020B0604020202020204" pitchFamily="34" charset="0"/>
              </a:rPr>
              <a:t>Group Discussion: Operation aspects of Africa Forum for PPP in the Veterinary Domain </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7992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626711203"/>
              </p:ext>
            </p:extLst>
          </p:nvPr>
        </p:nvGraphicFramePr>
        <p:xfrm>
          <a:off x="259441" y="899160"/>
          <a:ext cx="11543537" cy="5248977"/>
        </p:xfrm>
        <a:graphic>
          <a:graphicData uri="http://schemas.openxmlformats.org/drawingml/2006/table">
            <a:tbl>
              <a:tblPr firstRow="1" bandRow="1">
                <a:tableStyleId>{5940675A-B579-460E-94D1-54222C63F5DA}</a:tableStyleId>
              </a:tblPr>
              <a:tblGrid>
                <a:gridCol w="2182167">
                  <a:extLst>
                    <a:ext uri="{9D8B030D-6E8A-4147-A177-3AD203B41FA5}">
                      <a16:colId xmlns:a16="http://schemas.microsoft.com/office/drawing/2014/main" val="893588001"/>
                    </a:ext>
                  </a:extLst>
                </a:gridCol>
                <a:gridCol w="9361370">
                  <a:extLst>
                    <a:ext uri="{9D8B030D-6E8A-4147-A177-3AD203B41FA5}">
                      <a16:colId xmlns:a16="http://schemas.microsoft.com/office/drawing/2014/main" val="2447409208"/>
                    </a:ext>
                  </a:extLst>
                </a:gridCol>
              </a:tblGrid>
              <a:tr h="547970">
                <a:tc>
                  <a:txBody>
                    <a:bodyPr/>
                    <a:lstStyle/>
                    <a:p>
                      <a:r>
                        <a:rPr lang="en-US" sz="1600" dirty="0">
                          <a:latin typeface="Arial" panose="020B0604020202020204" pitchFamily="34" charset="0"/>
                          <a:cs typeface="Arial" panose="020B0604020202020204" pitchFamily="34" charset="0"/>
                        </a:rPr>
                        <a:t>Main Theme</a:t>
                      </a:r>
                      <a:endParaRPr lang="en-GB" sz="1600" dirty="0">
                        <a:latin typeface="Arial" panose="020B0604020202020204" pitchFamily="34" charset="0"/>
                        <a:cs typeface="Arial" panose="020B0604020202020204" pitchFamily="34" charset="0"/>
                      </a:endParaRPr>
                    </a:p>
                  </a:txBody>
                  <a:tcPr/>
                </a:tc>
                <a:tc>
                  <a:txBody>
                    <a:bodyPr/>
                    <a:lstStyle/>
                    <a:p>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701007">
                <a:tc>
                  <a:txBody>
                    <a:bodyPr/>
                    <a:lstStyle/>
                    <a:p>
                      <a:r>
                        <a:rPr lang="en-US" sz="1600" b="1" dirty="0">
                          <a:latin typeface="Arial" panose="020B0604020202020204" pitchFamily="34" charset="0"/>
                          <a:cs typeface="Arial" panose="020B0604020202020204" pitchFamily="34" charset="0"/>
                        </a:rPr>
                        <a:t>1. Strategy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Keywords: </a:t>
                      </a:r>
                    </a:p>
                    <a:p>
                      <a:r>
                        <a:rPr lang="en-US" sz="1600" dirty="0">
                          <a:latin typeface="Arial" panose="020B0604020202020204" pitchFamily="34" charset="0"/>
                          <a:cs typeface="Arial" panose="020B0604020202020204" pitchFamily="34" charset="0"/>
                        </a:rPr>
                        <a:t>Networking</a:t>
                      </a:r>
                    </a:p>
                    <a:p>
                      <a:r>
                        <a:rPr lang="en-US" sz="1600" dirty="0">
                          <a:latin typeface="Arial" panose="020B0604020202020204" pitchFamily="34" charset="0"/>
                          <a:cs typeface="Arial" panose="020B0604020202020204" pitchFamily="34" charset="0"/>
                        </a:rPr>
                        <a:t>Experience sharing</a:t>
                      </a:r>
                    </a:p>
                    <a:p>
                      <a:r>
                        <a:rPr lang="en-US" sz="1600" dirty="0">
                          <a:latin typeface="Arial" panose="020B0604020202020204" pitchFamily="34" charset="0"/>
                          <a:cs typeface="Arial" panose="020B0604020202020204" pitchFamily="34" charset="0"/>
                        </a:rPr>
                        <a:t>Collaboration </a:t>
                      </a:r>
                    </a:p>
                    <a:p>
                      <a:r>
                        <a:rPr lang="en-US" sz="1600" dirty="0">
                          <a:latin typeface="Arial" panose="020B0604020202020204" pitchFamily="34" charset="0"/>
                          <a:cs typeface="Arial" panose="020B0604020202020204" pitchFamily="34" charset="0"/>
                        </a:rPr>
                        <a:t>Capacity building </a:t>
                      </a:r>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1.3 Expected Benefits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key benefits include networking among relevant stakeholders in the veterinary domain in Africa and developing a neutral platform for dialogue, conversation, and information sharing. This forum focuses on veterinary domains such as health, animal feed, genetics, and food production, providing a holistic platform for stakeholders in the African Livestock sector. It will be a good platform for knowledge sharing and finding synergies among stakeholders.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By learning from the experience of implementing public-private partnerships (PPPs) in different thematic areas, stakeholders can find reasons why private engagement is less in some areas. If private engagement exists, they can learn about the work that has been done and how investments are coming in different themes. This forum can help address policy barriers and gaps to encourage PPPs, if and when relevant.</a:t>
                      </a:r>
                    </a:p>
                  </a:txBody>
                  <a:tcPr/>
                </a:tc>
                <a:extLst>
                  <a:ext uri="{0D108BD9-81ED-4DB2-BD59-A6C34878D82A}">
                    <a16:rowId xmlns:a16="http://schemas.microsoft.com/office/drawing/2014/main" val="1279796152"/>
                  </a:ext>
                </a:extLst>
              </a:tr>
            </a:tbl>
          </a:graphicData>
        </a:graphic>
      </p:graphicFrame>
      <p:sp>
        <p:nvSpPr>
          <p:cNvPr id="2" name="TextBox 1">
            <a:extLst>
              <a:ext uri="{FF2B5EF4-FFF2-40B4-BE49-F238E27FC236}">
                <a16:creationId xmlns:a16="http://schemas.microsoft.com/office/drawing/2014/main" id="{D7FA960E-3334-DF43-8966-59A698A22614}"/>
              </a:ext>
            </a:extLst>
          </p:cNvPr>
          <p:cNvSpPr txBox="1"/>
          <p:nvPr/>
        </p:nvSpPr>
        <p:spPr>
          <a:xfrm>
            <a:off x="1678406" y="166073"/>
            <a:ext cx="9867900" cy="369332"/>
          </a:xfrm>
          <a:prstGeom prst="rect">
            <a:avLst/>
          </a:prstGeom>
          <a:solidFill>
            <a:schemeClr val="bg1"/>
          </a:solidFill>
        </p:spPr>
        <p:txBody>
          <a:bodyPr wrap="square">
            <a:spAutoFit/>
          </a:bodyPr>
          <a:lstStyle/>
          <a:p>
            <a:r>
              <a:rPr lang="en-US" b="1" dirty="0">
                <a:latin typeface="Arial" panose="020B0604020202020204" pitchFamily="34" charset="0"/>
                <a:cs typeface="Arial" panose="020B0604020202020204" pitchFamily="34" charset="0"/>
              </a:rPr>
              <a:t>Group Discussion: Operation aspects of Africa Forum for PPP in the Veterinary Domain </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343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2862736988"/>
              </p:ext>
            </p:extLst>
          </p:nvPr>
        </p:nvGraphicFramePr>
        <p:xfrm>
          <a:off x="357271" y="894935"/>
          <a:ext cx="11477458" cy="5630218"/>
        </p:xfrm>
        <a:graphic>
          <a:graphicData uri="http://schemas.openxmlformats.org/drawingml/2006/table">
            <a:tbl>
              <a:tblPr firstRow="1" bandRow="1">
                <a:tableStyleId>{5940675A-B579-460E-94D1-54222C63F5DA}</a:tableStyleId>
              </a:tblPr>
              <a:tblGrid>
                <a:gridCol w="2169676">
                  <a:extLst>
                    <a:ext uri="{9D8B030D-6E8A-4147-A177-3AD203B41FA5}">
                      <a16:colId xmlns:a16="http://schemas.microsoft.com/office/drawing/2014/main" val="893588001"/>
                    </a:ext>
                  </a:extLst>
                </a:gridCol>
                <a:gridCol w="9307782">
                  <a:extLst>
                    <a:ext uri="{9D8B030D-6E8A-4147-A177-3AD203B41FA5}">
                      <a16:colId xmlns:a16="http://schemas.microsoft.com/office/drawing/2014/main" val="1745474901"/>
                    </a:ext>
                  </a:extLst>
                </a:gridCol>
              </a:tblGrid>
              <a:tr h="428539">
                <a:tc>
                  <a:txBody>
                    <a:bodyPr/>
                    <a:lstStyle/>
                    <a:p>
                      <a:r>
                        <a:rPr lang="en-US" sz="1600" dirty="0">
                          <a:latin typeface="Arial" panose="020B0604020202020204" pitchFamily="34" charset="0"/>
                          <a:cs typeface="Arial" panose="020B0604020202020204" pitchFamily="34" charset="0"/>
                        </a:rPr>
                        <a:t>Main Theme</a:t>
                      </a:r>
                      <a:endParaRPr lang="en-GB" sz="1600" dirty="0">
                        <a:latin typeface="Arial" panose="020B0604020202020204" pitchFamily="34" charset="0"/>
                        <a:cs typeface="Arial" panose="020B0604020202020204" pitchFamily="34" charset="0"/>
                      </a:endParaRPr>
                    </a:p>
                  </a:txBody>
                  <a:tcPr/>
                </a:tc>
                <a:tc>
                  <a:txBody>
                    <a:bodyPr/>
                    <a:lstStyle/>
                    <a:p>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2671839">
                <a:tc>
                  <a:txBody>
                    <a:bodyPr/>
                    <a:lstStyle/>
                    <a:p>
                      <a:r>
                        <a:rPr lang="en-GB" sz="1600" b="1" dirty="0">
                          <a:latin typeface="Arial" panose="020B0604020202020204" pitchFamily="34" charset="0"/>
                          <a:cs typeface="Arial" panose="020B0604020202020204" pitchFamily="34" charset="0"/>
                        </a:rPr>
                        <a:t>2. Governance </a:t>
                      </a:r>
                    </a:p>
                    <a:p>
                      <a:endParaRPr lang="en-GB"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Arial" panose="020B0604020202020204" pitchFamily="34" charset="0"/>
                          <a:cs typeface="Arial" panose="020B0604020202020204" pitchFamily="34" charset="0"/>
                        </a:rPr>
                        <a:t>2.1 Nature of the Forum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group proposed an open forum to cover a wide range of topics in the veterinary field, including animal health, livestock feed and trade, and livestock products.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Due to the broad scope of the forum, the group recommended creating thematic groups focused on specific themes to facilitate networking among relevant stakeholders.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To manage all operations effectively, the group emphasized the need for a steering committee with a Secretariate support who can oversee all the activities of this forum.</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54666958"/>
                  </a:ext>
                </a:extLst>
              </a:tr>
              <a:tr h="2027321">
                <a:tc>
                  <a:txBody>
                    <a:bodyPr/>
                    <a:lstStyle/>
                    <a:p>
                      <a:endParaRPr lang="en-GB"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2.2 Membership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An open forum for any interested organisation based in Africa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The group believes that private stakeholders should be motivated to participate and remain engaged by providing them with value for their engagement. If substantial progress doesn't occur and engagement is limited to just talk shows, private stakeholders may lose interest and withdraw from the project.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To tackle this issue, it was suggested to explore the existing networks of AU organisations such as AU-IBAR and AU-PANVAC, as well as the regional economic communities.</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4712067"/>
                  </a:ext>
                </a:extLst>
              </a:tr>
            </a:tbl>
          </a:graphicData>
        </a:graphic>
      </p:graphicFrame>
      <p:sp>
        <p:nvSpPr>
          <p:cNvPr id="2" name="TextBox 1">
            <a:extLst>
              <a:ext uri="{FF2B5EF4-FFF2-40B4-BE49-F238E27FC236}">
                <a16:creationId xmlns:a16="http://schemas.microsoft.com/office/drawing/2014/main" id="{1102B5D1-B61C-3218-34D4-B2AE0DA7264E}"/>
              </a:ext>
            </a:extLst>
          </p:cNvPr>
          <p:cNvSpPr txBox="1"/>
          <p:nvPr/>
        </p:nvSpPr>
        <p:spPr>
          <a:xfrm>
            <a:off x="1678406" y="166073"/>
            <a:ext cx="9867900" cy="369332"/>
          </a:xfrm>
          <a:prstGeom prst="rect">
            <a:avLst/>
          </a:prstGeom>
          <a:solidFill>
            <a:schemeClr val="bg1"/>
          </a:solidFill>
        </p:spPr>
        <p:txBody>
          <a:bodyPr wrap="square">
            <a:spAutoFit/>
          </a:bodyPr>
          <a:lstStyle/>
          <a:p>
            <a:r>
              <a:rPr lang="en-US" b="1" dirty="0">
                <a:latin typeface="Arial" panose="020B0604020202020204" pitchFamily="34" charset="0"/>
                <a:cs typeface="Arial" panose="020B0604020202020204" pitchFamily="34" charset="0"/>
              </a:rPr>
              <a:t>Group Discussion: Operation aspects of Africa Forum for PPP in the Veterinary Domain </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887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2786573089"/>
              </p:ext>
            </p:extLst>
          </p:nvPr>
        </p:nvGraphicFramePr>
        <p:xfrm>
          <a:off x="292099" y="913129"/>
          <a:ext cx="11631195" cy="4749867"/>
        </p:xfrm>
        <a:graphic>
          <a:graphicData uri="http://schemas.openxmlformats.org/drawingml/2006/table">
            <a:tbl>
              <a:tblPr firstRow="1" bandRow="1">
                <a:tableStyleId>{5940675A-B579-460E-94D1-54222C63F5DA}</a:tableStyleId>
              </a:tblPr>
              <a:tblGrid>
                <a:gridCol w="2198738">
                  <a:extLst>
                    <a:ext uri="{9D8B030D-6E8A-4147-A177-3AD203B41FA5}">
                      <a16:colId xmlns:a16="http://schemas.microsoft.com/office/drawing/2014/main" val="893588001"/>
                    </a:ext>
                  </a:extLst>
                </a:gridCol>
                <a:gridCol w="9432457">
                  <a:extLst>
                    <a:ext uri="{9D8B030D-6E8A-4147-A177-3AD203B41FA5}">
                      <a16:colId xmlns:a16="http://schemas.microsoft.com/office/drawing/2014/main" val="1658857562"/>
                    </a:ext>
                  </a:extLst>
                </a:gridCol>
              </a:tblGrid>
              <a:tr h="518629">
                <a:tc>
                  <a:txBody>
                    <a:bodyPr/>
                    <a:lstStyle/>
                    <a:p>
                      <a:r>
                        <a:rPr lang="en-US" sz="1600" dirty="0">
                          <a:latin typeface="Arial" panose="020B0604020202020204" pitchFamily="34" charset="0"/>
                          <a:cs typeface="Arial" panose="020B0604020202020204" pitchFamily="34" charset="0"/>
                        </a:rPr>
                        <a:t>Main Theme</a:t>
                      </a:r>
                      <a:endParaRPr lang="en-GB" sz="1600" dirty="0">
                        <a:latin typeface="Arial" panose="020B0604020202020204" pitchFamily="34" charset="0"/>
                        <a:cs typeface="Arial" panose="020B0604020202020204" pitchFamily="34" charset="0"/>
                      </a:endParaRPr>
                    </a:p>
                  </a:txBody>
                  <a:tcPr/>
                </a:tc>
                <a:tc>
                  <a:txBody>
                    <a:bodyPr/>
                    <a:lstStyle/>
                    <a:p>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1160178">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Arial" panose="020B0604020202020204" pitchFamily="34" charset="0"/>
                          <a:cs typeface="Arial" panose="020B0604020202020204" pitchFamily="34" charset="0"/>
                        </a:rPr>
                        <a:t>2. Governance </a:t>
                      </a:r>
                    </a:p>
                    <a:p>
                      <a:endParaRPr lang="en-GB"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2.3 Rules of engagement and steering mechanism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Arial" panose="020B0604020202020204" pitchFamily="34" charset="0"/>
                          <a:cs typeface="Arial" panose="020B0604020202020204" pitchFamily="34" charset="0"/>
                        </a:rPr>
                        <a:t>ToR should be developed for Secretariate, Steering committee and thematic working groups </a:t>
                      </a:r>
                    </a:p>
                  </a:txBody>
                  <a:tcPr/>
                </a:tc>
                <a:extLst>
                  <a:ext uri="{0D108BD9-81ED-4DB2-BD59-A6C34878D82A}">
                    <a16:rowId xmlns:a16="http://schemas.microsoft.com/office/drawing/2014/main" val="1515087461"/>
                  </a:ext>
                </a:extLst>
              </a:tr>
              <a:tr h="3071060">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2.4 Meeting and Annual Meeting  (frequency, calendar)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Arial" panose="020B0604020202020204" pitchFamily="34" charset="0"/>
                          <a:cs typeface="Arial" panose="020B0604020202020204" pitchFamily="34" charset="0"/>
                        </a:rPr>
                        <a:t>Annual meeting of all members (Face-to-face), better to club with continental event of WOAH/AU-IBAR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Arial" panose="020B0604020202020204" pitchFamily="34" charset="0"/>
                          <a:cs typeface="Arial" panose="020B0604020202020204" pitchFamily="34" charset="0"/>
                        </a:rPr>
                        <a:t>Quarterly meeting of the steering committee on various themes  (Virtual)</a:t>
                      </a:r>
                    </a:p>
                  </a:txBody>
                  <a:tcPr/>
                </a:tc>
                <a:extLst>
                  <a:ext uri="{0D108BD9-81ED-4DB2-BD59-A6C34878D82A}">
                    <a16:rowId xmlns:a16="http://schemas.microsoft.com/office/drawing/2014/main" val="3224934333"/>
                  </a:ext>
                </a:extLst>
              </a:tr>
            </a:tbl>
          </a:graphicData>
        </a:graphic>
      </p:graphicFrame>
      <p:sp>
        <p:nvSpPr>
          <p:cNvPr id="2" name="TextBox 1">
            <a:extLst>
              <a:ext uri="{FF2B5EF4-FFF2-40B4-BE49-F238E27FC236}">
                <a16:creationId xmlns:a16="http://schemas.microsoft.com/office/drawing/2014/main" id="{D895228D-716D-017B-29FE-717F88275356}"/>
              </a:ext>
            </a:extLst>
          </p:cNvPr>
          <p:cNvSpPr txBox="1"/>
          <p:nvPr/>
        </p:nvSpPr>
        <p:spPr>
          <a:xfrm>
            <a:off x="1678406" y="166073"/>
            <a:ext cx="9867900" cy="369332"/>
          </a:xfrm>
          <a:prstGeom prst="rect">
            <a:avLst/>
          </a:prstGeom>
          <a:solidFill>
            <a:schemeClr val="bg1"/>
          </a:solidFill>
        </p:spPr>
        <p:txBody>
          <a:bodyPr wrap="square">
            <a:spAutoFit/>
          </a:bodyPr>
          <a:lstStyle/>
          <a:p>
            <a:r>
              <a:rPr lang="en-US" b="1" dirty="0">
                <a:latin typeface="Arial" panose="020B0604020202020204" pitchFamily="34" charset="0"/>
                <a:cs typeface="Arial" panose="020B0604020202020204" pitchFamily="34" charset="0"/>
              </a:rPr>
              <a:t>Group Discussion: Operation aspects of Africa Forum for PPP in the Veterinary Domain </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6376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549995297"/>
              </p:ext>
            </p:extLst>
          </p:nvPr>
        </p:nvGraphicFramePr>
        <p:xfrm>
          <a:off x="348247" y="936746"/>
          <a:ext cx="11495506" cy="5670019"/>
        </p:xfrm>
        <a:graphic>
          <a:graphicData uri="http://schemas.openxmlformats.org/drawingml/2006/table">
            <a:tbl>
              <a:tblPr firstRow="1" bandRow="1">
                <a:tableStyleId>{5940675A-B579-460E-94D1-54222C63F5DA}</a:tableStyleId>
              </a:tblPr>
              <a:tblGrid>
                <a:gridCol w="2304674">
                  <a:extLst>
                    <a:ext uri="{9D8B030D-6E8A-4147-A177-3AD203B41FA5}">
                      <a16:colId xmlns:a16="http://schemas.microsoft.com/office/drawing/2014/main" val="893588001"/>
                    </a:ext>
                  </a:extLst>
                </a:gridCol>
                <a:gridCol w="9190832">
                  <a:extLst>
                    <a:ext uri="{9D8B030D-6E8A-4147-A177-3AD203B41FA5}">
                      <a16:colId xmlns:a16="http://schemas.microsoft.com/office/drawing/2014/main" val="3790850184"/>
                    </a:ext>
                  </a:extLst>
                </a:gridCol>
              </a:tblGrid>
              <a:tr h="2369732">
                <a:tc rowSpan="2">
                  <a:txBody>
                    <a:bodyPr/>
                    <a:lstStyle/>
                    <a:p>
                      <a:r>
                        <a:rPr lang="en-US" sz="1600" b="1" dirty="0">
                          <a:latin typeface="Arial" panose="020B0604020202020204" pitchFamily="34" charset="0"/>
                          <a:cs typeface="Arial" panose="020B0604020202020204" pitchFamily="34" charset="0"/>
                        </a:rPr>
                        <a:t>3. Sustainability </a:t>
                      </a:r>
                      <a:endParaRPr lang="en-GB" sz="16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3.1 Expected challenges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 Deciding whether to engage directly with individual companies, NGOs, service providers, or their representative associations poses a strategic dilemma for the PPP forum organizers.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B. Facing low participation rates from private stakeholders, hindering the forum's effectiveness in fostering collaboration and knowledge exchange.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C. Organizing forum meetings, particularly the annual gathering, requires careful planning to secure sufficient financial resources to support participants and cover operational costs.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69028372"/>
                  </a:ext>
                </a:extLst>
              </a:tr>
              <a:tr h="2896339">
                <a:tc vMerge="1">
                  <a:txBody>
                    <a:bodyPr/>
                    <a:lstStyle/>
                    <a:p>
                      <a:endParaRPr lang="en-GB"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3.2 Potential strategies </a:t>
                      </a:r>
                    </a:p>
                    <a:p>
                      <a:endParaRPr lang="en-GB" sz="1600" dirty="0">
                        <a:latin typeface="Arial" panose="020B0604020202020204" pitchFamily="34" charset="0"/>
                        <a:cs typeface="Arial" panose="020B0604020202020204" pitchFamily="34" charset="0"/>
                      </a:endParaRPr>
                    </a:p>
                    <a:p>
                      <a:pPr marL="228600" indent="-228600">
                        <a:buAutoNum type="alphaUcPeriod"/>
                      </a:pPr>
                      <a:r>
                        <a:rPr lang="en-US" sz="1600" dirty="0">
                          <a:latin typeface="Arial" panose="020B0604020202020204" pitchFamily="34" charset="0"/>
                          <a:cs typeface="Arial" panose="020B0604020202020204" pitchFamily="34" charset="0"/>
                        </a:rPr>
                        <a:t>Conduct thorough analysis to understand stakeholder preferences, motivations, and concerns. Foster open communication channels to address concerns and build confidence in the forum's utility and relevance.</a:t>
                      </a:r>
                    </a:p>
                    <a:p>
                      <a:pPr marL="228600" indent="-228600">
                        <a:buAutoNum type="alphaUcPeriod"/>
                      </a:pPr>
                      <a:r>
                        <a:rPr lang="en-US" sz="1600" dirty="0">
                          <a:latin typeface="Arial" panose="020B0604020202020204" pitchFamily="34" charset="0"/>
                          <a:cs typeface="Arial" panose="020B0604020202020204" pitchFamily="34" charset="0"/>
                        </a:rPr>
                        <a:t>. Proactively address concerns and barriers to engagement by demonstrating the initiative's tangible benefits and value proposition Utilize targeted communication strategies to highlight success stories, address potential risks, and showcase opportunities for partnership and growth. </a:t>
                      </a:r>
                    </a:p>
                    <a:p>
                      <a:pPr marL="228600" indent="-228600">
                        <a:buAutoNum type="alphaUcPeriod"/>
                      </a:pPr>
                      <a:r>
                        <a:rPr lang="en-US" sz="1600" dirty="0">
                          <a:latin typeface="Arial" panose="020B0604020202020204" pitchFamily="34" charset="0"/>
                          <a:cs typeface="Arial" panose="020B0604020202020204" pitchFamily="34" charset="0"/>
                        </a:rPr>
                        <a:t>Diversify revenue streams through partnerships, sponsorships grants, ( and registration fees in future). Implement cost-effective measures without compromising the quality of the event, such as clubbing with continental events of WOAH, AU-IBAR and other Continental level organization. </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61314422"/>
                  </a:ext>
                </a:extLst>
              </a:tr>
            </a:tbl>
          </a:graphicData>
        </a:graphic>
      </p:graphicFrame>
      <p:sp>
        <p:nvSpPr>
          <p:cNvPr id="2" name="TextBox 1">
            <a:extLst>
              <a:ext uri="{FF2B5EF4-FFF2-40B4-BE49-F238E27FC236}">
                <a16:creationId xmlns:a16="http://schemas.microsoft.com/office/drawing/2014/main" id="{C265E4F4-AF72-9129-3447-8C38D38C9D24}"/>
              </a:ext>
            </a:extLst>
          </p:cNvPr>
          <p:cNvSpPr txBox="1"/>
          <p:nvPr/>
        </p:nvSpPr>
        <p:spPr>
          <a:xfrm>
            <a:off x="1678406" y="166073"/>
            <a:ext cx="9867900" cy="369332"/>
          </a:xfrm>
          <a:prstGeom prst="rect">
            <a:avLst/>
          </a:prstGeom>
          <a:solidFill>
            <a:schemeClr val="bg1"/>
          </a:solidFill>
        </p:spPr>
        <p:txBody>
          <a:bodyPr wrap="square">
            <a:spAutoFit/>
          </a:bodyPr>
          <a:lstStyle/>
          <a:p>
            <a:r>
              <a:rPr lang="en-US" b="1" dirty="0">
                <a:latin typeface="Arial" panose="020B0604020202020204" pitchFamily="34" charset="0"/>
                <a:cs typeface="Arial" panose="020B0604020202020204" pitchFamily="34" charset="0"/>
              </a:rPr>
              <a:t>Group Discussion: Operation aspects of Africa Forum for PPP in the Veterinary Domain </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7609957"/>
      </p:ext>
    </p:extLst>
  </p:cSld>
  <p:clrMapOvr>
    <a:masterClrMapping/>
  </p:clrMapOvr>
</p:sld>
</file>

<file path=ppt/theme/theme1.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1007</Words>
  <Application>Microsoft Office PowerPoint</Application>
  <PresentationFormat>Widescreen</PresentationFormat>
  <Paragraphs>96</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Arial</vt:lpstr>
      <vt:lpstr>Söhne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work</dc:title>
  <dc:creator>Rahul Srivastava</dc:creator>
  <cp:lastModifiedBy>Rahul Srivastava</cp:lastModifiedBy>
  <cp:revision>5</cp:revision>
  <dcterms:created xsi:type="dcterms:W3CDTF">2024-04-03T13:26:39Z</dcterms:created>
  <dcterms:modified xsi:type="dcterms:W3CDTF">2024-04-09T14:50:54Z</dcterms:modified>
</cp:coreProperties>
</file>